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Override PartName="/ppt/presentation.xml" ContentType="application/vnd.openxmlformats-officedocument.presentationml.presentation.main+xml"/>
  <Override PartName="/ppt/slides/slide29.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33.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28.xml" ContentType="application/vnd.openxmlformats-officedocument.presentationml.slide+xml"/>
  <Override PartName="/ppt/slides/slide3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0.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3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35.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6.xml" ContentType="application/vnd.openxmlformats-officedocument.presentationml.slide+xml"/>
  <Override PartName="/ppt/slides/slide4.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s/slide36.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slideMasters/slideMaster1.xml" ContentType="application/vnd.openxmlformats-officedocument.presentationml.slideMaster+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17.xml" ContentType="application/vnd.openxmlformats-officedocument.presentationml.notesSlide+xml"/>
  <Override PartName="/ppt/notesSlides/notesSlide31.xml" ContentType="application/vnd.openxmlformats-officedocument.presentationml.notesSlide+xml"/>
  <Override PartName="/ppt/notesSlides/notesSlide18.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8"/>
  </p:notesMasterIdLst>
  <p:sldIdLst>
    <p:sldId id="256" r:id="rId2"/>
    <p:sldId id="269" r:id="rId3"/>
    <p:sldId id="270" r:id="rId4"/>
    <p:sldId id="272" r:id="rId5"/>
    <p:sldId id="3818" r:id="rId6"/>
    <p:sldId id="273" r:id="rId7"/>
    <p:sldId id="274" r:id="rId8"/>
    <p:sldId id="275" r:id="rId9"/>
    <p:sldId id="959" r:id="rId10"/>
    <p:sldId id="3803" r:id="rId11"/>
    <p:sldId id="3821" r:id="rId12"/>
    <p:sldId id="3804" r:id="rId13"/>
    <p:sldId id="957" r:id="rId14"/>
    <p:sldId id="3819" r:id="rId15"/>
    <p:sldId id="3823" r:id="rId16"/>
    <p:sldId id="3822" r:id="rId17"/>
    <p:sldId id="3801" r:id="rId18"/>
    <p:sldId id="3805" r:id="rId19"/>
    <p:sldId id="3824" r:id="rId20"/>
    <p:sldId id="3808" r:id="rId21"/>
    <p:sldId id="296" r:id="rId22"/>
    <p:sldId id="3815" r:id="rId23"/>
    <p:sldId id="298" r:id="rId24"/>
    <p:sldId id="3817" r:id="rId25"/>
    <p:sldId id="292" r:id="rId26"/>
    <p:sldId id="3816" r:id="rId27"/>
    <p:sldId id="3812" r:id="rId28"/>
    <p:sldId id="3813" r:id="rId29"/>
    <p:sldId id="3800" r:id="rId30"/>
    <p:sldId id="3826" r:id="rId31"/>
    <p:sldId id="3828" r:id="rId32"/>
    <p:sldId id="3825" r:id="rId33"/>
    <p:sldId id="289" r:id="rId34"/>
    <p:sldId id="3820" r:id="rId35"/>
    <p:sldId id="3814" r:id="rId36"/>
    <p:sldId id="276" r:id="rId37"/>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CC7500"/>
    <a:srgbClr val="CC3300"/>
    <a:srgbClr val="FF3300"/>
    <a:srgbClr val="D8791A"/>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18" autoAdjust="0"/>
    <p:restoredTop sz="93825" autoAdjust="0"/>
  </p:normalViewPr>
  <p:slideViewPr>
    <p:cSldViewPr snapToGrid="0">
      <p:cViewPr varScale="1">
        <p:scale>
          <a:sx n="120" d="100"/>
          <a:sy n="120" d="100"/>
        </p:scale>
        <p:origin x="-102" y="-132"/>
      </p:cViewPr>
      <p:guideLst>
        <p:guide orient="horz" pos="162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45"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ustomXml" Target="../customXml/item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a:extLst>
              <a:ext uri="{FF2B5EF4-FFF2-40B4-BE49-F238E27FC236}">
                <a16:creationId xmlns="" xmlns:a16="http://schemas.microsoft.com/office/drawing/2014/main" id="{B5D610C6-0263-4FD5-BD6A-557B7914B527}"/>
              </a:ext>
            </a:extLst>
          </p:cNvPr>
          <p:cNvSpPr>
            <a:spLocks noGrp="1" noRot="1" noChangeAspect="1" noChangeArrowheads="1" noTextEdit="1"/>
          </p:cNvSpPr>
          <p:nvPr>
            <p:ph type="sldImg"/>
          </p:nvPr>
        </p:nvSpPr>
        <p:spPr>
          <a:xfrm>
            <a:off x="381000" y="685800"/>
            <a:ext cx="6096000" cy="3429000"/>
          </a:xfrm>
          <a:ln/>
        </p:spPr>
      </p:sp>
      <p:sp>
        <p:nvSpPr>
          <p:cNvPr id="24579" name="Notes Placeholder 2">
            <a:extLst>
              <a:ext uri="{FF2B5EF4-FFF2-40B4-BE49-F238E27FC236}">
                <a16:creationId xmlns="" xmlns:a16="http://schemas.microsoft.com/office/drawing/2014/main" id="{29969B19-7F87-40BF-98C7-06D5F2AA14D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endParaRPr lang="vi-VN" altLang="en-US" i="1">
              <a:solidFill>
                <a:srgbClr val="0070C0"/>
              </a:solidFill>
              <a:ea typeface="Arial Regular"/>
              <a:cs typeface="Arial Regular"/>
            </a:endParaRPr>
          </a:p>
        </p:txBody>
      </p:sp>
      <p:sp>
        <p:nvSpPr>
          <p:cNvPr id="24580" name="Slide Number Placeholder 3">
            <a:extLst>
              <a:ext uri="{FF2B5EF4-FFF2-40B4-BE49-F238E27FC236}">
                <a16:creationId xmlns="" xmlns:a16="http://schemas.microsoft.com/office/drawing/2014/main" id="{1B7D4B1C-C683-4CC6-AFE1-390EF186F417}"/>
              </a:ext>
            </a:extLst>
          </p:cNvPr>
          <p:cNvSpPr>
            <a:spLocks noGrp="1"/>
          </p:cNvSpPr>
          <p:nvPr>
            <p:ph type="sldNum" sz="quarter" idx="5"/>
          </p:nvPr>
        </p:nvSpPr>
        <p:spPr>
          <a:xfrm>
            <a:off x="3884613" y="8685213"/>
            <a:ext cx="2971800" cy="45720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7FFCFFB-D807-4619-B05E-07A3065DE8E1}" type="slidenum">
              <a:rPr lang="en-US" altLang="en-US" smtClean="0">
                <a:solidFill>
                  <a:srgbClr val="000000"/>
                </a:solidFill>
              </a:rPr>
              <a:pPr/>
              <a:t>11</a:t>
            </a:fld>
            <a:endParaRPr lang="en-US" altLang="en-US">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0ff7901b9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80ff7901b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a:extLst>
              <a:ext uri="{FF2B5EF4-FFF2-40B4-BE49-F238E27FC236}">
                <a16:creationId xmlns="" xmlns:a16="http://schemas.microsoft.com/office/drawing/2014/main" id="{DEFFD0B9-C021-4BE5-A69F-57435AFAC51E}"/>
              </a:ext>
            </a:extLst>
          </p:cNvPr>
          <p:cNvSpPr>
            <a:spLocks noGrp="1" noRot="1" noChangeAspect="1" noChangeArrowheads="1" noTextEdit="1"/>
          </p:cNvSpPr>
          <p:nvPr>
            <p:ph type="sldImg"/>
          </p:nvPr>
        </p:nvSpPr>
        <p:spPr>
          <a:xfrm>
            <a:off x="381000" y="685800"/>
            <a:ext cx="6096000" cy="3429000"/>
          </a:xfrm>
          <a:ln/>
        </p:spPr>
      </p:sp>
      <p:sp>
        <p:nvSpPr>
          <p:cNvPr id="53251" name="Notes Placeholder 2">
            <a:extLst>
              <a:ext uri="{FF2B5EF4-FFF2-40B4-BE49-F238E27FC236}">
                <a16:creationId xmlns="" xmlns:a16="http://schemas.microsoft.com/office/drawing/2014/main" id="{7EF1F3D6-F5EB-4538-BA93-6B498A957EEA}"/>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53252" name="Slide Number Placeholder 3">
            <a:extLst>
              <a:ext uri="{FF2B5EF4-FFF2-40B4-BE49-F238E27FC236}">
                <a16:creationId xmlns="" xmlns:a16="http://schemas.microsoft.com/office/drawing/2014/main" id="{ABADF51E-38CE-4BAD-9FD5-E362A2D251AE}"/>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142106D-4898-49A6-BC9D-317FFF45C2E0}" type="slidenum">
              <a:rPr lang="en-US" altLang="en-US" smtClean="0"/>
              <a:pPr/>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444889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80ff7901b9_2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80ff7901b9_2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80ff7901b9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80ff7901b9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Bổ</a:t>
            </a:r>
            <a:r>
              <a:rPr lang="en-US" dirty="0"/>
              <a:t> sung </a:t>
            </a:r>
            <a:r>
              <a:rPr lang="en-US" dirty="0" err="1"/>
              <a:t>lĩnh</a:t>
            </a:r>
            <a:r>
              <a:rPr lang="en-US" dirty="0"/>
              <a:t> </a:t>
            </a:r>
            <a:r>
              <a:rPr lang="en-US" dirty="0" err="1"/>
              <a:t>vực</a:t>
            </a:r>
            <a:r>
              <a:rPr lang="en-US" dirty="0"/>
              <a:t> </a:t>
            </a:r>
            <a:r>
              <a:rPr lang="en-US" dirty="0" err="1"/>
              <a:t>phụ</a:t>
            </a:r>
            <a:r>
              <a:rPr lang="en-US" dirty="0"/>
              <a:t> </a:t>
            </a:r>
            <a:r>
              <a:rPr lang="en-US" dirty="0" err="1"/>
              <a:t>trách</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0ff7901b9_3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80ff7901b9_3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2b2a8c5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2b2a8c5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12b2a8c56_0_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812b2a8c56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819248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12778c530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12778c530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2197331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812778c530_1_9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812778c530_1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9666128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2b2a8c5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2b2a8c5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8726916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812b2a8c56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812b2a8c56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99221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80ff7901b9_3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80ff7901b9_3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80ff7901b9_3_1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80ff7901b9_3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812b2a8c56_4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812b2a8c56_4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 xmlns:a16="http://schemas.microsoft.com/office/drawing/2014/main" id="{864FC0B3-1F7B-4886-9C6B-932B9A2F071C}"/>
              </a:ext>
            </a:extLst>
          </p:cNvPr>
          <p:cNvSpPr>
            <a:spLocks noGrp="1" noRot="1" noChangeAspect="1" noChangeArrowheads="1" noTextEdit="1"/>
          </p:cNvSpPr>
          <p:nvPr>
            <p:ph type="sldImg"/>
          </p:nvPr>
        </p:nvSpPr>
        <p:spPr>
          <a:xfrm>
            <a:off x="381000" y="685800"/>
            <a:ext cx="6096000" cy="3429000"/>
          </a:xfrm>
          <a:ln/>
        </p:spPr>
      </p:sp>
      <p:sp>
        <p:nvSpPr>
          <p:cNvPr id="55299" name="Notes Placeholder 2">
            <a:extLst>
              <a:ext uri="{FF2B5EF4-FFF2-40B4-BE49-F238E27FC236}">
                <a16:creationId xmlns="" xmlns:a16="http://schemas.microsoft.com/office/drawing/2014/main" id="{D6483D12-FB51-4729-87F9-DF2EDABAAF0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 xmlns:a16="http://schemas.microsoft.com/office/drawing/2014/main" id="{A31EC82C-8CFF-4EA0-84E5-C2C5A0F0C0F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E2188A-A787-432B-A0CF-E727FB82B1B9}" type="slidenum">
              <a:rPr lang="en-US" altLang="en-US" smtClean="0"/>
              <a:pPr/>
              <a:t>30</a:t>
            </a:fld>
            <a:endParaRPr lang="en-US" altLang="en-US"/>
          </a:p>
        </p:txBody>
      </p:sp>
    </p:spTree>
    <p:extLst>
      <p:ext uri="{BB962C8B-B14F-4D97-AF65-F5344CB8AC3E}">
        <p14:creationId xmlns="" xmlns:p14="http://schemas.microsoft.com/office/powerpoint/2010/main" val="28397871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 xmlns:a16="http://schemas.microsoft.com/office/drawing/2014/main" id="{864FC0B3-1F7B-4886-9C6B-932B9A2F071C}"/>
              </a:ext>
            </a:extLst>
          </p:cNvPr>
          <p:cNvSpPr>
            <a:spLocks noGrp="1" noRot="1" noChangeAspect="1" noChangeArrowheads="1" noTextEdit="1"/>
          </p:cNvSpPr>
          <p:nvPr>
            <p:ph type="sldImg"/>
          </p:nvPr>
        </p:nvSpPr>
        <p:spPr>
          <a:xfrm>
            <a:off x="381000" y="685800"/>
            <a:ext cx="6096000" cy="3429000"/>
          </a:xfrm>
          <a:ln/>
        </p:spPr>
      </p:sp>
      <p:sp>
        <p:nvSpPr>
          <p:cNvPr id="55299" name="Notes Placeholder 2">
            <a:extLst>
              <a:ext uri="{FF2B5EF4-FFF2-40B4-BE49-F238E27FC236}">
                <a16:creationId xmlns="" xmlns:a16="http://schemas.microsoft.com/office/drawing/2014/main" id="{D6483D12-FB51-4729-87F9-DF2EDABAAF0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 xmlns:a16="http://schemas.microsoft.com/office/drawing/2014/main" id="{A31EC82C-8CFF-4EA0-84E5-C2C5A0F0C0F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E2188A-A787-432B-A0CF-E727FB82B1B9}" type="slidenum">
              <a:rPr lang="en-US" altLang="en-US" smtClean="0"/>
              <a:pPr/>
              <a:t>31</a:t>
            </a:fld>
            <a:endParaRPr lang="en-US" altLang="en-US"/>
          </a:p>
        </p:txBody>
      </p:sp>
    </p:spTree>
    <p:extLst>
      <p:ext uri="{BB962C8B-B14F-4D97-AF65-F5344CB8AC3E}">
        <p14:creationId xmlns="" xmlns:p14="http://schemas.microsoft.com/office/powerpoint/2010/main" val="351872296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a:extLst>
              <a:ext uri="{FF2B5EF4-FFF2-40B4-BE49-F238E27FC236}">
                <a16:creationId xmlns="" xmlns:a16="http://schemas.microsoft.com/office/drawing/2014/main" id="{864FC0B3-1F7B-4886-9C6B-932B9A2F071C}"/>
              </a:ext>
            </a:extLst>
          </p:cNvPr>
          <p:cNvSpPr>
            <a:spLocks noGrp="1" noRot="1" noChangeAspect="1" noChangeArrowheads="1" noTextEdit="1"/>
          </p:cNvSpPr>
          <p:nvPr>
            <p:ph type="sldImg"/>
          </p:nvPr>
        </p:nvSpPr>
        <p:spPr>
          <a:xfrm>
            <a:off x="381000" y="685800"/>
            <a:ext cx="6096000" cy="3429000"/>
          </a:xfrm>
          <a:ln/>
        </p:spPr>
      </p:sp>
      <p:sp>
        <p:nvSpPr>
          <p:cNvPr id="55299" name="Notes Placeholder 2">
            <a:extLst>
              <a:ext uri="{FF2B5EF4-FFF2-40B4-BE49-F238E27FC236}">
                <a16:creationId xmlns="" xmlns:a16="http://schemas.microsoft.com/office/drawing/2014/main" id="{D6483D12-FB51-4729-87F9-DF2EDABAAF0E}"/>
              </a:ext>
            </a:extLst>
          </p:cNvPr>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altLang="en-US"/>
          </a:p>
        </p:txBody>
      </p:sp>
      <p:sp>
        <p:nvSpPr>
          <p:cNvPr id="55300" name="Slide Number Placeholder 3">
            <a:extLst>
              <a:ext uri="{FF2B5EF4-FFF2-40B4-BE49-F238E27FC236}">
                <a16:creationId xmlns="" xmlns:a16="http://schemas.microsoft.com/office/drawing/2014/main" id="{A31EC82C-8CFF-4EA0-84E5-C2C5A0F0C0F9}"/>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1E2188A-A787-432B-A0CF-E727FB82B1B9}" type="slidenum">
              <a:rPr lang="en-US" altLang="en-US" smtClean="0"/>
              <a:pPr/>
              <a:t>32</a:t>
            </a:fld>
            <a:endParaRPr lang="en-US" altLang="en-US"/>
          </a:p>
        </p:txBody>
      </p:sp>
    </p:spTree>
    <p:extLst>
      <p:ext uri="{BB962C8B-B14F-4D97-AF65-F5344CB8AC3E}">
        <p14:creationId xmlns="" xmlns:p14="http://schemas.microsoft.com/office/powerpoint/2010/main" val="2150621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0ff7901b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0ff7901b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9354262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80ff7901b9_0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80ff7901b9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4628963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3120759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673696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1641263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80ce55d184_1_2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80ce55d184_1_2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 xmlns:p14="http://schemas.microsoft.com/office/powerpoint/2010/main" val="757480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EDC99DD9-F375-444F-8932-7A689B3730EC}"/>
              </a:ext>
            </a:extLst>
          </p:cNvPr>
          <p:cNvSpPr>
            <a:spLocks noGrp="1" noRot="1" noChangeAspect="1" noChangeArrowheads="1" noTextEdit="1"/>
          </p:cNvSpPr>
          <p:nvPr>
            <p:ph type="sldImg"/>
          </p:nvPr>
        </p:nvSpPr>
        <p:spPr>
          <a:xfrm>
            <a:off x="381000" y="685800"/>
            <a:ext cx="6096000" cy="3429000"/>
          </a:xfrm>
          <a:ln/>
        </p:spPr>
      </p:sp>
      <p:sp>
        <p:nvSpPr>
          <p:cNvPr id="19459" name="Notes Placeholder 2">
            <a:extLst>
              <a:ext uri="{FF2B5EF4-FFF2-40B4-BE49-F238E27FC236}">
                <a16:creationId xmlns="" xmlns:a16="http://schemas.microsoft.com/office/drawing/2014/main" id="{500B9167-E9AF-41F0-A5FE-E6D5290433CA}"/>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en-US" altLang="en-US" i="1" dirty="0" err="1">
                <a:solidFill>
                  <a:srgbClr val="0070C0"/>
                </a:solidFill>
                <a:ea typeface="Arial Regular"/>
                <a:cs typeface="Arial Regular"/>
              </a:rPr>
              <a:t>Đây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góc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nhìn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kiến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trúc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ứng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nghiệp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phủ</a:t>
            </a:r>
            <a:endParaRPr lang="en-US" altLang="en-US" i="1" dirty="0">
              <a:solidFill>
                <a:srgbClr val="0070C0"/>
              </a:solidFill>
              <a:ea typeface="Arial Regular"/>
              <a:cs typeface="Arial Regular"/>
            </a:endParaRPr>
          </a:p>
          <a:p>
            <a:pPr marL="171450" indent="-171450" defTabSz="608013">
              <a:buFontTx/>
              <a:buChar char="-"/>
              <a:defRPr/>
            </a:pP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N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thiết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biểu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mẫu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định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đột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xuất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bộ</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n </a:t>
            </a:r>
            <a:r>
              <a:rPr lang="en-US" altLang="en-US" i="1" dirty="0" err="1">
                <a:solidFill>
                  <a:srgbClr val="0070C0"/>
                </a:solidFill>
                <a:ea typeface="Arial Regular"/>
                <a:cs typeface="Arial Regular"/>
              </a:rPr>
              <a:t>vị</a:t>
            </a:r>
            <a:r>
              <a:rPr lang="en-US" altLang="en-US" i="1" dirty="0">
                <a:solidFill>
                  <a:srgbClr val="0070C0"/>
                </a:solidFill>
                <a:ea typeface="Arial Regular"/>
                <a:cs typeface="Arial Regular"/>
              </a:rPr>
              <a:t> hay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d</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phê</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duyệt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cùng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đảm</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bảo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tiếp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nhận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trao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đổi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theo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chuẩn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qua </a:t>
            </a:r>
            <a:r>
              <a:rPr lang="en-US" altLang="en-US" i="1" dirty="0" err="1">
                <a:solidFill>
                  <a:srgbClr val="0070C0"/>
                </a:solidFill>
                <a:ea typeface="Arial Regular"/>
                <a:cs typeface="Arial Regular"/>
              </a:rPr>
              <a:t>nền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tảng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chia </a:t>
            </a:r>
            <a:r>
              <a:rPr lang="en-US" altLang="en-US" i="1" dirty="0" err="1">
                <a:solidFill>
                  <a:srgbClr val="0070C0"/>
                </a:solidFill>
                <a:ea typeface="Arial Regular"/>
                <a:cs typeface="Arial Regular"/>
              </a:rPr>
              <a:t>sẻ</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quan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mặt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xã</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lĩnh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này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c</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sở</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n</a:t>
            </a:r>
            <a:r>
              <a:rPr lang="vi-VN" altLang="en-US" i="1" dirty="0">
                <a:solidFill>
                  <a:srgbClr val="0070C0"/>
                </a:solidFill>
                <a:ea typeface="Arial Regular"/>
                <a:cs typeface="Arial Regular"/>
              </a:rPr>
              <a:t>ơ</a:t>
            </a:r>
            <a:r>
              <a:rPr lang="en-US" altLang="en-US" i="1" dirty="0" err="1">
                <a:solidFill>
                  <a:srgbClr val="0070C0"/>
                </a:solidFill>
                <a:ea typeface="Arial Regular"/>
                <a:cs typeface="Arial Regular"/>
              </a:rPr>
              <a:t>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thập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BNĐP,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HTTT QG, CSDL QG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để</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phân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mô</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phỏng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phục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công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endParaRPr lang="en-US" altLang="en-US" i="1" dirty="0">
              <a:solidFill>
                <a:srgbClr val="0070C0"/>
              </a:solidFill>
              <a:ea typeface="Arial Regular"/>
              <a:cs typeface="Arial Regular"/>
            </a:endParaRPr>
          </a:p>
          <a:p>
            <a:pPr marL="171450" indent="-171450" defTabSz="608013">
              <a:buFontTx/>
              <a:buChar char="-"/>
              <a:defRPr/>
            </a:pPr>
            <a:endParaRPr lang="vi-VN" altLang="en-US" i="1" dirty="0">
              <a:solidFill>
                <a:srgbClr val="0070C0"/>
              </a:solidFill>
              <a:ea typeface="Arial Regular"/>
              <a:cs typeface="Arial Regular"/>
            </a:endParaRPr>
          </a:p>
        </p:txBody>
      </p:sp>
      <p:sp>
        <p:nvSpPr>
          <p:cNvPr id="20484" name="Slide Number Placeholder 3">
            <a:extLst>
              <a:ext uri="{FF2B5EF4-FFF2-40B4-BE49-F238E27FC236}">
                <a16:creationId xmlns="" xmlns:a16="http://schemas.microsoft.com/office/drawing/2014/main" id="{69F1793F-45F1-49B3-B208-FAD3D1F19EF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E2B185-976F-42B1-9086-D0DFA3CD0A61}" type="slidenum">
              <a:rPr lang="en-US" altLang="en-US" smtClean="0">
                <a:solidFill>
                  <a:srgbClr val="000000"/>
                </a:solidFill>
              </a:rPr>
              <a:pPr/>
              <a:t>9</a:t>
            </a:fld>
            <a:endParaRPr lang="en-US" altLang="en-US">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a:extLst>
              <a:ext uri="{FF2B5EF4-FFF2-40B4-BE49-F238E27FC236}">
                <a16:creationId xmlns="" xmlns:a16="http://schemas.microsoft.com/office/drawing/2014/main" id="{EDC99DD9-F375-444F-8932-7A689B3730EC}"/>
              </a:ext>
            </a:extLst>
          </p:cNvPr>
          <p:cNvSpPr>
            <a:spLocks noGrp="1" noRot="1" noChangeAspect="1" noChangeArrowheads="1" noTextEdit="1"/>
          </p:cNvSpPr>
          <p:nvPr>
            <p:ph type="sldImg"/>
          </p:nvPr>
        </p:nvSpPr>
        <p:spPr>
          <a:xfrm>
            <a:off x="381000" y="685800"/>
            <a:ext cx="6096000" cy="3429000"/>
          </a:xfrm>
          <a:ln/>
        </p:spPr>
      </p:sp>
      <p:sp>
        <p:nvSpPr>
          <p:cNvPr id="19459" name="Notes Placeholder 2">
            <a:extLst>
              <a:ext uri="{FF2B5EF4-FFF2-40B4-BE49-F238E27FC236}">
                <a16:creationId xmlns="" xmlns:a16="http://schemas.microsoft.com/office/drawing/2014/main" id="{500B9167-E9AF-41F0-A5FE-E6D5290433CA}"/>
              </a:ext>
            </a:extLst>
          </p:cNvPr>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defTabSz="608013">
              <a:defRPr/>
            </a:pPr>
            <a:r>
              <a:rPr lang="en-US" altLang="en-US" i="1" dirty="0" err="1">
                <a:solidFill>
                  <a:srgbClr val="0070C0"/>
                </a:solidFill>
                <a:ea typeface="Arial Regular"/>
                <a:cs typeface="Arial Regular"/>
              </a:rPr>
              <a:t>Đây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góc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nhìn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kiến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trúc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ứng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nghiệp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phủ</a:t>
            </a:r>
            <a:endParaRPr lang="en-US" altLang="en-US" i="1" dirty="0">
              <a:solidFill>
                <a:srgbClr val="0070C0"/>
              </a:solidFill>
              <a:ea typeface="Arial Regular"/>
              <a:cs typeface="Arial Regular"/>
            </a:endParaRPr>
          </a:p>
          <a:p>
            <a:pPr marL="171450" indent="-171450" defTabSz="608013">
              <a:buFontTx/>
              <a:buChar char="-"/>
              <a:defRPr/>
            </a:pPr>
            <a:r>
              <a:rPr lang="en-US" altLang="en-US" i="1" dirty="0" err="1">
                <a:solidFill>
                  <a:srgbClr val="0070C0"/>
                </a:solidFill>
                <a:ea typeface="Arial Regular"/>
                <a:cs typeface="Arial Regular"/>
              </a:rPr>
              <a:t>Là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N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thiết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biểu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mẫu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định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đột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xuất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trong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bộ</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n </a:t>
            </a:r>
            <a:r>
              <a:rPr lang="en-US" altLang="en-US" i="1" dirty="0" err="1">
                <a:solidFill>
                  <a:srgbClr val="0070C0"/>
                </a:solidFill>
                <a:ea typeface="Arial Regular"/>
                <a:cs typeface="Arial Regular"/>
              </a:rPr>
              <a:t>vị</a:t>
            </a:r>
            <a:r>
              <a:rPr lang="en-US" altLang="en-US" i="1" dirty="0">
                <a:solidFill>
                  <a:srgbClr val="0070C0"/>
                </a:solidFill>
                <a:ea typeface="Arial Regular"/>
                <a:cs typeface="Arial Regular"/>
              </a:rPr>
              <a:t> hay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d</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phê</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duyệt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cùng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với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dụng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đảm</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bảo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pháp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lý</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tiếp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nhận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phép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trao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đổi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theo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chuẩn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qua </a:t>
            </a:r>
            <a:r>
              <a:rPr lang="en-US" altLang="en-US" i="1" dirty="0" err="1">
                <a:solidFill>
                  <a:srgbClr val="0070C0"/>
                </a:solidFill>
                <a:ea typeface="Arial Regular"/>
                <a:cs typeface="Arial Regular"/>
              </a:rPr>
              <a:t>nền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tảng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chia </a:t>
            </a:r>
            <a:r>
              <a:rPr lang="en-US" altLang="en-US" i="1" dirty="0" err="1">
                <a:solidFill>
                  <a:srgbClr val="0070C0"/>
                </a:solidFill>
                <a:ea typeface="Arial Regular"/>
                <a:cs typeface="Arial Regular"/>
              </a:rPr>
              <a:t>sẻ</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endParaRPr lang="en-US" altLang="en-US" i="1" dirty="0">
              <a:solidFill>
                <a:srgbClr val="0070C0"/>
              </a:solidFill>
              <a:ea typeface="Arial Regular"/>
              <a:cs typeface="Arial Regular"/>
            </a:endParaRPr>
          </a:p>
          <a:p>
            <a:pPr defTabSz="608013">
              <a:defRPr/>
            </a:pP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cung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cấp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thông</a:t>
            </a:r>
            <a:r>
              <a:rPr lang="en-US" altLang="en-US" i="1" dirty="0">
                <a:solidFill>
                  <a:srgbClr val="0070C0"/>
                </a:solidFill>
                <a:ea typeface="Arial Regular"/>
                <a:cs typeface="Arial Regular"/>
              </a:rPr>
              <a:t> tin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quan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về</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mặt</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kinh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tế</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xã</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hội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và</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lĩnh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vực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hệ</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thống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này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a:t>
            </a:r>
            <a:r>
              <a:rPr lang="vi-VN" altLang="en-US" i="1" dirty="0">
                <a:solidFill>
                  <a:srgbClr val="0070C0"/>
                </a:solidFill>
                <a:ea typeface="Arial Regular"/>
                <a:cs typeface="Arial Regular"/>
              </a:rPr>
              <a:t>ư</a:t>
            </a:r>
            <a:r>
              <a:rPr lang="en-US" altLang="en-US" i="1" dirty="0" err="1">
                <a:solidFill>
                  <a:srgbClr val="0070C0"/>
                </a:solidFill>
                <a:ea typeface="Arial Regular"/>
                <a:cs typeface="Arial Regular"/>
              </a:rPr>
              <a:t>ợc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xây</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trên</a:t>
            </a:r>
            <a:r>
              <a:rPr lang="en-US" altLang="en-US" i="1" dirty="0">
                <a:solidFill>
                  <a:srgbClr val="0070C0"/>
                </a:solidFill>
                <a:ea typeface="Arial Regular"/>
                <a:cs typeface="Arial Regular"/>
              </a:rPr>
              <a:t> c</a:t>
            </a:r>
            <a:r>
              <a:rPr lang="vi-VN" altLang="en-US" i="1" dirty="0">
                <a:solidFill>
                  <a:srgbClr val="0070C0"/>
                </a:solidFill>
                <a:ea typeface="Arial Regular"/>
                <a:cs typeface="Arial Regular"/>
              </a:rPr>
              <a:t>ơ</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sở</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việc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hình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kho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n</a:t>
            </a:r>
            <a:r>
              <a:rPr lang="vi-VN" altLang="en-US" i="1" dirty="0">
                <a:solidFill>
                  <a:srgbClr val="0070C0"/>
                </a:solidFill>
                <a:ea typeface="Arial Regular"/>
                <a:cs typeface="Arial Regular"/>
              </a:rPr>
              <a:t>ơ</a:t>
            </a:r>
            <a:r>
              <a:rPr lang="en-US" altLang="en-US" i="1" dirty="0" err="1">
                <a:solidFill>
                  <a:srgbClr val="0070C0"/>
                </a:solidFill>
                <a:ea typeface="Arial Regular"/>
                <a:cs typeface="Arial Regular"/>
              </a:rPr>
              <a:t>i</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thập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tổng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hợp</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dữ</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BNĐP, </a:t>
            </a:r>
            <a:r>
              <a:rPr lang="en-US" altLang="en-US" i="1" dirty="0" err="1">
                <a:solidFill>
                  <a:srgbClr val="0070C0"/>
                </a:solidFill>
                <a:ea typeface="Arial Regular"/>
                <a:cs typeface="Arial Regular"/>
              </a:rPr>
              <a:t>các</a:t>
            </a:r>
            <a:r>
              <a:rPr lang="en-US" altLang="en-US" i="1" dirty="0">
                <a:solidFill>
                  <a:srgbClr val="0070C0"/>
                </a:solidFill>
                <a:ea typeface="Arial Regular"/>
                <a:cs typeface="Arial Regular"/>
              </a:rPr>
              <a:t> HTTT QG, CSDL QG </a:t>
            </a:r>
            <a:r>
              <a:rPr lang="en-US" altLang="en-US" i="1" dirty="0" err="1">
                <a:solidFill>
                  <a:srgbClr val="0070C0"/>
                </a:solidFill>
                <a:ea typeface="Arial Regular"/>
                <a:cs typeface="Arial Regular"/>
              </a:rPr>
              <a:t>khác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để</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từ</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đó</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phân</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tích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dự</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báo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mô</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phỏng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số</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liệu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phục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vụ</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công</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tác</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chỉ</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đạo</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điều</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hành</a:t>
            </a:r>
            <a:r>
              <a:rPr lang="en-US" altLang="en-US" i="1" dirty="0">
                <a:solidFill>
                  <a:srgbClr val="0070C0"/>
                </a:solidFill>
                <a:ea typeface="Arial Regular"/>
                <a:cs typeface="Arial Regular"/>
              </a:rPr>
              <a:t> </a:t>
            </a:r>
            <a:r>
              <a:rPr lang="en-US" altLang="en-US" i="1" dirty="0" err="1">
                <a:solidFill>
                  <a:srgbClr val="0070C0"/>
                </a:solidFill>
                <a:ea typeface="Arial Regular"/>
                <a:cs typeface="Arial Regular"/>
              </a:rPr>
              <a:t>của</a:t>
            </a:r>
            <a:r>
              <a:rPr lang="en-US" altLang="en-US" i="1" dirty="0">
                <a:solidFill>
                  <a:srgbClr val="0070C0"/>
                </a:solidFill>
                <a:ea typeface="Arial Regular"/>
                <a:cs typeface="Arial Regular"/>
              </a:rPr>
              <a:t> CP, </a:t>
            </a:r>
            <a:r>
              <a:rPr lang="en-US" altLang="en-US" i="1" dirty="0" err="1">
                <a:solidFill>
                  <a:srgbClr val="0070C0"/>
                </a:solidFill>
                <a:ea typeface="Arial Regular"/>
                <a:cs typeface="Arial Regular"/>
              </a:rPr>
              <a:t>TTgCP</a:t>
            </a:r>
            <a:endParaRPr lang="en-US" altLang="en-US" i="1" dirty="0">
              <a:solidFill>
                <a:srgbClr val="0070C0"/>
              </a:solidFill>
              <a:ea typeface="Arial Regular"/>
              <a:cs typeface="Arial Regular"/>
            </a:endParaRPr>
          </a:p>
          <a:p>
            <a:pPr marL="171450" indent="-171450" defTabSz="608013">
              <a:buFontTx/>
              <a:buChar char="-"/>
              <a:defRPr/>
            </a:pPr>
            <a:endParaRPr lang="vi-VN" altLang="en-US" i="1" dirty="0">
              <a:solidFill>
                <a:srgbClr val="0070C0"/>
              </a:solidFill>
              <a:ea typeface="Arial Regular"/>
              <a:cs typeface="Arial Regular"/>
            </a:endParaRPr>
          </a:p>
        </p:txBody>
      </p:sp>
      <p:sp>
        <p:nvSpPr>
          <p:cNvPr id="20484" name="Slide Number Placeholder 3">
            <a:extLst>
              <a:ext uri="{FF2B5EF4-FFF2-40B4-BE49-F238E27FC236}">
                <a16:creationId xmlns="" xmlns:a16="http://schemas.microsoft.com/office/drawing/2014/main" id="{69F1793F-45F1-49B3-B208-FAD3D1F19EF5}"/>
              </a:ext>
            </a:extLst>
          </p:cNvPr>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0E2B185-976F-42B1-9086-D0DFA3CD0A61}" type="slidenum">
              <a:rPr lang="en-US" altLang="en-US" smtClean="0">
                <a:solidFill>
                  <a:srgbClr val="000000"/>
                </a:solidFill>
              </a:rPr>
              <a:pPr/>
              <a:t>10</a:t>
            </a:fld>
            <a:endParaRPr lang="en-US" altLang="en-US">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E27689-838E-4DA8-B168-CB949EF225F9}"/>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 xmlns:a16="http://schemas.microsoft.com/office/drawing/2014/main" id="{D506B504-9160-4FCD-8BAF-35BDD6E50C5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 xmlns:a16="http://schemas.microsoft.com/office/drawing/2014/main" id="{4361ED38-34B0-43F6-8178-3E77AA5BBE02}"/>
              </a:ext>
            </a:extLst>
          </p:cNvPr>
          <p:cNvSpPr>
            <a:spLocks noGrp="1"/>
          </p:cNvSpPr>
          <p:nvPr>
            <p:ph type="dt" sz="half" idx="10"/>
          </p:nvPr>
        </p:nvSpPr>
        <p:spPr/>
        <p:txBody>
          <a:bodyPr/>
          <a:lstStyle/>
          <a:p>
            <a:endParaRPr lang="en-US" dirty="0"/>
          </a:p>
        </p:txBody>
      </p:sp>
      <p:sp>
        <p:nvSpPr>
          <p:cNvPr id="6" name="Slide Number Placeholder 5">
            <a:extLst>
              <a:ext uri="{FF2B5EF4-FFF2-40B4-BE49-F238E27FC236}">
                <a16:creationId xmlns="" xmlns:a16="http://schemas.microsoft.com/office/drawing/2014/main" id="{A61BCB6C-4087-4E96-9C54-8128B0CFCA0A}"/>
              </a:ext>
            </a:extLst>
          </p:cNvPr>
          <p:cNvSpPr>
            <a:spLocks noGrp="1"/>
          </p:cNvSpPr>
          <p:nvPr>
            <p:ph type="sldNum" sz="quarter" idx="12"/>
          </p:nvPr>
        </p:nvSpPr>
        <p:spPr>
          <a:xfrm>
            <a:off x="8176334" y="4767263"/>
            <a:ext cx="339016" cy="273844"/>
          </a:xfrm>
        </p:spPr>
        <p:txBody>
          <a:bodyPr/>
          <a:lstStyle/>
          <a:p>
            <a:fld id="{915606CC-36FA-4283-A0CE-BAC400B7BCE4}" type="slidenum">
              <a:rPr lang="en-US" smtClean="0"/>
              <a:pPr/>
              <a:t>‹#›</a:t>
            </a:fld>
            <a:endParaRPr lang="en-US" dirty="0"/>
          </a:p>
        </p:txBody>
      </p:sp>
    </p:spTree>
    <p:extLst>
      <p:ext uri="{BB962C8B-B14F-4D97-AF65-F5344CB8AC3E}">
        <p14:creationId xmlns="" xmlns:p14="http://schemas.microsoft.com/office/powerpoint/2010/main" val="1433791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vi"/>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4" r:id="rId6"/>
    <p:sldLayoutId id="2147483655" r:id="rId7"/>
    <p:sldLayoutId id="2147483656" r:id="rId8"/>
    <p:sldLayoutId id="2147483657" r:id="rId9"/>
    <p:sldLayoutId id="2147483658" r:id="rId10"/>
    <p:sldLayoutId id="2147483660"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97965"/>
            <a:ext cx="8520600" cy="7560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US" sz="2400" b="1" dirty="0" err="1"/>
              <a:t>Giới</a:t>
            </a:r>
            <a:r>
              <a:rPr lang="en-US" sz="2400" b="1" dirty="0"/>
              <a:t> </a:t>
            </a:r>
            <a:r>
              <a:rPr lang="en-US" sz="2400" b="1" dirty="0" err="1"/>
              <a:t>thiệu</a:t>
            </a:r>
            <a:endParaRPr sz="2400" b="1" dirty="0"/>
          </a:p>
        </p:txBody>
      </p:sp>
      <p:sp>
        <p:nvSpPr>
          <p:cNvPr id="55" name="Google Shape;55;p13"/>
          <p:cNvSpPr txBox="1">
            <a:spLocks noGrp="1"/>
          </p:cNvSpPr>
          <p:nvPr>
            <p:ph type="subTitle" idx="1"/>
          </p:nvPr>
        </p:nvSpPr>
        <p:spPr>
          <a:xfrm>
            <a:off x="311700" y="4689650"/>
            <a:ext cx="85206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 sz="1400" dirty="0"/>
              <a:t>Hà Nội</a:t>
            </a:r>
            <a:r>
              <a:rPr lang="en-US" sz="1400" dirty="0"/>
              <a:t>, </a:t>
            </a:r>
            <a:r>
              <a:rPr lang="en-US" sz="1400" dirty="0" err="1"/>
              <a:t>tháng</a:t>
            </a:r>
            <a:r>
              <a:rPr lang="en-US" sz="1400" dirty="0"/>
              <a:t> </a:t>
            </a:r>
            <a:r>
              <a:rPr lang="vi" sz="1400" dirty="0"/>
              <a:t>3/2020</a:t>
            </a:r>
            <a:endParaRPr sz="1400" dirty="0"/>
          </a:p>
        </p:txBody>
      </p:sp>
      <p:sp>
        <p:nvSpPr>
          <p:cNvPr id="57" name="Google Shape;57;p13"/>
          <p:cNvSpPr txBox="1">
            <a:spLocks noGrp="1"/>
          </p:cNvSpPr>
          <p:nvPr>
            <p:ph type="ctrTitle"/>
          </p:nvPr>
        </p:nvSpPr>
        <p:spPr>
          <a:xfrm>
            <a:off x="311700" y="2902863"/>
            <a:ext cx="8696700" cy="1068000"/>
          </a:xfrm>
          <a:prstGeom prst="rect">
            <a:avLst/>
          </a:prstGeom>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vi" sz="3600" b="1" dirty="0">
                <a:solidFill>
                  <a:srgbClr val="D16F3D"/>
                </a:solidFill>
              </a:rPr>
              <a:t>Hệ thống </a:t>
            </a:r>
            <a:r>
              <a:rPr lang="en-US" sz="3600" b="1" dirty="0">
                <a:solidFill>
                  <a:srgbClr val="D16F3D"/>
                </a:solidFill>
              </a:rPr>
              <a:t>t</a:t>
            </a:r>
            <a:r>
              <a:rPr lang="vi" sz="3600" b="1" dirty="0">
                <a:solidFill>
                  <a:srgbClr val="D16F3D"/>
                </a:solidFill>
              </a:rPr>
              <a:t>hông tin báo cáo Chính phủ</a:t>
            </a:r>
            <a:r>
              <a:rPr lang="en-US" sz="3600" b="1" dirty="0">
                <a:solidFill>
                  <a:srgbClr val="D16F3D"/>
                </a:solidFill>
              </a:rPr>
              <a:t/>
            </a:r>
            <a:br>
              <a:rPr lang="en-US" sz="3600" b="1" dirty="0">
                <a:solidFill>
                  <a:srgbClr val="D16F3D"/>
                </a:solidFill>
              </a:rPr>
            </a:br>
            <a:r>
              <a:rPr lang="en-US" sz="3100" b="1" dirty="0">
                <a:solidFill>
                  <a:srgbClr val="D16F3D"/>
                </a:solidFill>
              </a:rPr>
              <a:t/>
            </a:r>
            <a:br>
              <a:rPr lang="en-US" sz="3100" b="1" dirty="0">
                <a:solidFill>
                  <a:srgbClr val="D16F3D"/>
                </a:solidFill>
              </a:rPr>
            </a:br>
            <a:r>
              <a:rPr lang="en-US" sz="2000" b="1" dirty="0" err="1">
                <a:solidFill>
                  <a:srgbClr val="D16F3D"/>
                </a:solidFill>
              </a:rPr>
              <a:t>Kịp</a:t>
            </a:r>
            <a:r>
              <a:rPr lang="en-US" sz="2000" b="1" dirty="0">
                <a:solidFill>
                  <a:srgbClr val="D16F3D"/>
                </a:solidFill>
              </a:rPr>
              <a:t> </a:t>
            </a:r>
            <a:r>
              <a:rPr lang="en-US" sz="2000" b="1" dirty="0" err="1">
                <a:solidFill>
                  <a:srgbClr val="D16F3D"/>
                </a:solidFill>
              </a:rPr>
              <a:t>thời</a:t>
            </a:r>
            <a:r>
              <a:rPr lang="en-US" sz="2000" b="1" dirty="0">
                <a:solidFill>
                  <a:srgbClr val="D16F3D"/>
                </a:solidFill>
              </a:rPr>
              <a:t> – </a:t>
            </a:r>
            <a:r>
              <a:rPr lang="en-US" sz="2000" b="1" dirty="0" err="1">
                <a:solidFill>
                  <a:srgbClr val="D16F3D"/>
                </a:solidFill>
              </a:rPr>
              <a:t>Chính</a:t>
            </a:r>
            <a:r>
              <a:rPr lang="en-US" sz="2000" b="1" dirty="0">
                <a:solidFill>
                  <a:srgbClr val="D16F3D"/>
                </a:solidFill>
              </a:rPr>
              <a:t> </a:t>
            </a:r>
            <a:r>
              <a:rPr lang="en-US" sz="2000" b="1" dirty="0" err="1">
                <a:solidFill>
                  <a:srgbClr val="D16F3D"/>
                </a:solidFill>
              </a:rPr>
              <a:t>xác</a:t>
            </a:r>
            <a:r>
              <a:rPr lang="en-US" sz="2000" b="1" dirty="0">
                <a:solidFill>
                  <a:srgbClr val="D16F3D"/>
                </a:solidFill>
              </a:rPr>
              <a:t> – An </a:t>
            </a:r>
            <a:r>
              <a:rPr lang="en-US" sz="2000" b="1" dirty="0" err="1">
                <a:solidFill>
                  <a:srgbClr val="D16F3D"/>
                </a:solidFill>
              </a:rPr>
              <a:t>toàn</a:t>
            </a:r>
            <a:r>
              <a:rPr lang="en-US" sz="2000" b="1" dirty="0">
                <a:solidFill>
                  <a:srgbClr val="D16F3D"/>
                </a:solidFill>
              </a:rPr>
              <a:t> – </a:t>
            </a:r>
            <a:r>
              <a:rPr lang="en-US" sz="2000" b="1" dirty="0" err="1">
                <a:solidFill>
                  <a:srgbClr val="D16F3D"/>
                </a:solidFill>
              </a:rPr>
              <a:t>Hiệu</a:t>
            </a:r>
            <a:r>
              <a:rPr lang="en-US" sz="2000" b="1" dirty="0">
                <a:solidFill>
                  <a:srgbClr val="D16F3D"/>
                </a:solidFill>
              </a:rPr>
              <a:t> </a:t>
            </a:r>
            <a:r>
              <a:rPr lang="en-US" sz="2000" b="1" dirty="0" err="1">
                <a:solidFill>
                  <a:srgbClr val="D16F3D"/>
                </a:solidFill>
              </a:rPr>
              <a:t>quả</a:t>
            </a:r>
            <a:endParaRPr sz="2000" b="1" spc="-40" dirty="0">
              <a:solidFill>
                <a:srgbClr val="D16F3D"/>
              </a:solidFill>
            </a:endParaRPr>
          </a:p>
          <a:p>
            <a:pPr marL="0" lvl="0" indent="0" algn="ctr" rtl="0">
              <a:lnSpc>
                <a:spcPct val="115000"/>
              </a:lnSpc>
              <a:spcBef>
                <a:spcPts val="0"/>
              </a:spcBef>
              <a:spcAft>
                <a:spcPts val="0"/>
              </a:spcAft>
              <a:buNone/>
            </a:pPr>
            <a:endParaRPr sz="2600" b="1" dirty="0">
              <a:solidFill>
                <a:srgbClr val="990000"/>
              </a:solidFill>
            </a:endParaRPr>
          </a:p>
        </p:txBody>
      </p:sp>
      <p:sp>
        <p:nvSpPr>
          <p:cNvPr id="58" name="Google Shape;58;p13"/>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 xmlns:a16="http://schemas.microsoft.com/office/drawing/2014/main" id="{85263EB2-2C2A-4281-B6D2-661339BD73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a:t>
            </a:fld>
            <a:endParaRPr lang="vi"/>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a:extLst>
              <a:ext uri="{FF2B5EF4-FFF2-40B4-BE49-F238E27FC236}">
                <a16:creationId xmlns="" xmlns:a16="http://schemas.microsoft.com/office/drawing/2014/main" id="{B5C1B355-8729-4B40-B4A0-21AA516EBE89}"/>
              </a:ext>
            </a:extLst>
          </p:cNvPr>
          <p:cNvSpPr>
            <a:spLocks noChangeArrowheads="1"/>
          </p:cNvSpPr>
          <p:nvPr/>
        </p:nvSpPr>
        <p:spPr bwMode="auto">
          <a:xfrm>
            <a:off x="4213962" y="209550"/>
            <a:ext cx="3425939"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b="1" dirty="0">
                <a:solidFill>
                  <a:srgbClr val="FFFFFF"/>
                </a:solidFill>
                <a:latin typeface="Arial" panose="020B0604020202020204" pitchFamily="34" charset="0"/>
              </a:rPr>
              <a:t>KIẾN TRÚC ỨNG DỤNG VÀ NGHIỆP VỤ</a:t>
            </a:r>
          </a:p>
        </p:txBody>
      </p:sp>
      <p:grpSp>
        <p:nvGrpSpPr>
          <p:cNvPr id="19466" name="Group 9">
            <a:extLst>
              <a:ext uri="{FF2B5EF4-FFF2-40B4-BE49-F238E27FC236}">
                <a16:creationId xmlns="" xmlns:a16="http://schemas.microsoft.com/office/drawing/2014/main" id="{4E83D05D-F9DE-4F3C-BE62-B65B7BC354BE}"/>
              </a:ext>
            </a:extLst>
          </p:cNvPr>
          <p:cNvGrpSpPr>
            <a:grpSpLocks/>
          </p:cNvGrpSpPr>
          <p:nvPr/>
        </p:nvGrpSpPr>
        <p:grpSpPr bwMode="auto">
          <a:xfrm>
            <a:off x="2659592" y="783340"/>
            <a:ext cx="3619969" cy="1220786"/>
            <a:chOff x="-445208" y="948374"/>
            <a:chExt cx="4966163" cy="1676181"/>
          </a:xfrm>
        </p:grpSpPr>
        <p:sp>
          <p:nvSpPr>
            <p:cNvPr id="303" name="Rectangle: Rounded Corners 43">
              <a:extLst>
                <a:ext uri="{FF2B5EF4-FFF2-40B4-BE49-F238E27FC236}">
                  <a16:creationId xmlns="" xmlns:a16="http://schemas.microsoft.com/office/drawing/2014/main" id="{051A0B52-0993-4C64-9D54-99E199C8074B}"/>
                </a:ext>
              </a:extLst>
            </p:cNvPr>
            <p:cNvSpPr/>
            <p:nvPr/>
          </p:nvSpPr>
          <p:spPr bwMode="auto">
            <a:xfrm>
              <a:off x="-29663" y="1024116"/>
              <a:ext cx="4550618" cy="1600439"/>
            </a:xfrm>
            <a:prstGeom prst="roundRect">
              <a:avLst/>
            </a:prstGeom>
            <a:no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342900">
                <a:buSzPct val="100000"/>
                <a:defRPr/>
              </a:pPr>
              <a:endParaRPr lang="en-US" sz="1050" dirty="0">
                <a:solidFill>
                  <a:prstClr val="white"/>
                </a:solidFill>
                <a:latin typeface="Arial" charset="0"/>
                <a:ea typeface="SimSun" charset="-122"/>
              </a:endParaRPr>
            </a:p>
          </p:txBody>
        </p:sp>
        <p:sp>
          <p:nvSpPr>
            <p:cNvPr id="304" name="Rectangle 303">
              <a:extLst>
                <a:ext uri="{FF2B5EF4-FFF2-40B4-BE49-F238E27FC236}">
                  <a16:creationId xmlns="" xmlns:a16="http://schemas.microsoft.com/office/drawing/2014/main" id="{42D5E597-27C3-46E3-80B7-E6DEA6D03477}"/>
                </a:ext>
              </a:extLst>
            </p:cNvPr>
            <p:cNvSpPr/>
            <p:nvPr/>
          </p:nvSpPr>
          <p:spPr>
            <a:xfrm>
              <a:off x="-445208" y="948374"/>
              <a:ext cx="4913200" cy="348635"/>
            </a:xfrm>
            <a:prstGeom prst="rect">
              <a:avLst/>
            </a:prstGeom>
          </p:spPr>
          <p:txBody>
            <a:bodyPr wrap="square">
              <a:spAutoFit/>
            </a:bodyPr>
            <a:lstStyle/>
            <a:p>
              <a:pPr algn="ctr">
                <a:defRPr/>
              </a:pPr>
              <a:r>
                <a:rPr lang="en-US" sz="1050" b="1" dirty="0" err="1">
                  <a:solidFill>
                    <a:srgbClr val="0070C0"/>
                  </a:solidFill>
                  <a:latin typeface="Calibri"/>
                  <a:cs typeface="+mn-cs"/>
                </a:rPr>
                <a:t>Hệ</a:t>
              </a:r>
              <a:r>
                <a:rPr lang="en-US" sz="1050" b="1" dirty="0">
                  <a:solidFill>
                    <a:srgbClr val="0070C0"/>
                  </a:solidFill>
                  <a:latin typeface="Calibri"/>
                  <a:cs typeface="+mn-cs"/>
                </a:rPr>
                <a:t> </a:t>
              </a:r>
              <a:r>
                <a:rPr lang="en-US" sz="1050" b="1" dirty="0" err="1">
                  <a:solidFill>
                    <a:srgbClr val="0070C0"/>
                  </a:solidFill>
                  <a:latin typeface="Calibri"/>
                  <a:cs typeface="+mn-cs"/>
                </a:rPr>
                <a:t>thống</a:t>
              </a:r>
              <a:r>
                <a:rPr lang="en-US" sz="1050" b="1" dirty="0">
                  <a:solidFill>
                    <a:srgbClr val="0070C0"/>
                  </a:solidFill>
                  <a:latin typeface="Calibri"/>
                  <a:cs typeface="+mn-cs"/>
                </a:rPr>
                <a:t> </a:t>
              </a:r>
              <a:r>
                <a:rPr lang="en-US" sz="1050" b="1" dirty="0" err="1">
                  <a:solidFill>
                    <a:srgbClr val="0070C0"/>
                  </a:solidFill>
                  <a:latin typeface="Calibri"/>
                  <a:cs typeface="+mn-cs"/>
                </a:rPr>
                <a:t>thông</a:t>
              </a:r>
              <a:r>
                <a:rPr lang="en-US" sz="1050" b="1" dirty="0">
                  <a:solidFill>
                    <a:srgbClr val="0070C0"/>
                  </a:solidFill>
                  <a:latin typeface="Calibri"/>
                  <a:cs typeface="+mn-cs"/>
                </a:rPr>
                <a:t> tin </a:t>
              </a:r>
              <a:r>
                <a:rPr lang="en-US" sz="1050" b="1" dirty="0" err="1">
                  <a:solidFill>
                    <a:srgbClr val="0070C0"/>
                  </a:solidFill>
                  <a:latin typeface="Calibri"/>
                  <a:cs typeface="+mn-cs"/>
                </a:rPr>
                <a:t>báo</a:t>
              </a:r>
              <a:r>
                <a:rPr lang="en-US" sz="1050" b="1" dirty="0">
                  <a:solidFill>
                    <a:srgbClr val="0070C0"/>
                  </a:solidFill>
                  <a:latin typeface="Calibri"/>
                  <a:cs typeface="+mn-cs"/>
                </a:rPr>
                <a:t> </a:t>
              </a:r>
              <a:r>
                <a:rPr lang="en-US" sz="1050" b="1" dirty="0" err="1">
                  <a:solidFill>
                    <a:srgbClr val="0070C0"/>
                  </a:solidFill>
                  <a:latin typeface="Calibri"/>
                  <a:cs typeface="+mn-cs"/>
                </a:rPr>
                <a:t>cáo</a:t>
              </a:r>
              <a:r>
                <a:rPr lang="en-US" sz="1050" b="1" dirty="0">
                  <a:solidFill>
                    <a:srgbClr val="0070C0"/>
                  </a:solidFill>
                  <a:latin typeface="Calibri"/>
                  <a:cs typeface="+mn-cs"/>
                </a:rPr>
                <a:t> </a:t>
              </a:r>
              <a:r>
                <a:rPr lang="en-US" sz="1050" b="1" dirty="0" err="1">
                  <a:solidFill>
                    <a:srgbClr val="0070C0"/>
                  </a:solidFill>
                  <a:latin typeface="Calibri"/>
                  <a:cs typeface="+mn-cs"/>
                </a:rPr>
                <a:t>Văn</a:t>
              </a:r>
              <a:r>
                <a:rPr lang="en-US" sz="1050" b="1" dirty="0">
                  <a:solidFill>
                    <a:srgbClr val="0070C0"/>
                  </a:solidFill>
                  <a:latin typeface="Calibri"/>
                  <a:cs typeface="+mn-cs"/>
                </a:rPr>
                <a:t> </a:t>
              </a:r>
              <a:r>
                <a:rPr lang="en-US" sz="1050" b="1" dirty="0" err="1">
                  <a:solidFill>
                    <a:srgbClr val="0070C0"/>
                  </a:solidFill>
                  <a:latin typeface="Calibri"/>
                  <a:cs typeface="+mn-cs"/>
                </a:rPr>
                <a:t>phòng</a:t>
              </a:r>
              <a:r>
                <a:rPr lang="en-US" sz="1050" b="1" dirty="0">
                  <a:solidFill>
                    <a:srgbClr val="0070C0"/>
                  </a:solidFill>
                  <a:latin typeface="Calibri"/>
                  <a:cs typeface="+mn-cs"/>
                </a:rPr>
                <a:t> </a:t>
              </a:r>
              <a:r>
                <a:rPr lang="en-US" sz="1050" b="1" dirty="0" err="1">
                  <a:solidFill>
                    <a:srgbClr val="0070C0"/>
                  </a:solidFill>
                  <a:latin typeface="Calibri"/>
                  <a:cs typeface="+mn-cs"/>
                </a:rPr>
                <a:t>Chính</a:t>
              </a:r>
              <a:r>
                <a:rPr lang="en-US" sz="1050" b="1" dirty="0">
                  <a:solidFill>
                    <a:srgbClr val="0070C0"/>
                  </a:solidFill>
                  <a:latin typeface="Calibri"/>
                  <a:cs typeface="+mn-cs"/>
                </a:rPr>
                <a:t> </a:t>
              </a:r>
              <a:r>
                <a:rPr lang="en-US" sz="1050" b="1" dirty="0" err="1">
                  <a:solidFill>
                    <a:srgbClr val="0070C0"/>
                  </a:solidFill>
                  <a:latin typeface="Calibri"/>
                  <a:cs typeface="+mn-cs"/>
                </a:rPr>
                <a:t>phủ</a:t>
              </a:r>
              <a:endParaRPr lang="en-US" sz="1050" b="1" dirty="0">
                <a:solidFill>
                  <a:srgbClr val="0070C0"/>
                </a:solidFill>
                <a:latin typeface="Calibri"/>
                <a:cs typeface="+mn-cs"/>
              </a:endParaRPr>
            </a:p>
          </p:txBody>
        </p:sp>
        <p:pic>
          <p:nvPicPr>
            <p:cNvPr id="19571" name="Picture 10" descr="Kết quả hình ảnh cho predictive analytics icon">
              <a:extLst>
                <a:ext uri="{FF2B5EF4-FFF2-40B4-BE49-F238E27FC236}">
                  <a16:creationId xmlns="" xmlns:a16="http://schemas.microsoft.com/office/drawing/2014/main" id="{36AAADB9-0C84-4D2B-AA11-FF6856BE4015}"/>
                </a:ext>
              </a:extLst>
            </p:cNvPr>
            <p:cNvPicPr>
              <a:picLocks noChangeAspect="1" noChangeArrowheads="1"/>
            </p:cNvPicPr>
            <p:nvPr/>
          </p:nvPicPr>
          <p:blipFill>
            <a:blip r:embed="rId3" cstate="hq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855754" y="2086717"/>
              <a:ext cx="516141" cy="44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202" name="Rectangle: Rounded Corners 9">
            <a:extLst>
              <a:ext uri="{FF2B5EF4-FFF2-40B4-BE49-F238E27FC236}">
                <a16:creationId xmlns="" xmlns:a16="http://schemas.microsoft.com/office/drawing/2014/main" id="{20B4E4F0-EC23-4D36-92EA-5CE9AABD6649}"/>
              </a:ext>
            </a:extLst>
          </p:cNvPr>
          <p:cNvSpPr/>
          <p:nvPr/>
        </p:nvSpPr>
        <p:spPr bwMode="auto">
          <a:xfrm>
            <a:off x="5068816" y="3341796"/>
            <a:ext cx="1018796" cy="19645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white"/>
                </a:solidFill>
              </a:rPr>
              <a:t>UBNDTỉnh</a:t>
            </a:r>
            <a:endParaRPr lang="en-US" sz="1200" dirty="0">
              <a:solidFill>
                <a:prstClr val="white"/>
              </a:solidFill>
            </a:endParaRPr>
          </a:p>
        </p:txBody>
      </p:sp>
      <p:sp>
        <p:nvSpPr>
          <p:cNvPr id="203" name="Rectangle: Rounded Corners 10">
            <a:extLst>
              <a:ext uri="{FF2B5EF4-FFF2-40B4-BE49-F238E27FC236}">
                <a16:creationId xmlns="" xmlns:a16="http://schemas.microsoft.com/office/drawing/2014/main" id="{65F399E1-22D2-4385-B02D-5CAF02176FBE}"/>
              </a:ext>
            </a:extLst>
          </p:cNvPr>
          <p:cNvSpPr/>
          <p:nvPr/>
        </p:nvSpPr>
        <p:spPr bwMode="auto">
          <a:xfrm>
            <a:off x="5050658" y="3941598"/>
            <a:ext cx="1083441" cy="23670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prstClr val="white"/>
                </a:solidFill>
              </a:rPr>
              <a:t>UBND </a:t>
            </a:r>
            <a:r>
              <a:rPr lang="en-US" sz="1100" dirty="0" err="1">
                <a:solidFill>
                  <a:prstClr val="white"/>
                </a:solidFill>
              </a:rPr>
              <a:t>huyện</a:t>
            </a:r>
            <a:endParaRPr lang="en-US" sz="1100" dirty="0">
              <a:solidFill>
                <a:prstClr val="white"/>
              </a:solidFill>
            </a:endParaRPr>
          </a:p>
        </p:txBody>
      </p:sp>
      <p:sp>
        <p:nvSpPr>
          <p:cNvPr id="204" name="Rectangle: Rounded Corners 11">
            <a:extLst>
              <a:ext uri="{FF2B5EF4-FFF2-40B4-BE49-F238E27FC236}">
                <a16:creationId xmlns="" xmlns:a16="http://schemas.microsoft.com/office/drawing/2014/main" id="{8E15E908-7E80-4994-932A-2C9ABFD0DA40}"/>
              </a:ext>
            </a:extLst>
          </p:cNvPr>
          <p:cNvSpPr/>
          <p:nvPr/>
        </p:nvSpPr>
        <p:spPr bwMode="auto">
          <a:xfrm>
            <a:off x="5048049" y="4560987"/>
            <a:ext cx="1086051" cy="2269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prstClr val="white"/>
                </a:solidFill>
              </a:rPr>
              <a:t>UBND </a:t>
            </a:r>
            <a:r>
              <a:rPr lang="en-US" sz="1200" dirty="0" err="1">
                <a:solidFill>
                  <a:prstClr val="white"/>
                </a:solidFill>
              </a:rPr>
              <a:t>xã</a:t>
            </a:r>
            <a:endParaRPr lang="en-US" sz="1200" dirty="0">
              <a:solidFill>
                <a:prstClr val="white"/>
              </a:solidFill>
            </a:endParaRPr>
          </a:p>
        </p:txBody>
      </p:sp>
      <p:grpSp>
        <p:nvGrpSpPr>
          <p:cNvPr id="19471" name="Group 14">
            <a:extLst>
              <a:ext uri="{FF2B5EF4-FFF2-40B4-BE49-F238E27FC236}">
                <a16:creationId xmlns="" xmlns:a16="http://schemas.microsoft.com/office/drawing/2014/main" id="{31B848CB-2AB3-44CD-8756-5DEBD96C8AB1}"/>
              </a:ext>
            </a:extLst>
          </p:cNvPr>
          <p:cNvGrpSpPr>
            <a:grpSpLocks/>
          </p:cNvGrpSpPr>
          <p:nvPr/>
        </p:nvGrpSpPr>
        <p:grpSpPr bwMode="auto">
          <a:xfrm>
            <a:off x="5363273" y="3581122"/>
            <a:ext cx="137943" cy="360473"/>
            <a:chOff x="4418673" y="4886181"/>
            <a:chExt cx="196455" cy="759734"/>
          </a:xfrm>
        </p:grpSpPr>
        <p:cxnSp>
          <p:nvCxnSpPr>
            <p:cNvPr id="296" name="Straight Arrow Connector 295">
              <a:extLst>
                <a:ext uri="{FF2B5EF4-FFF2-40B4-BE49-F238E27FC236}">
                  <a16:creationId xmlns="" xmlns:a16="http://schemas.microsoft.com/office/drawing/2014/main" id="{70297707-DB1E-493A-9962-4DA8121A14DB}"/>
                </a:ext>
              </a:extLst>
            </p:cNvPr>
            <p:cNvCxnSpPr/>
            <p:nvPr/>
          </p:nvCxnSpPr>
          <p:spPr bwMode="auto">
            <a:xfrm>
              <a:off x="4418368" y="4886301"/>
              <a:ext cx="0" cy="760338"/>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7" name="Straight Arrow Connector 296">
              <a:extLst>
                <a:ext uri="{FF2B5EF4-FFF2-40B4-BE49-F238E27FC236}">
                  <a16:creationId xmlns="" xmlns:a16="http://schemas.microsoft.com/office/drawing/2014/main" id="{AAAC4A13-9616-4B78-8DF8-BA48EE577A15}"/>
                </a:ext>
              </a:extLst>
            </p:cNvPr>
            <p:cNvCxnSpPr>
              <a:cxnSpLocks/>
            </p:cNvCxnSpPr>
            <p:nvPr/>
          </p:nvCxnSpPr>
          <p:spPr bwMode="auto">
            <a:xfrm flipV="1">
              <a:off x="4614606" y="4886301"/>
              <a:ext cx="0" cy="760338"/>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72" name="Group 15">
            <a:extLst>
              <a:ext uri="{FF2B5EF4-FFF2-40B4-BE49-F238E27FC236}">
                <a16:creationId xmlns="" xmlns:a16="http://schemas.microsoft.com/office/drawing/2014/main" id="{9A8679FD-D1EA-4F3D-B542-D7814D461D3C}"/>
              </a:ext>
            </a:extLst>
          </p:cNvPr>
          <p:cNvGrpSpPr>
            <a:grpSpLocks/>
          </p:cNvGrpSpPr>
          <p:nvPr/>
        </p:nvGrpSpPr>
        <p:grpSpPr bwMode="auto">
          <a:xfrm>
            <a:off x="5359818" y="4202183"/>
            <a:ext cx="137943" cy="360476"/>
            <a:chOff x="4418673" y="4886182"/>
            <a:chExt cx="196455" cy="759742"/>
          </a:xfrm>
        </p:grpSpPr>
        <p:cxnSp>
          <p:nvCxnSpPr>
            <p:cNvPr id="294" name="Straight Arrow Connector 293">
              <a:extLst>
                <a:ext uri="{FF2B5EF4-FFF2-40B4-BE49-F238E27FC236}">
                  <a16:creationId xmlns="" xmlns:a16="http://schemas.microsoft.com/office/drawing/2014/main" id="{9DA61C28-5422-4F42-838C-81F2C12316F0}"/>
                </a:ext>
              </a:extLst>
            </p:cNvPr>
            <p:cNvCxnSpPr/>
            <p:nvPr/>
          </p:nvCxnSpPr>
          <p:spPr bwMode="auto">
            <a:xfrm>
              <a:off x="4418212" y="4887239"/>
              <a:ext cx="0" cy="75782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95" name="Straight Arrow Connector 294">
              <a:extLst>
                <a:ext uri="{FF2B5EF4-FFF2-40B4-BE49-F238E27FC236}">
                  <a16:creationId xmlns="" xmlns:a16="http://schemas.microsoft.com/office/drawing/2014/main" id="{32421759-8CB2-4A39-9DBF-304F45D7A051}"/>
                </a:ext>
              </a:extLst>
            </p:cNvPr>
            <p:cNvCxnSpPr>
              <a:cxnSpLocks/>
            </p:cNvCxnSpPr>
            <p:nvPr/>
          </p:nvCxnSpPr>
          <p:spPr bwMode="auto">
            <a:xfrm flipV="1">
              <a:off x="4614449" y="4887239"/>
              <a:ext cx="0" cy="75782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86" name="Group 29">
            <a:extLst>
              <a:ext uri="{FF2B5EF4-FFF2-40B4-BE49-F238E27FC236}">
                <a16:creationId xmlns="" xmlns:a16="http://schemas.microsoft.com/office/drawing/2014/main" id="{FD846A9A-2D98-4E12-80EF-28AAB6922B83}"/>
              </a:ext>
            </a:extLst>
          </p:cNvPr>
          <p:cNvGrpSpPr>
            <a:grpSpLocks/>
          </p:cNvGrpSpPr>
          <p:nvPr/>
        </p:nvGrpSpPr>
        <p:grpSpPr bwMode="auto">
          <a:xfrm>
            <a:off x="7412416" y="3920794"/>
            <a:ext cx="1271048" cy="473206"/>
            <a:chOff x="9132504" y="5214382"/>
            <a:chExt cx="1743726" cy="649728"/>
          </a:xfrm>
        </p:grpSpPr>
        <p:grpSp>
          <p:nvGrpSpPr>
            <p:cNvPr id="19547" name="Group 90">
              <a:extLst>
                <a:ext uri="{FF2B5EF4-FFF2-40B4-BE49-F238E27FC236}">
                  <a16:creationId xmlns="" xmlns:a16="http://schemas.microsoft.com/office/drawing/2014/main" id="{14B53774-1E49-498D-92F2-73933895F004}"/>
                </a:ext>
              </a:extLst>
            </p:cNvPr>
            <p:cNvGrpSpPr>
              <a:grpSpLocks/>
            </p:cNvGrpSpPr>
            <p:nvPr/>
          </p:nvGrpSpPr>
          <p:grpSpPr bwMode="auto">
            <a:xfrm rot="5400000">
              <a:off x="9248798" y="5335997"/>
              <a:ext cx="200883" cy="433471"/>
              <a:chOff x="9194395" y="-4147722"/>
              <a:chExt cx="200883" cy="758662"/>
            </a:xfrm>
          </p:grpSpPr>
          <p:cxnSp>
            <p:nvCxnSpPr>
              <p:cNvPr id="283" name="Straight Arrow Connector 282">
                <a:extLst>
                  <a:ext uri="{FF2B5EF4-FFF2-40B4-BE49-F238E27FC236}">
                    <a16:creationId xmlns="" xmlns:a16="http://schemas.microsoft.com/office/drawing/2014/main" id="{306042F6-3CC7-448D-A5A7-A152F68EE9D8}"/>
                  </a:ext>
                </a:extLst>
              </p:cNvPr>
              <p:cNvCxnSpPr/>
              <p:nvPr/>
            </p:nvCxnSpPr>
            <p:spPr bwMode="auto">
              <a:xfrm>
                <a:off x="9194395" y="-4147722"/>
                <a:ext cx="0" cy="758662"/>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84" name="Straight Arrow Connector 283">
                <a:extLst>
                  <a:ext uri="{FF2B5EF4-FFF2-40B4-BE49-F238E27FC236}">
                    <a16:creationId xmlns="" xmlns:a16="http://schemas.microsoft.com/office/drawing/2014/main" id="{B2B65BEA-5EB2-48E9-BF4E-F021E0A03C57}"/>
                  </a:ext>
                </a:extLst>
              </p:cNvPr>
              <p:cNvCxnSpPr>
                <a:cxnSpLocks/>
              </p:cNvCxnSpPr>
              <p:nvPr/>
            </p:nvCxnSpPr>
            <p:spPr bwMode="auto">
              <a:xfrm flipV="1">
                <a:off x="9395278" y="-4147721"/>
                <a:ext cx="0" cy="75865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82" name="TextBox 281">
              <a:extLst>
                <a:ext uri="{FF2B5EF4-FFF2-40B4-BE49-F238E27FC236}">
                  <a16:creationId xmlns="" xmlns:a16="http://schemas.microsoft.com/office/drawing/2014/main" id="{5A2BB7F0-0A29-4086-83E0-D3A902819C92}"/>
                </a:ext>
              </a:extLst>
            </p:cNvPr>
            <p:cNvSpPr txBox="1"/>
            <p:nvPr/>
          </p:nvSpPr>
          <p:spPr>
            <a:xfrm>
              <a:off x="9565973" y="5214382"/>
              <a:ext cx="1310257" cy="649728"/>
            </a:xfrm>
            <a:prstGeom prst="rect">
              <a:avLst/>
            </a:prstGeom>
            <a:noFill/>
          </p:spPr>
          <p:txBody>
            <a:bodyPr wrap="none">
              <a:spAutoFit/>
            </a:bodyPr>
            <a:lstStyle/>
            <a:p>
              <a:pPr>
                <a:defRPr/>
              </a:pPr>
              <a:r>
                <a:rPr lang="en-US" sz="825" dirty="0">
                  <a:solidFill>
                    <a:srgbClr val="0070C0"/>
                  </a:solidFill>
                  <a:latin typeface="Calibri"/>
                  <a:cs typeface="+mn-cs"/>
                </a:rPr>
                <a:t>Ban hành </a:t>
              </a:r>
              <a:r>
                <a:rPr lang="en-US" sz="825" dirty="0" err="1">
                  <a:solidFill>
                    <a:srgbClr val="0070C0"/>
                  </a:solidFill>
                  <a:latin typeface="Calibri"/>
                  <a:cs typeface="+mn-cs"/>
                </a:rPr>
                <a:t>báo</a:t>
              </a:r>
              <a:r>
                <a:rPr lang="en-US" sz="825" dirty="0">
                  <a:solidFill>
                    <a:srgbClr val="0070C0"/>
                  </a:solidFill>
                  <a:latin typeface="Calibri"/>
                  <a:cs typeface="+mn-cs"/>
                </a:rPr>
                <a:t> </a:t>
              </a:r>
              <a:r>
                <a:rPr lang="en-US" sz="825" dirty="0" err="1">
                  <a:solidFill>
                    <a:srgbClr val="0070C0"/>
                  </a:solidFill>
                  <a:latin typeface="Calibri"/>
                  <a:cs typeface="+mn-cs"/>
                </a:rPr>
                <a:t>cáo</a:t>
              </a:r>
              <a:endParaRPr lang="en-US" sz="825" dirty="0">
                <a:solidFill>
                  <a:srgbClr val="0070C0"/>
                </a:solidFill>
                <a:latin typeface="Calibri"/>
                <a:cs typeface="+mn-cs"/>
              </a:endParaRPr>
            </a:p>
            <a:p>
              <a:pPr>
                <a:defRPr/>
              </a:pPr>
              <a:endParaRPr lang="en-US" sz="825" dirty="0">
                <a:solidFill>
                  <a:srgbClr val="0070C0"/>
                </a:solidFill>
                <a:latin typeface="Calibri"/>
                <a:cs typeface="+mn-cs"/>
              </a:endParaRPr>
            </a:p>
            <a:p>
              <a:pPr>
                <a:defRPr/>
              </a:pPr>
              <a:r>
                <a:rPr lang="en-US" sz="825" dirty="0" err="1">
                  <a:solidFill>
                    <a:srgbClr val="0070C0"/>
                  </a:solidFill>
                  <a:latin typeface="Calibri"/>
                  <a:cs typeface="+mn-cs"/>
                </a:rPr>
                <a:t>Báo</a:t>
              </a:r>
              <a:r>
                <a:rPr lang="en-US" sz="825" dirty="0">
                  <a:solidFill>
                    <a:srgbClr val="0070C0"/>
                  </a:solidFill>
                  <a:latin typeface="Calibri"/>
                  <a:cs typeface="+mn-cs"/>
                </a:rPr>
                <a:t> </a:t>
              </a:r>
              <a:r>
                <a:rPr lang="en-US" sz="825" dirty="0" err="1">
                  <a:solidFill>
                    <a:srgbClr val="0070C0"/>
                  </a:solidFill>
                  <a:latin typeface="Calibri"/>
                  <a:cs typeface="+mn-cs"/>
                </a:rPr>
                <a:t>cáo</a:t>
              </a:r>
              <a:r>
                <a:rPr lang="en-US" sz="825" dirty="0">
                  <a:solidFill>
                    <a:srgbClr val="0070C0"/>
                  </a:solidFill>
                  <a:latin typeface="Calibri"/>
                  <a:cs typeface="+mn-cs"/>
                </a:rPr>
                <a:t> </a:t>
              </a:r>
              <a:r>
                <a:rPr lang="en-US" sz="825" dirty="0" err="1">
                  <a:solidFill>
                    <a:srgbClr val="0070C0"/>
                  </a:solidFill>
                  <a:latin typeface="Calibri"/>
                  <a:cs typeface="+mn-cs"/>
                </a:rPr>
                <a:t>số</a:t>
              </a:r>
              <a:r>
                <a:rPr lang="en-US" sz="825" dirty="0">
                  <a:solidFill>
                    <a:srgbClr val="0070C0"/>
                  </a:solidFill>
                  <a:latin typeface="Calibri"/>
                  <a:cs typeface="+mn-cs"/>
                </a:rPr>
                <a:t> </a:t>
              </a:r>
              <a:r>
                <a:rPr lang="en-US" sz="825" dirty="0" err="1">
                  <a:solidFill>
                    <a:srgbClr val="0070C0"/>
                  </a:solidFill>
                  <a:latin typeface="Calibri"/>
                  <a:cs typeface="+mn-cs"/>
                </a:rPr>
                <a:t>liệu</a:t>
              </a:r>
              <a:endParaRPr lang="en-US" sz="825" dirty="0">
                <a:solidFill>
                  <a:srgbClr val="0070C0"/>
                </a:solidFill>
                <a:latin typeface="Calibri"/>
                <a:cs typeface="+mn-cs"/>
              </a:endParaRPr>
            </a:p>
          </p:txBody>
        </p:sp>
      </p:grpSp>
      <p:grpSp>
        <p:nvGrpSpPr>
          <p:cNvPr id="19487" name="Group 30">
            <a:extLst>
              <a:ext uri="{FF2B5EF4-FFF2-40B4-BE49-F238E27FC236}">
                <a16:creationId xmlns="" xmlns:a16="http://schemas.microsoft.com/office/drawing/2014/main" id="{EA837769-75DC-4DDE-BF03-10AFE21D5369}"/>
              </a:ext>
            </a:extLst>
          </p:cNvPr>
          <p:cNvGrpSpPr>
            <a:grpSpLocks/>
          </p:cNvGrpSpPr>
          <p:nvPr/>
        </p:nvGrpSpPr>
        <p:grpSpPr bwMode="auto">
          <a:xfrm>
            <a:off x="5317402" y="2021966"/>
            <a:ext cx="255857" cy="1313288"/>
            <a:chOff x="4367452" y="4535850"/>
            <a:chExt cx="247676" cy="1110065"/>
          </a:xfrm>
        </p:grpSpPr>
        <p:cxnSp>
          <p:nvCxnSpPr>
            <p:cNvPr id="279" name="Straight Arrow Connector 278">
              <a:extLst>
                <a:ext uri="{FF2B5EF4-FFF2-40B4-BE49-F238E27FC236}">
                  <a16:creationId xmlns="" xmlns:a16="http://schemas.microsoft.com/office/drawing/2014/main" id="{5A7FB15C-9B32-4CE7-828D-F93F8C161246}"/>
                </a:ext>
              </a:extLst>
            </p:cNvPr>
            <p:cNvCxnSpPr/>
            <p:nvPr/>
          </p:nvCxnSpPr>
          <p:spPr bwMode="auto">
            <a:xfrm>
              <a:off x="4367210" y="4573021"/>
              <a:ext cx="30358" cy="107258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80" name="Straight Arrow Connector 279">
              <a:extLst>
                <a:ext uri="{FF2B5EF4-FFF2-40B4-BE49-F238E27FC236}">
                  <a16:creationId xmlns="" xmlns:a16="http://schemas.microsoft.com/office/drawing/2014/main" id="{D0913B86-D3E0-4432-97F9-8219336ED7FC}"/>
                </a:ext>
              </a:extLst>
            </p:cNvPr>
            <p:cNvCxnSpPr>
              <a:cxnSpLocks/>
            </p:cNvCxnSpPr>
            <p:nvPr/>
          </p:nvCxnSpPr>
          <p:spPr bwMode="auto">
            <a:xfrm flipH="1" flipV="1">
              <a:off x="4578126" y="4535566"/>
              <a:ext cx="36750" cy="1075134"/>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22" name="Rectangle: Rounded Corners 9">
            <a:extLst>
              <a:ext uri="{FF2B5EF4-FFF2-40B4-BE49-F238E27FC236}">
                <a16:creationId xmlns="" xmlns:a16="http://schemas.microsoft.com/office/drawing/2014/main" id="{0657CCDD-CDD8-4D75-9411-FE60D70DF4F2}"/>
              </a:ext>
            </a:extLst>
          </p:cNvPr>
          <p:cNvSpPr/>
          <p:nvPr/>
        </p:nvSpPr>
        <p:spPr bwMode="auto">
          <a:xfrm>
            <a:off x="2905477" y="3316649"/>
            <a:ext cx="908704" cy="2405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white"/>
                </a:solidFill>
              </a:rPr>
              <a:t>Bộ</a:t>
            </a:r>
            <a:r>
              <a:rPr lang="en-US" sz="1200" dirty="0">
                <a:solidFill>
                  <a:prstClr val="white"/>
                </a:solidFill>
              </a:rPr>
              <a:t> </a:t>
            </a:r>
            <a:r>
              <a:rPr lang="en-US" sz="1200" dirty="0" err="1">
                <a:solidFill>
                  <a:prstClr val="white"/>
                </a:solidFill>
              </a:rPr>
              <a:t>ngành</a:t>
            </a:r>
            <a:endParaRPr lang="en-US" sz="1200" dirty="0">
              <a:solidFill>
                <a:prstClr val="white"/>
              </a:solidFill>
            </a:endParaRPr>
          </a:p>
        </p:txBody>
      </p:sp>
      <p:sp>
        <p:nvSpPr>
          <p:cNvPr id="223" name="Rectangle: Rounded Corners 10">
            <a:extLst>
              <a:ext uri="{FF2B5EF4-FFF2-40B4-BE49-F238E27FC236}">
                <a16:creationId xmlns="" xmlns:a16="http://schemas.microsoft.com/office/drawing/2014/main" id="{29BB209A-B782-4F64-B254-4939B7BBF868}"/>
              </a:ext>
            </a:extLst>
          </p:cNvPr>
          <p:cNvSpPr/>
          <p:nvPr/>
        </p:nvSpPr>
        <p:spPr bwMode="auto">
          <a:xfrm>
            <a:off x="2975560" y="3907199"/>
            <a:ext cx="817240" cy="240506"/>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err="1">
                <a:solidFill>
                  <a:prstClr val="white"/>
                </a:solidFill>
              </a:rPr>
              <a:t>Vụ</a:t>
            </a:r>
            <a:r>
              <a:rPr lang="en-US" sz="1200" dirty="0">
                <a:solidFill>
                  <a:prstClr val="white"/>
                </a:solidFill>
              </a:rPr>
              <a:t>/</a:t>
            </a:r>
            <a:r>
              <a:rPr lang="en-US" sz="1200" dirty="0" err="1">
                <a:solidFill>
                  <a:prstClr val="white"/>
                </a:solidFill>
              </a:rPr>
              <a:t>Cục</a:t>
            </a:r>
            <a:endParaRPr lang="en-US" sz="1200" dirty="0">
              <a:solidFill>
                <a:prstClr val="white"/>
              </a:solidFill>
            </a:endParaRPr>
          </a:p>
        </p:txBody>
      </p:sp>
      <p:grpSp>
        <p:nvGrpSpPr>
          <p:cNvPr id="19490" name="Group 33">
            <a:extLst>
              <a:ext uri="{FF2B5EF4-FFF2-40B4-BE49-F238E27FC236}">
                <a16:creationId xmlns="" xmlns:a16="http://schemas.microsoft.com/office/drawing/2014/main" id="{03B6D114-260E-45D2-9621-4845AEF1FE4E}"/>
              </a:ext>
            </a:extLst>
          </p:cNvPr>
          <p:cNvGrpSpPr>
            <a:grpSpLocks/>
          </p:cNvGrpSpPr>
          <p:nvPr/>
        </p:nvGrpSpPr>
        <p:grpSpPr bwMode="auto">
          <a:xfrm>
            <a:off x="3198600" y="2056453"/>
            <a:ext cx="213994" cy="1268942"/>
            <a:chOff x="4398065" y="4559893"/>
            <a:chExt cx="217063" cy="1086022"/>
          </a:xfrm>
        </p:grpSpPr>
        <p:cxnSp>
          <p:nvCxnSpPr>
            <p:cNvPr id="277" name="Straight Arrow Connector 276">
              <a:extLst>
                <a:ext uri="{FF2B5EF4-FFF2-40B4-BE49-F238E27FC236}">
                  <a16:creationId xmlns="" xmlns:a16="http://schemas.microsoft.com/office/drawing/2014/main" id="{7B69882A-7B1F-4E18-AB1E-15CA2E048061}"/>
                </a:ext>
              </a:extLst>
            </p:cNvPr>
            <p:cNvCxnSpPr/>
            <p:nvPr/>
          </p:nvCxnSpPr>
          <p:spPr bwMode="auto">
            <a:xfrm>
              <a:off x="4398435" y="4559937"/>
              <a:ext cx="0" cy="1086201"/>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8" name="Straight Arrow Connector 277">
              <a:extLst>
                <a:ext uri="{FF2B5EF4-FFF2-40B4-BE49-F238E27FC236}">
                  <a16:creationId xmlns="" xmlns:a16="http://schemas.microsoft.com/office/drawing/2014/main" id="{6DC5BDAD-7430-4CB8-AEC1-3E7DAB9A6D5E}"/>
                </a:ext>
              </a:extLst>
            </p:cNvPr>
            <p:cNvCxnSpPr>
              <a:cxnSpLocks/>
            </p:cNvCxnSpPr>
            <p:nvPr/>
          </p:nvCxnSpPr>
          <p:spPr bwMode="auto">
            <a:xfrm flipV="1">
              <a:off x="4615742" y="4569301"/>
              <a:ext cx="0" cy="1041936"/>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grpSp>
        <p:nvGrpSpPr>
          <p:cNvPr id="19491" name="Group 34">
            <a:extLst>
              <a:ext uri="{FF2B5EF4-FFF2-40B4-BE49-F238E27FC236}">
                <a16:creationId xmlns="" xmlns:a16="http://schemas.microsoft.com/office/drawing/2014/main" id="{EF25C0F2-D2EC-4FA4-8576-8CB2699FAE42}"/>
              </a:ext>
            </a:extLst>
          </p:cNvPr>
          <p:cNvGrpSpPr>
            <a:grpSpLocks/>
          </p:cNvGrpSpPr>
          <p:nvPr/>
        </p:nvGrpSpPr>
        <p:grpSpPr bwMode="auto">
          <a:xfrm>
            <a:off x="3226053" y="3534201"/>
            <a:ext cx="137943" cy="360473"/>
            <a:chOff x="4418673" y="4886181"/>
            <a:chExt cx="196455" cy="759734"/>
          </a:xfrm>
        </p:grpSpPr>
        <p:cxnSp>
          <p:nvCxnSpPr>
            <p:cNvPr id="275" name="Straight Arrow Connector 274">
              <a:extLst>
                <a:ext uri="{FF2B5EF4-FFF2-40B4-BE49-F238E27FC236}">
                  <a16:creationId xmlns="" xmlns:a16="http://schemas.microsoft.com/office/drawing/2014/main" id="{5D91DC0D-6B08-4DAC-B823-93B957FD5238}"/>
                </a:ext>
              </a:extLst>
            </p:cNvPr>
            <p:cNvCxnSpPr/>
            <p:nvPr/>
          </p:nvCxnSpPr>
          <p:spPr bwMode="auto">
            <a:xfrm>
              <a:off x="4418877" y="4886883"/>
              <a:ext cx="0" cy="757829"/>
            </a:xfrm>
            <a:prstGeom prst="straightConnector1">
              <a:avLst/>
            </a:prstGeom>
            <a:ln>
              <a:headEnd type="none" w="med" len="med"/>
              <a:tailEnd type="triangle"/>
            </a:ln>
          </p:spPr>
          <p:style>
            <a:lnRef idx="3">
              <a:schemeClr val="accent2"/>
            </a:lnRef>
            <a:fillRef idx="0">
              <a:schemeClr val="accent2"/>
            </a:fillRef>
            <a:effectRef idx="2">
              <a:schemeClr val="accent2"/>
            </a:effectRef>
            <a:fontRef idx="minor">
              <a:schemeClr val="tx1"/>
            </a:fontRef>
          </p:style>
        </p:cxnSp>
        <p:cxnSp>
          <p:nvCxnSpPr>
            <p:cNvPr id="276" name="Straight Arrow Connector 275">
              <a:extLst>
                <a:ext uri="{FF2B5EF4-FFF2-40B4-BE49-F238E27FC236}">
                  <a16:creationId xmlns="" xmlns:a16="http://schemas.microsoft.com/office/drawing/2014/main" id="{9B74AB76-AE94-4975-85FE-A4AAF666DAFC}"/>
                </a:ext>
              </a:extLst>
            </p:cNvPr>
            <p:cNvCxnSpPr>
              <a:cxnSpLocks/>
            </p:cNvCxnSpPr>
            <p:nvPr/>
          </p:nvCxnSpPr>
          <p:spPr bwMode="auto">
            <a:xfrm flipV="1">
              <a:off x="4615114" y="4886883"/>
              <a:ext cx="0" cy="757829"/>
            </a:xfrm>
            <a:prstGeom prst="straightConnector1">
              <a:avLst/>
            </a:prstGeom>
            <a:ln>
              <a:headEnd type="none" w="med" len="med"/>
              <a:tailEnd type="triangle"/>
            </a:ln>
          </p:spPr>
          <p:style>
            <a:lnRef idx="3">
              <a:schemeClr val="accent1"/>
            </a:lnRef>
            <a:fillRef idx="0">
              <a:schemeClr val="accent1"/>
            </a:fillRef>
            <a:effectRef idx="2">
              <a:schemeClr val="accent1"/>
            </a:effectRef>
            <a:fontRef idx="minor">
              <a:schemeClr val="tx1"/>
            </a:fontRef>
          </p:style>
        </p:cxnSp>
      </p:grpSp>
      <p:sp>
        <p:nvSpPr>
          <p:cNvPr id="226" name="Rounded Rectangle 20">
            <a:extLst>
              <a:ext uri="{FF2B5EF4-FFF2-40B4-BE49-F238E27FC236}">
                <a16:creationId xmlns="" xmlns:a16="http://schemas.microsoft.com/office/drawing/2014/main" id="{C5857A39-F3D3-44D7-B31F-B2278AB8C8AC}"/>
              </a:ext>
            </a:extLst>
          </p:cNvPr>
          <p:cNvSpPr/>
          <p:nvPr/>
        </p:nvSpPr>
        <p:spPr bwMode="auto">
          <a:xfrm>
            <a:off x="3814181" y="1157019"/>
            <a:ext cx="1759098" cy="786386"/>
          </a:xfrm>
          <a:prstGeom prst="roundRect">
            <a:avLst/>
          </a:prstGeom>
          <a:solidFill>
            <a:srgbClr val="0070C0"/>
          </a:solidFill>
          <a:ln w="19050">
            <a:noFill/>
          </a:ln>
        </p:spPr>
        <p:style>
          <a:lnRef idx="2">
            <a:schemeClr val="accent6"/>
          </a:lnRef>
          <a:fillRef idx="1">
            <a:schemeClr val="lt1"/>
          </a:fillRef>
          <a:effectRef idx="0">
            <a:schemeClr val="accent6"/>
          </a:effectRef>
          <a:fontRef idx="minor">
            <a:schemeClr val="dk1"/>
          </a:fontRef>
        </p:style>
        <p:txBody>
          <a:bodyPr anchor="ctr"/>
          <a:lstStyle/>
          <a:p>
            <a:pPr marL="214313" indent="-214313">
              <a:spcBef>
                <a:spcPts val="600"/>
              </a:spcBef>
              <a:buFontTx/>
              <a:buChar char="-"/>
              <a:defRPr/>
            </a:pPr>
            <a:r>
              <a:rPr lang="en-US" sz="1050" dirty="0" err="1">
                <a:solidFill>
                  <a:schemeClr val="bg1"/>
                </a:solidFill>
                <a:latin typeface="+mj-lt"/>
              </a:rPr>
              <a:t>Xác</a:t>
            </a:r>
            <a:r>
              <a:rPr lang="en-US" sz="1050" dirty="0">
                <a:solidFill>
                  <a:schemeClr val="bg1"/>
                </a:solidFill>
                <a:latin typeface="+mj-lt"/>
              </a:rPr>
              <a:t> </a:t>
            </a:r>
            <a:r>
              <a:rPr lang="en-US" sz="1050" dirty="0" err="1">
                <a:solidFill>
                  <a:schemeClr val="bg1"/>
                </a:solidFill>
                <a:latin typeface="+mj-lt"/>
              </a:rPr>
              <a:t>thực</a:t>
            </a:r>
            <a:r>
              <a:rPr lang="en-US" sz="1050" dirty="0">
                <a:solidFill>
                  <a:schemeClr val="bg1"/>
                </a:solidFill>
                <a:latin typeface="+mj-lt"/>
              </a:rPr>
              <a:t> </a:t>
            </a:r>
            <a:r>
              <a:rPr lang="en-US" sz="1050" dirty="0" err="1">
                <a:solidFill>
                  <a:schemeClr val="bg1"/>
                </a:solidFill>
                <a:latin typeface="+mj-lt"/>
              </a:rPr>
              <a:t>chữ</a:t>
            </a:r>
            <a:r>
              <a:rPr lang="en-US" sz="1050" dirty="0">
                <a:solidFill>
                  <a:schemeClr val="bg1"/>
                </a:solidFill>
                <a:latin typeface="+mj-lt"/>
              </a:rPr>
              <a:t> </a:t>
            </a:r>
            <a:r>
              <a:rPr lang="en-US" sz="1050" dirty="0" err="1">
                <a:solidFill>
                  <a:schemeClr val="bg1"/>
                </a:solidFill>
                <a:latin typeface="+mj-lt"/>
              </a:rPr>
              <a:t>ký</a:t>
            </a:r>
            <a:r>
              <a:rPr lang="en-US" sz="1050" dirty="0">
                <a:solidFill>
                  <a:schemeClr val="bg1"/>
                </a:solidFill>
                <a:latin typeface="+mj-lt"/>
              </a:rPr>
              <a:t> </a:t>
            </a:r>
            <a:r>
              <a:rPr lang="en-US" sz="1050" dirty="0" err="1">
                <a:solidFill>
                  <a:schemeClr val="bg1"/>
                </a:solidFill>
                <a:latin typeface="+mj-lt"/>
              </a:rPr>
              <a:t>số</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Tiếp</a:t>
            </a:r>
            <a:r>
              <a:rPr lang="en-US" sz="1050" dirty="0">
                <a:solidFill>
                  <a:schemeClr val="bg1"/>
                </a:solidFill>
                <a:latin typeface="+mj-lt"/>
              </a:rPr>
              <a:t> </a:t>
            </a:r>
            <a:r>
              <a:rPr lang="en-US" sz="1050" dirty="0" err="1">
                <a:solidFill>
                  <a:schemeClr val="bg1"/>
                </a:solidFill>
                <a:latin typeface="+mj-lt"/>
              </a:rPr>
              <a:t>nhận</a:t>
            </a:r>
            <a:r>
              <a:rPr lang="en-US" sz="1050" dirty="0">
                <a:solidFill>
                  <a:schemeClr val="bg1"/>
                </a:solidFill>
                <a:latin typeface="+mj-lt"/>
              </a:rPr>
              <a:t> </a:t>
            </a:r>
            <a:r>
              <a:rPr lang="en-US" sz="1050" dirty="0" err="1">
                <a:solidFill>
                  <a:schemeClr val="bg1"/>
                </a:solidFill>
                <a:latin typeface="+mj-lt"/>
              </a:rPr>
              <a:t>báo</a:t>
            </a:r>
            <a:r>
              <a:rPr lang="en-US" sz="1050" dirty="0">
                <a:solidFill>
                  <a:schemeClr val="bg1"/>
                </a:solidFill>
                <a:latin typeface="+mj-lt"/>
              </a:rPr>
              <a:t> </a:t>
            </a:r>
            <a:r>
              <a:rPr lang="en-US" sz="1050" dirty="0" err="1">
                <a:solidFill>
                  <a:schemeClr val="bg1"/>
                </a:solidFill>
                <a:latin typeface="+mj-lt"/>
              </a:rPr>
              <a:t>cáo</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Kiểm</a:t>
            </a:r>
            <a:r>
              <a:rPr lang="en-US" sz="1050" dirty="0">
                <a:solidFill>
                  <a:schemeClr val="bg1"/>
                </a:solidFill>
                <a:latin typeface="+mj-lt"/>
              </a:rPr>
              <a:t> </a:t>
            </a:r>
            <a:r>
              <a:rPr lang="en-US" sz="1050" dirty="0" err="1">
                <a:solidFill>
                  <a:schemeClr val="bg1"/>
                </a:solidFill>
                <a:latin typeface="+mj-lt"/>
              </a:rPr>
              <a:t>tra</a:t>
            </a:r>
            <a:r>
              <a:rPr lang="en-US" sz="1050" dirty="0">
                <a:solidFill>
                  <a:schemeClr val="bg1"/>
                </a:solidFill>
                <a:latin typeface="+mj-lt"/>
              </a:rPr>
              <a:t> </a:t>
            </a:r>
            <a:r>
              <a:rPr lang="en-US" sz="1050" dirty="0" err="1">
                <a:solidFill>
                  <a:schemeClr val="bg1"/>
                </a:solidFill>
                <a:latin typeface="+mj-lt"/>
              </a:rPr>
              <a:t>số</a:t>
            </a:r>
            <a:r>
              <a:rPr lang="en-US" sz="1050" dirty="0">
                <a:solidFill>
                  <a:schemeClr val="bg1"/>
                </a:solidFill>
                <a:latin typeface="+mj-lt"/>
              </a:rPr>
              <a:t> </a:t>
            </a:r>
            <a:r>
              <a:rPr lang="en-US" sz="1050" dirty="0" err="1">
                <a:solidFill>
                  <a:schemeClr val="bg1"/>
                </a:solidFill>
                <a:latin typeface="+mj-lt"/>
              </a:rPr>
              <a:t>liệu</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Tổng</a:t>
            </a:r>
            <a:r>
              <a:rPr lang="en-US" sz="1050" dirty="0">
                <a:solidFill>
                  <a:schemeClr val="bg1"/>
                </a:solidFill>
                <a:latin typeface="+mj-lt"/>
              </a:rPr>
              <a:t> </a:t>
            </a:r>
            <a:r>
              <a:rPr lang="en-US" sz="1050" dirty="0" err="1">
                <a:solidFill>
                  <a:schemeClr val="bg1"/>
                </a:solidFill>
                <a:latin typeface="+mj-lt"/>
              </a:rPr>
              <a:t>hợp</a:t>
            </a:r>
            <a:r>
              <a:rPr lang="en-US" sz="1050" dirty="0">
                <a:solidFill>
                  <a:schemeClr val="bg1"/>
                </a:solidFill>
                <a:latin typeface="+mj-lt"/>
              </a:rPr>
              <a:t> </a:t>
            </a:r>
            <a:r>
              <a:rPr lang="en-US" sz="1050" dirty="0" err="1">
                <a:solidFill>
                  <a:schemeClr val="bg1"/>
                </a:solidFill>
                <a:latin typeface="+mj-lt"/>
              </a:rPr>
              <a:t>số</a:t>
            </a:r>
            <a:r>
              <a:rPr lang="en-US" sz="1050" dirty="0">
                <a:solidFill>
                  <a:schemeClr val="bg1"/>
                </a:solidFill>
                <a:latin typeface="+mj-lt"/>
              </a:rPr>
              <a:t> </a:t>
            </a:r>
            <a:r>
              <a:rPr lang="en-US" sz="1050" dirty="0" err="1">
                <a:solidFill>
                  <a:schemeClr val="bg1"/>
                </a:solidFill>
                <a:latin typeface="+mj-lt"/>
              </a:rPr>
              <a:t>liệu</a:t>
            </a:r>
            <a:endParaRPr lang="en-US" sz="1050" dirty="0">
              <a:solidFill>
                <a:schemeClr val="bg1"/>
              </a:solidFill>
              <a:latin typeface="+mj-lt"/>
            </a:endParaRPr>
          </a:p>
          <a:p>
            <a:pPr>
              <a:defRPr/>
            </a:pPr>
            <a:endParaRPr lang="en-US" sz="1050" dirty="0">
              <a:solidFill>
                <a:prstClr val="black"/>
              </a:solidFill>
              <a:latin typeface="+mj-lt"/>
            </a:endParaRPr>
          </a:p>
        </p:txBody>
      </p:sp>
      <p:sp>
        <p:nvSpPr>
          <p:cNvPr id="124" name="Title 1">
            <a:extLst>
              <a:ext uri="{FF2B5EF4-FFF2-40B4-BE49-F238E27FC236}">
                <a16:creationId xmlns="" xmlns:a16="http://schemas.microsoft.com/office/drawing/2014/main" id="{61325CC4-2636-4071-80C4-1B3A44F9C81A}"/>
              </a:ext>
            </a:extLst>
          </p:cNvPr>
          <p:cNvSpPr>
            <a:spLocks noGrp="1"/>
          </p:cNvSpPr>
          <p:nvPr>
            <p:ph type="title"/>
          </p:nvPr>
        </p:nvSpPr>
        <p:spPr>
          <a:xfrm>
            <a:off x="674451" y="209354"/>
            <a:ext cx="8094402" cy="454223"/>
          </a:xfrm>
        </p:spPr>
        <p:txBody>
          <a:bodyPr>
            <a:noAutofit/>
          </a:bodyPr>
          <a:lstStyle/>
          <a:p>
            <a:r>
              <a:rPr lang="en-US" sz="1800" b="1" dirty="0">
                <a:solidFill>
                  <a:srgbClr val="D16F3D"/>
                </a:solidFill>
              </a:rPr>
              <a:t>5. </a:t>
            </a:r>
            <a:r>
              <a:rPr lang="en-US" sz="1800" b="1" dirty="0" err="1">
                <a:solidFill>
                  <a:srgbClr val="D16F3D"/>
                </a:solidFill>
              </a:rPr>
              <a:t>Kiến</a:t>
            </a:r>
            <a:r>
              <a:rPr lang="en-US" sz="1800" b="1" dirty="0">
                <a:solidFill>
                  <a:srgbClr val="D16F3D"/>
                </a:solidFill>
              </a:rPr>
              <a:t> </a:t>
            </a:r>
            <a:r>
              <a:rPr lang="en-US" sz="1800" b="1" dirty="0" err="1">
                <a:solidFill>
                  <a:srgbClr val="D16F3D"/>
                </a:solidFill>
              </a:rPr>
              <a:t>trúc</a:t>
            </a:r>
            <a:r>
              <a:rPr lang="en-US" sz="1800" b="1" dirty="0">
                <a:solidFill>
                  <a:srgbClr val="D16F3D"/>
                </a:solidFill>
              </a:rPr>
              <a:t> </a:t>
            </a:r>
            <a:r>
              <a:rPr lang="en-US" sz="1800" b="1" dirty="0" err="1">
                <a:solidFill>
                  <a:srgbClr val="D16F3D"/>
                </a:solidFill>
              </a:rPr>
              <a:t>nghiệp</a:t>
            </a:r>
            <a:r>
              <a:rPr lang="en-US" sz="1800" b="1" dirty="0">
                <a:solidFill>
                  <a:srgbClr val="D16F3D"/>
                </a:solidFill>
              </a:rPr>
              <a:t> </a:t>
            </a:r>
            <a:r>
              <a:rPr lang="en-US" sz="1800" b="1" dirty="0" err="1">
                <a:solidFill>
                  <a:srgbClr val="D16F3D"/>
                </a:solidFill>
              </a:rPr>
              <a:t>vụ</a:t>
            </a:r>
            <a:r>
              <a:rPr lang="en-US" sz="1800" b="1" dirty="0">
                <a:solidFill>
                  <a:srgbClr val="D16F3D"/>
                </a:solidFill>
              </a:rPr>
              <a:t> </a:t>
            </a:r>
            <a:r>
              <a:rPr lang="en-US" sz="1800" b="1" dirty="0" err="1">
                <a:solidFill>
                  <a:srgbClr val="D16F3D"/>
                </a:solidFill>
              </a:rPr>
              <a:t>và</a:t>
            </a:r>
            <a:r>
              <a:rPr lang="en-US" sz="1800" b="1" dirty="0">
                <a:solidFill>
                  <a:srgbClr val="D16F3D"/>
                </a:solidFill>
              </a:rPr>
              <a:t> </a:t>
            </a:r>
            <a:r>
              <a:rPr lang="en-US" sz="1800" b="1" dirty="0" err="1">
                <a:solidFill>
                  <a:srgbClr val="D16F3D"/>
                </a:solidFill>
              </a:rPr>
              <a:t>ứng</a:t>
            </a:r>
            <a:r>
              <a:rPr lang="en-US" sz="1800" b="1" dirty="0">
                <a:solidFill>
                  <a:srgbClr val="D16F3D"/>
                </a:solidFill>
              </a:rPr>
              <a:t> </a:t>
            </a:r>
            <a:r>
              <a:rPr lang="en-US" sz="1800" b="1" dirty="0" err="1">
                <a:solidFill>
                  <a:srgbClr val="D16F3D"/>
                </a:solidFill>
              </a:rPr>
              <a:t>dụng</a:t>
            </a:r>
            <a:r>
              <a:rPr lang="en-US" sz="1800" b="1" dirty="0">
                <a:solidFill>
                  <a:srgbClr val="D16F3D"/>
                </a:solidFill>
              </a:rPr>
              <a:t> HTTT </a:t>
            </a:r>
            <a:r>
              <a:rPr lang="en-US" sz="1800" b="1" dirty="0" err="1">
                <a:solidFill>
                  <a:srgbClr val="D16F3D"/>
                </a:solidFill>
              </a:rPr>
              <a:t>Báo</a:t>
            </a:r>
            <a:r>
              <a:rPr lang="en-US" sz="1800" b="1" dirty="0">
                <a:solidFill>
                  <a:srgbClr val="D16F3D"/>
                </a:solidFill>
              </a:rPr>
              <a:t> </a:t>
            </a:r>
            <a:r>
              <a:rPr lang="en-US" sz="1800" b="1" dirty="0" err="1">
                <a:solidFill>
                  <a:srgbClr val="D16F3D"/>
                </a:solidFill>
              </a:rPr>
              <a:t>cáo</a:t>
            </a:r>
            <a:r>
              <a:rPr lang="en-US" sz="1800" b="1" dirty="0">
                <a:solidFill>
                  <a:srgbClr val="D16F3D"/>
                </a:solidFill>
              </a:rPr>
              <a:t> </a:t>
            </a:r>
            <a:r>
              <a:rPr lang="en-US" sz="1800" b="1" dirty="0" err="1">
                <a:solidFill>
                  <a:srgbClr val="D16F3D"/>
                </a:solidFill>
              </a:rPr>
              <a:t>Văn</a:t>
            </a:r>
            <a:r>
              <a:rPr lang="en-US" sz="1800" b="1" dirty="0">
                <a:solidFill>
                  <a:srgbClr val="D16F3D"/>
                </a:solidFill>
              </a:rPr>
              <a:t> </a:t>
            </a:r>
            <a:r>
              <a:rPr lang="en-US" sz="1800" b="1" dirty="0" err="1">
                <a:solidFill>
                  <a:srgbClr val="D16F3D"/>
                </a:solidFill>
              </a:rPr>
              <a:t>phòng</a:t>
            </a:r>
            <a:r>
              <a:rPr lang="en-US" sz="1800" b="1" dirty="0">
                <a:solidFill>
                  <a:srgbClr val="D16F3D"/>
                </a:solidFill>
              </a:rPr>
              <a:t> </a:t>
            </a:r>
            <a:r>
              <a:rPr lang="en-US" sz="1800" b="1" dirty="0" err="1">
                <a:solidFill>
                  <a:srgbClr val="D16F3D"/>
                </a:solidFill>
              </a:rPr>
              <a:t>Chính</a:t>
            </a:r>
            <a:r>
              <a:rPr lang="en-US" sz="1800" b="1" dirty="0">
                <a:solidFill>
                  <a:srgbClr val="D16F3D"/>
                </a:solidFill>
              </a:rPr>
              <a:t> </a:t>
            </a:r>
            <a:r>
              <a:rPr lang="en-US" sz="1800" b="1" dirty="0" err="1">
                <a:solidFill>
                  <a:srgbClr val="D16F3D"/>
                </a:solidFill>
              </a:rPr>
              <a:t>phủ</a:t>
            </a:r>
            <a:endParaRPr lang="en-US" sz="1800" b="1" dirty="0">
              <a:solidFill>
                <a:srgbClr val="0070C0"/>
              </a:solidFill>
              <a:latin typeface="Arial" panose="020B0604020202020204" pitchFamily="34" charset="0"/>
              <a:cs typeface="Arial" panose="020B0604020202020204" pitchFamily="34" charset="0"/>
            </a:endParaRPr>
          </a:p>
        </p:txBody>
      </p:sp>
      <p:pic>
        <p:nvPicPr>
          <p:cNvPr id="125" name="Picture 124">
            <a:extLst>
              <a:ext uri="{FF2B5EF4-FFF2-40B4-BE49-F238E27FC236}">
                <a16:creationId xmlns="" xmlns:a16="http://schemas.microsoft.com/office/drawing/2014/main" id="{4094B40C-E360-489E-9838-5826E2E0D918}"/>
              </a:ext>
            </a:extLst>
          </p:cNvPr>
          <p:cNvPicPr>
            <a:picLocks noChangeAspect="1"/>
          </p:cNvPicPr>
          <p:nvPr/>
        </p:nvPicPr>
        <p:blipFill>
          <a:blip r:embed="rId4"/>
          <a:stretch>
            <a:fillRect/>
          </a:stretch>
        </p:blipFill>
        <p:spPr>
          <a:xfrm>
            <a:off x="1" y="179426"/>
            <a:ext cx="473825" cy="369220"/>
          </a:xfrm>
          <a:prstGeom prst="rect">
            <a:avLst/>
          </a:prstGeom>
        </p:spPr>
      </p:pic>
      <p:sp>
        <p:nvSpPr>
          <p:cNvPr id="3" name="Slide Number Placeholder 2">
            <a:extLst>
              <a:ext uri="{FF2B5EF4-FFF2-40B4-BE49-F238E27FC236}">
                <a16:creationId xmlns="" xmlns:a16="http://schemas.microsoft.com/office/drawing/2014/main" id="{CAF8B999-C43D-4CC6-B175-D5F448DA305E}"/>
              </a:ext>
            </a:extLst>
          </p:cNvPr>
          <p:cNvSpPr>
            <a:spLocks noGrp="1"/>
          </p:cNvSpPr>
          <p:nvPr>
            <p:ph type="sldNum" sz="quarter" idx="12"/>
          </p:nvPr>
        </p:nvSpPr>
        <p:spPr/>
        <p:txBody>
          <a:bodyPr/>
          <a:lstStyle/>
          <a:p>
            <a:fld id="{915606CC-36FA-4283-A0CE-BAC400B7BCE4}" type="slidenum">
              <a:rPr lang="en-US" smtClean="0"/>
              <a:pPr/>
              <a:t>10</a:t>
            </a:fld>
            <a:endParaRPr lang="en-US" dirty="0"/>
          </a:p>
        </p:txBody>
      </p:sp>
      <p:pic>
        <p:nvPicPr>
          <p:cNvPr id="130" name="Picture 6" descr="Káº¿t quáº£ hÃ¬nh áº£nh cho icon form">
            <a:extLst>
              <a:ext uri="{FF2B5EF4-FFF2-40B4-BE49-F238E27FC236}">
                <a16:creationId xmlns="" xmlns:a16="http://schemas.microsoft.com/office/drawing/2014/main" id="{7B4F786F-CE0E-480C-B03B-33EC15766906}"/>
              </a:ext>
            </a:extLst>
          </p:cNvPr>
          <p:cNvPicPr>
            <a:picLocks noChangeAspect="1" noChangeArrowheads="1"/>
          </p:cNvPicPr>
          <p:nvPr/>
        </p:nvPicPr>
        <p:blipFill>
          <a:blip r:embed="rId5" cstate="hqprint">
            <a:extLst>
              <a:ext uri="{28A0092B-C50C-407E-A947-70E740481C1C}">
                <a14:useLocalDpi xmlns="" xmlns:a14="http://schemas.microsoft.com/office/drawing/2010/main" val="0"/>
              </a:ext>
            </a:extLst>
          </a:blip>
          <a:srcRect/>
          <a:stretch>
            <a:fillRect/>
          </a:stretch>
        </p:blipFill>
        <p:spPr bwMode="auto">
          <a:xfrm>
            <a:off x="3107898" y="1212183"/>
            <a:ext cx="684901" cy="721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9">
            <a:extLst>
              <a:ext uri="{FF2B5EF4-FFF2-40B4-BE49-F238E27FC236}">
                <a16:creationId xmlns="" xmlns:a16="http://schemas.microsoft.com/office/drawing/2014/main" id="{22F4B0BF-669A-42E7-9F54-D0183BEF3A18}"/>
              </a:ext>
            </a:extLst>
          </p:cNvPr>
          <p:cNvSpPr>
            <a:spLocks noChangeArrowheads="1"/>
          </p:cNvSpPr>
          <p:nvPr/>
        </p:nvSpPr>
        <p:spPr bwMode="auto">
          <a:xfrm>
            <a:off x="4260797" y="210741"/>
            <a:ext cx="1742785"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b="1">
                <a:solidFill>
                  <a:srgbClr val="FFFFFF"/>
                </a:solidFill>
                <a:latin typeface="Arial" panose="020B0604020202020204" pitchFamily="34" charset="0"/>
              </a:rPr>
              <a:t>TÍNH NĂNG CHÍNH</a:t>
            </a:r>
          </a:p>
        </p:txBody>
      </p:sp>
      <p:grpSp>
        <p:nvGrpSpPr>
          <p:cNvPr id="3" name="Group 1">
            <a:extLst>
              <a:ext uri="{FF2B5EF4-FFF2-40B4-BE49-F238E27FC236}">
                <a16:creationId xmlns="" xmlns:a16="http://schemas.microsoft.com/office/drawing/2014/main" id="{9044E370-8C3C-4799-AD64-C2F10AF4E001}"/>
              </a:ext>
            </a:extLst>
          </p:cNvPr>
          <p:cNvGrpSpPr>
            <a:grpSpLocks/>
          </p:cNvGrpSpPr>
          <p:nvPr/>
        </p:nvGrpSpPr>
        <p:grpSpPr bwMode="auto">
          <a:xfrm>
            <a:off x="-162368" y="857250"/>
            <a:ext cx="8984898" cy="4279193"/>
            <a:chOff x="494172" y="1582739"/>
            <a:chExt cx="10178395" cy="4666216"/>
          </a:xfrm>
        </p:grpSpPr>
        <p:sp>
          <p:nvSpPr>
            <p:cNvPr id="23556" name="TextBox 66">
              <a:extLst>
                <a:ext uri="{FF2B5EF4-FFF2-40B4-BE49-F238E27FC236}">
                  <a16:creationId xmlns="" xmlns:a16="http://schemas.microsoft.com/office/drawing/2014/main" id="{8C634535-34AB-45C1-89D8-E4618E922E49}"/>
                </a:ext>
              </a:extLst>
            </p:cNvPr>
            <p:cNvSpPr txBox="1">
              <a:spLocks noChangeArrowheads="1"/>
            </p:cNvSpPr>
            <p:nvPr/>
          </p:nvSpPr>
          <p:spPr bwMode="auto">
            <a:xfrm>
              <a:off x="494172" y="1703356"/>
              <a:ext cx="2884698" cy="20309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dirty="0">
                  <a:solidFill>
                    <a:srgbClr val="0070C0"/>
                  </a:solidFill>
                  <a:latin typeface="Cambria" panose="02040503050406030204" pitchFamily="18" charset="0"/>
                </a:rPr>
                <a:t>1. QUẢN LÝ CÁC CHẾ ĐỘ BÁO CÁO, CHỈ TIÊU KT-XH</a:t>
              </a:r>
            </a:p>
            <a:p>
              <a:pPr lvl="1" algn="just">
                <a:spcBef>
                  <a:spcPct val="0"/>
                </a:spcBef>
                <a:buFont typeface="Arial" panose="020B0604020202020204" pitchFamily="34" charset="0"/>
                <a:buChar char="•"/>
              </a:pPr>
              <a:r>
                <a:rPr lang="en-US" altLang="en-US" sz="135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Quản</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lý</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theo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dõi</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giám</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sát</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chế</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độ</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kỳ</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chỉ</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tiêu</a:t>
              </a:r>
              <a:r>
                <a:rPr lang="en-US" altLang="en-US" sz="1300" dirty="0">
                  <a:solidFill>
                    <a:srgbClr val="0070C0"/>
                  </a:solidFill>
                  <a:latin typeface="Cambria" panose="02040503050406030204" pitchFamily="18" charset="0"/>
                </a:rPr>
                <a:t> KT-XH.</a:t>
              </a:r>
            </a:p>
            <a:p>
              <a:pPr lvl="1" algn="just">
                <a:spcBef>
                  <a:spcPct val="0"/>
                </a:spcBef>
                <a:buFont typeface="Arial" panose="020B0604020202020204" pitchFamily="34" charset="0"/>
                <a:buChar char="•"/>
              </a:pPr>
              <a:r>
                <a:rPr lang="en-US" altLang="en-US" sz="1300" dirty="0" err="1">
                  <a:solidFill>
                    <a:srgbClr val="0070C0"/>
                  </a:solidFill>
                  <a:latin typeface="Cambria" panose="02040503050406030204" pitchFamily="18" charset="0"/>
                </a:rPr>
                <a:t>Chủ</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động</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lập</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chế</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độ</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biểu</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mẫu</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quy</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trình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thuộc</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tính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chỉ</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tiêu</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định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dạng</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trình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bày</a:t>
              </a:r>
              <a:r>
                <a:rPr lang="en-US" altLang="en-US" sz="1300" dirty="0">
                  <a:solidFill>
                    <a:srgbClr val="0070C0"/>
                  </a:solidFill>
                  <a:latin typeface="Cambria" panose="02040503050406030204" pitchFamily="18" charset="0"/>
                </a:rPr>
                <a:t>,…).</a:t>
              </a:r>
            </a:p>
          </p:txBody>
        </p:sp>
        <p:sp>
          <p:nvSpPr>
            <p:cNvPr id="5" name="Freeform 60">
              <a:extLst>
                <a:ext uri="{FF2B5EF4-FFF2-40B4-BE49-F238E27FC236}">
                  <a16:creationId xmlns="" xmlns:a16="http://schemas.microsoft.com/office/drawing/2014/main" id="{2397244B-6642-4EAB-870B-89A4FBF684A1}"/>
                </a:ext>
              </a:extLst>
            </p:cNvPr>
            <p:cNvSpPr>
              <a:spLocks/>
            </p:cNvSpPr>
            <p:nvPr/>
          </p:nvSpPr>
          <p:spPr bwMode="auto">
            <a:xfrm>
              <a:off x="5235635" y="1595722"/>
              <a:ext cx="956285" cy="94906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7CCA62"/>
            </a:solidFill>
            <a:ln>
              <a:noFill/>
            </a:ln>
          </p:spPr>
          <p:txBody>
            <a:bodyPr lIns="51435" tIns="25718" rIns="51435" bIns="25718"/>
            <a:lstStyle/>
            <a:p>
              <a:pPr defTabSz="514350">
                <a:defRPr/>
              </a:pPr>
              <a:endParaRPr lang="en-US" sz="1200">
                <a:solidFill>
                  <a:prstClr val="black"/>
                </a:solidFill>
                <a:latin typeface="Calibri"/>
              </a:endParaRPr>
            </a:p>
          </p:txBody>
        </p:sp>
        <p:sp>
          <p:nvSpPr>
            <p:cNvPr id="6" name="Freeform: Shape 82">
              <a:extLst>
                <a:ext uri="{FF2B5EF4-FFF2-40B4-BE49-F238E27FC236}">
                  <a16:creationId xmlns="" xmlns:a16="http://schemas.microsoft.com/office/drawing/2014/main" id="{92E080E5-B053-4296-8F9F-C28693CA44CD}"/>
                </a:ext>
              </a:extLst>
            </p:cNvPr>
            <p:cNvSpPr>
              <a:spLocks/>
            </p:cNvSpPr>
            <p:nvPr/>
          </p:nvSpPr>
          <p:spPr bwMode="auto">
            <a:xfrm>
              <a:off x="3826160" y="1595722"/>
              <a:ext cx="821407" cy="1550180"/>
            </a:xfrm>
            <a:custGeom>
              <a:avLst/>
              <a:gdLst>
                <a:gd name="connsiteX0" fmla="*/ 1091813 w 1364969"/>
                <a:gd name="connsiteY0" fmla="*/ 0 h 2589076"/>
                <a:gd name="connsiteX1" fmla="*/ 1251937 w 1364969"/>
                <a:gd name="connsiteY1" fmla="*/ 0 h 2589076"/>
                <a:gd name="connsiteX2" fmla="*/ 1238657 w 1364969"/>
                <a:gd name="connsiteY2" fmla="*/ 30830 h 2589076"/>
                <a:gd name="connsiteX3" fmla="*/ 1204929 w 1364969"/>
                <a:gd name="connsiteY3" fmla="*/ 122734 h 2589076"/>
                <a:gd name="connsiteX4" fmla="*/ 1174508 w 1364969"/>
                <a:gd name="connsiteY4" fmla="*/ 215960 h 2589076"/>
                <a:gd name="connsiteX5" fmla="*/ 1148717 w 1364969"/>
                <a:gd name="connsiteY5" fmla="*/ 311169 h 2589076"/>
                <a:gd name="connsiteX6" fmla="*/ 1128216 w 1364969"/>
                <a:gd name="connsiteY6" fmla="*/ 407040 h 2589076"/>
                <a:gd name="connsiteX7" fmla="*/ 1112344 w 1364969"/>
                <a:gd name="connsiteY7" fmla="*/ 504233 h 2589076"/>
                <a:gd name="connsiteX8" fmla="*/ 1099779 w 1364969"/>
                <a:gd name="connsiteY8" fmla="*/ 601425 h 2589076"/>
                <a:gd name="connsiteX9" fmla="*/ 1093166 w 1364969"/>
                <a:gd name="connsiteY9" fmla="*/ 699941 h 2589076"/>
                <a:gd name="connsiteX10" fmla="*/ 1090520 w 1364969"/>
                <a:gd name="connsiteY10" fmla="*/ 798456 h 2589076"/>
                <a:gd name="connsiteX11" fmla="*/ 1093166 w 1364969"/>
                <a:gd name="connsiteY11" fmla="*/ 896971 h 2589076"/>
                <a:gd name="connsiteX12" fmla="*/ 1101101 w 1364969"/>
                <a:gd name="connsiteY12" fmla="*/ 996809 h 2589076"/>
                <a:gd name="connsiteX13" fmla="*/ 1113005 w 1364969"/>
                <a:gd name="connsiteY13" fmla="*/ 1095324 h 2589076"/>
                <a:gd name="connsiteX14" fmla="*/ 1130200 w 1364969"/>
                <a:gd name="connsiteY14" fmla="*/ 1193839 h 2589076"/>
                <a:gd name="connsiteX15" fmla="*/ 1152685 w 1364969"/>
                <a:gd name="connsiteY15" fmla="*/ 1292355 h 2589076"/>
                <a:gd name="connsiteX16" fmla="*/ 1179137 w 1364969"/>
                <a:gd name="connsiteY16" fmla="*/ 1390209 h 2589076"/>
                <a:gd name="connsiteX17" fmla="*/ 1211542 w 1364969"/>
                <a:gd name="connsiteY17" fmla="*/ 1486079 h 2589076"/>
                <a:gd name="connsiteX18" fmla="*/ 1248576 w 1364969"/>
                <a:gd name="connsiteY18" fmla="*/ 1581950 h 2589076"/>
                <a:gd name="connsiteX19" fmla="*/ 1290901 w 1364969"/>
                <a:gd name="connsiteY19" fmla="*/ 1676498 h 2589076"/>
                <a:gd name="connsiteX20" fmla="*/ 1338516 w 1364969"/>
                <a:gd name="connsiteY20" fmla="*/ 1769724 h 2589076"/>
                <a:gd name="connsiteX21" fmla="*/ 1364969 w 1364969"/>
                <a:gd name="connsiteY21" fmla="*/ 1815345 h 2589076"/>
                <a:gd name="connsiteX22" fmla="*/ 1364969 w 1364969"/>
                <a:gd name="connsiteY22" fmla="*/ 1816006 h 2589076"/>
                <a:gd name="connsiteX23" fmla="*/ 1364718 w 1364969"/>
                <a:gd name="connsiteY23" fmla="*/ 1816152 h 2589076"/>
                <a:gd name="connsiteX24" fmla="*/ 1364969 w 1364969"/>
                <a:gd name="connsiteY24" fmla="*/ 1816581 h 2589076"/>
                <a:gd name="connsiteX25" fmla="*/ 1270200 w 1364969"/>
                <a:gd name="connsiteY25" fmla="*/ 1871195 h 2589076"/>
                <a:gd name="connsiteX26" fmla="*/ 1236673 w 1364969"/>
                <a:gd name="connsiteY26" fmla="*/ 1890719 h 2589076"/>
                <a:gd name="connsiteX27" fmla="*/ 1236673 w 1364969"/>
                <a:gd name="connsiteY27" fmla="*/ 1890516 h 2589076"/>
                <a:gd name="connsiteX28" fmla="*/ 24481 w 1364969"/>
                <a:gd name="connsiteY28" fmla="*/ 2589076 h 2589076"/>
                <a:gd name="connsiteX29" fmla="*/ 0 w 1364969"/>
                <a:gd name="connsiteY29" fmla="*/ 2546160 h 2589076"/>
                <a:gd name="connsiteX30" fmla="*/ 1212183 w 1364969"/>
                <a:gd name="connsiteY30" fmla="*/ 1847260 h 2589076"/>
                <a:gd name="connsiteX31" fmla="*/ 1208236 w 1364969"/>
                <a:gd name="connsiteY31" fmla="*/ 1840470 h 2589076"/>
                <a:gd name="connsiteX32" fmla="*/ 1156652 w 1364969"/>
                <a:gd name="connsiteY32" fmla="*/ 1740632 h 2589076"/>
                <a:gd name="connsiteX33" fmla="*/ 1111021 w 1364969"/>
                <a:gd name="connsiteY33" fmla="*/ 1639472 h 2589076"/>
                <a:gd name="connsiteX34" fmla="*/ 1072003 w 1364969"/>
                <a:gd name="connsiteY34" fmla="*/ 1536329 h 2589076"/>
                <a:gd name="connsiteX35" fmla="*/ 1036953 w 1364969"/>
                <a:gd name="connsiteY35" fmla="*/ 1433185 h 2589076"/>
                <a:gd name="connsiteX36" fmla="*/ 1008516 w 1364969"/>
                <a:gd name="connsiteY36" fmla="*/ 1328058 h 2589076"/>
                <a:gd name="connsiteX37" fmla="*/ 984047 w 1364969"/>
                <a:gd name="connsiteY37" fmla="*/ 1222931 h 2589076"/>
                <a:gd name="connsiteX38" fmla="*/ 965530 w 1364969"/>
                <a:gd name="connsiteY38" fmla="*/ 1117804 h 2589076"/>
                <a:gd name="connsiteX39" fmla="*/ 952965 w 1364969"/>
                <a:gd name="connsiteY39" fmla="*/ 1011355 h 2589076"/>
                <a:gd name="connsiteX40" fmla="*/ 945029 w 1364969"/>
                <a:gd name="connsiteY40" fmla="*/ 904905 h 2589076"/>
                <a:gd name="connsiteX41" fmla="*/ 942384 w 1364969"/>
                <a:gd name="connsiteY41" fmla="*/ 798456 h 2589076"/>
                <a:gd name="connsiteX42" fmla="*/ 945029 w 1364969"/>
                <a:gd name="connsiteY42" fmla="*/ 693329 h 2589076"/>
                <a:gd name="connsiteX43" fmla="*/ 951643 w 1364969"/>
                <a:gd name="connsiteY43" fmla="*/ 588202 h 2589076"/>
                <a:gd name="connsiteX44" fmla="*/ 964869 w 1364969"/>
                <a:gd name="connsiteY44" fmla="*/ 483075 h 2589076"/>
                <a:gd name="connsiteX45" fmla="*/ 982063 w 1364969"/>
                <a:gd name="connsiteY45" fmla="*/ 378609 h 2589076"/>
                <a:gd name="connsiteX46" fmla="*/ 1005210 w 1364969"/>
                <a:gd name="connsiteY46" fmla="*/ 276127 h 2589076"/>
                <a:gd name="connsiteX47" fmla="*/ 1031663 w 1364969"/>
                <a:gd name="connsiteY47" fmla="*/ 174306 h 2589076"/>
                <a:gd name="connsiteX48" fmla="*/ 1064067 w 1364969"/>
                <a:gd name="connsiteY48" fmla="*/ 73807 h 2589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364969" h="2589076">
                  <a:moveTo>
                    <a:pt x="1091813" y="0"/>
                  </a:moveTo>
                  <a:lnTo>
                    <a:pt x="1251937" y="0"/>
                  </a:lnTo>
                  <a:lnTo>
                    <a:pt x="1238657" y="30830"/>
                  </a:lnTo>
                  <a:lnTo>
                    <a:pt x="1204929" y="122734"/>
                  </a:lnTo>
                  <a:lnTo>
                    <a:pt x="1174508" y="215960"/>
                  </a:lnTo>
                  <a:lnTo>
                    <a:pt x="1148717" y="311169"/>
                  </a:lnTo>
                  <a:lnTo>
                    <a:pt x="1128216" y="407040"/>
                  </a:lnTo>
                  <a:lnTo>
                    <a:pt x="1112344" y="504233"/>
                  </a:lnTo>
                  <a:lnTo>
                    <a:pt x="1099779" y="601425"/>
                  </a:lnTo>
                  <a:lnTo>
                    <a:pt x="1093166" y="699941"/>
                  </a:lnTo>
                  <a:lnTo>
                    <a:pt x="1090520" y="798456"/>
                  </a:lnTo>
                  <a:lnTo>
                    <a:pt x="1093166" y="896971"/>
                  </a:lnTo>
                  <a:lnTo>
                    <a:pt x="1101101" y="996809"/>
                  </a:lnTo>
                  <a:lnTo>
                    <a:pt x="1113005" y="1095324"/>
                  </a:lnTo>
                  <a:lnTo>
                    <a:pt x="1130200" y="1193839"/>
                  </a:lnTo>
                  <a:lnTo>
                    <a:pt x="1152685" y="1292355"/>
                  </a:lnTo>
                  <a:lnTo>
                    <a:pt x="1179137" y="1390209"/>
                  </a:lnTo>
                  <a:lnTo>
                    <a:pt x="1211542" y="1486079"/>
                  </a:lnTo>
                  <a:lnTo>
                    <a:pt x="1248576" y="1581950"/>
                  </a:lnTo>
                  <a:lnTo>
                    <a:pt x="1290901" y="1676498"/>
                  </a:lnTo>
                  <a:lnTo>
                    <a:pt x="1338516" y="1769724"/>
                  </a:lnTo>
                  <a:lnTo>
                    <a:pt x="1364969" y="1815345"/>
                  </a:lnTo>
                  <a:lnTo>
                    <a:pt x="1364969" y="1816006"/>
                  </a:lnTo>
                  <a:lnTo>
                    <a:pt x="1364718" y="1816152"/>
                  </a:lnTo>
                  <a:lnTo>
                    <a:pt x="1364969" y="1816581"/>
                  </a:lnTo>
                  <a:lnTo>
                    <a:pt x="1270200" y="1871195"/>
                  </a:lnTo>
                  <a:lnTo>
                    <a:pt x="1236673" y="1890719"/>
                  </a:lnTo>
                  <a:lnTo>
                    <a:pt x="1236673" y="1890516"/>
                  </a:lnTo>
                  <a:lnTo>
                    <a:pt x="24481" y="2589076"/>
                  </a:lnTo>
                  <a:lnTo>
                    <a:pt x="0" y="2546160"/>
                  </a:lnTo>
                  <a:lnTo>
                    <a:pt x="1212183" y="1847260"/>
                  </a:lnTo>
                  <a:lnTo>
                    <a:pt x="1208236" y="1840470"/>
                  </a:lnTo>
                  <a:lnTo>
                    <a:pt x="1156652" y="1740632"/>
                  </a:lnTo>
                  <a:lnTo>
                    <a:pt x="1111021" y="1639472"/>
                  </a:lnTo>
                  <a:lnTo>
                    <a:pt x="1072003" y="1536329"/>
                  </a:lnTo>
                  <a:lnTo>
                    <a:pt x="1036953" y="1433185"/>
                  </a:lnTo>
                  <a:lnTo>
                    <a:pt x="1008516" y="1328058"/>
                  </a:lnTo>
                  <a:lnTo>
                    <a:pt x="984047" y="1222931"/>
                  </a:lnTo>
                  <a:lnTo>
                    <a:pt x="965530" y="1117804"/>
                  </a:lnTo>
                  <a:lnTo>
                    <a:pt x="952965" y="1011355"/>
                  </a:lnTo>
                  <a:lnTo>
                    <a:pt x="945029" y="904905"/>
                  </a:lnTo>
                  <a:lnTo>
                    <a:pt x="942384" y="798456"/>
                  </a:lnTo>
                  <a:lnTo>
                    <a:pt x="945029" y="693329"/>
                  </a:lnTo>
                  <a:lnTo>
                    <a:pt x="951643" y="588202"/>
                  </a:lnTo>
                  <a:lnTo>
                    <a:pt x="964869" y="483075"/>
                  </a:lnTo>
                  <a:lnTo>
                    <a:pt x="982063" y="378609"/>
                  </a:lnTo>
                  <a:lnTo>
                    <a:pt x="1005210" y="276127"/>
                  </a:lnTo>
                  <a:lnTo>
                    <a:pt x="1031663" y="174306"/>
                  </a:lnTo>
                  <a:lnTo>
                    <a:pt x="1064067" y="73807"/>
                  </a:lnTo>
                  <a:close/>
                </a:path>
              </a:pathLst>
            </a:custGeom>
            <a:solidFill>
              <a:srgbClr val="17406D"/>
            </a:solidFill>
            <a:ln>
              <a:noFill/>
            </a:ln>
          </p:spPr>
          <p:txBody>
            <a:bodyPr lIns="51435" tIns="25718" rIns="51435" bIns="25718"/>
            <a:lstStyle/>
            <a:p>
              <a:pPr defTabSz="514350">
                <a:defRPr/>
              </a:pPr>
              <a:endParaRPr lang="en-US" sz="1200">
                <a:solidFill>
                  <a:prstClr val="black"/>
                </a:solidFill>
                <a:latin typeface="Calibri"/>
              </a:endParaRPr>
            </a:p>
          </p:txBody>
        </p:sp>
        <p:sp>
          <p:nvSpPr>
            <p:cNvPr id="7" name="Freeform: Shape 83">
              <a:extLst>
                <a:ext uri="{FF2B5EF4-FFF2-40B4-BE49-F238E27FC236}">
                  <a16:creationId xmlns="" xmlns:a16="http://schemas.microsoft.com/office/drawing/2014/main" id="{ECC23BF9-E1C4-415E-A4CB-0CDF3C3AFFD7}"/>
                </a:ext>
              </a:extLst>
            </p:cNvPr>
            <p:cNvSpPr>
              <a:spLocks/>
            </p:cNvSpPr>
            <p:nvPr/>
          </p:nvSpPr>
          <p:spPr bwMode="auto">
            <a:xfrm>
              <a:off x="4483016" y="1595722"/>
              <a:ext cx="660902" cy="2248670"/>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009DD9"/>
            </a:solidFill>
            <a:ln>
              <a:noFill/>
            </a:ln>
          </p:spPr>
          <p:txBody>
            <a:bodyPr lIns="51435" tIns="25718" rIns="51435" bIns="25718"/>
            <a:lstStyle/>
            <a:p>
              <a:pPr defTabSz="514350">
                <a:defRPr/>
              </a:pPr>
              <a:endParaRPr lang="en-US" sz="1200">
                <a:solidFill>
                  <a:prstClr val="black"/>
                </a:solidFill>
                <a:latin typeface="Calibri"/>
              </a:endParaRPr>
            </a:p>
          </p:txBody>
        </p:sp>
        <p:sp>
          <p:nvSpPr>
            <p:cNvPr id="8" name="Freeform: Shape 84">
              <a:extLst>
                <a:ext uri="{FF2B5EF4-FFF2-40B4-BE49-F238E27FC236}">
                  <a16:creationId xmlns="" xmlns:a16="http://schemas.microsoft.com/office/drawing/2014/main" id="{8A6AF156-6E4B-490A-9D92-48735DD9A9A1}"/>
                </a:ext>
              </a:extLst>
            </p:cNvPr>
            <p:cNvSpPr>
              <a:spLocks noChangeArrowheads="1"/>
            </p:cNvSpPr>
            <p:nvPr/>
          </p:nvSpPr>
          <p:spPr bwMode="auto">
            <a:xfrm>
              <a:off x="4572036" y="2068306"/>
              <a:ext cx="1141068" cy="1976026"/>
            </a:xfrm>
            <a:custGeom>
              <a:avLst/>
              <a:gdLst>
                <a:gd name="connsiteX0" fmla="*/ 0 w 1896673"/>
                <a:gd name="connsiteY0" fmla="*/ 0 h 3299336"/>
                <a:gd name="connsiteX1" fmla="*/ 148136 w 1896673"/>
                <a:gd name="connsiteY1" fmla="*/ 0 h 3299336"/>
                <a:gd name="connsiteX2" fmla="*/ 148797 w 1896673"/>
                <a:gd name="connsiteY2" fmla="*/ 55551 h 3299336"/>
                <a:gd name="connsiteX3" fmla="*/ 156072 w 1896673"/>
                <a:gd name="connsiteY3" fmla="*/ 167976 h 3299336"/>
                <a:gd name="connsiteX4" fmla="*/ 169298 w 1896673"/>
                <a:gd name="connsiteY4" fmla="*/ 280400 h 3299336"/>
                <a:gd name="connsiteX5" fmla="*/ 191122 w 1896673"/>
                <a:gd name="connsiteY5" fmla="*/ 391503 h 3299336"/>
                <a:gd name="connsiteX6" fmla="*/ 220220 w 1896673"/>
                <a:gd name="connsiteY6" fmla="*/ 502605 h 3299336"/>
                <a:gd name="connsiteX7" fmla="*/ 257254 w 1896673"/>
                <a:gd name="connsiteY7" fmla="*/ 612384 h 3299336"/>
                <a:gd name="connsiteX8" fmla="*/ 300901 w 1896673"/>
                <a:gd name="connsiteY8" fmla="*/ 719518 h 3299336"/>
                <a:gd name="connsiteX9" fmla="*/ 353146 w 1896673"/>
                <a:gd name="connsiteY9" fmla="*/ 825330 h 3299336"/>
                <a:gd name="connsiteX10" fmla="*/ 382244 w 1896673"/>
                <a:gd name="connsiteY10" fmla="*/ 877574 h 3299336"/>
                <a:gd name="connsiteX11" fmla="*/ 412665 w 1896673"/>
                <a:gd name="connsiteY11" fmla="*/ 929819 h 3299336"/>
                <a:gd name="connsiteX12" fmla="*/ 480120 w 1896673"/>
                <a:gd name="connsiteY12" fmla="*/ 1028356 h 3299336"/>
                <a:gd name="connsiteX13" fmla="*/ 551542 w 1896673"/>
                <a:gd name="connsiteY13" fmla="*/ 1122264 h 3299336"/>
                <a:gd name="connsiteX14" fmla="*/ 628917 w 1896673"/>
                <a:gd name="connsiteY14" fmla="*/ 1208897 h 3299336"/>
                <a:gd name="connsiteX15" fmla="*/ 712244 w 1896673"/>
                <a:gd name="connsiteY15" fmla="*/ 1290239 h 3299336"/>
                <a:gd name="connsiteX16" fmla="*/ 798877 w 1896673"/>
                <a:gd name="connsiteY16" fmla="*/ 1364969 h 3299336"/>
                <a:gd name="connsiteX17" fmla="*/ 890139 w 1896673"/>
                <a:gd name="connsiteY17" fmla="*/ 1433085 h 3299336"/>
                <a:gd name="connsiteX18" fmla="*/ 985370 w 1896673"/>
                <a:gd name="connsiteY18" fmla="*/ 1495911 h 3299336"/>
                <a:gd name="connsiteX19" fmla="*/ 1083246 w 1896673"/>
                <a:gd name="connsiteY19" fmla="*/ 1551462 h 3299336"/>
                <a:gd name="connsiteX20" fmla="*/ 1185089 w 1896673"/>
                <a:gd name="connsiteY20" fmla="*/ 1600400 h 3299336"/>
                <a:gd name="connsiteX21" fmla="*/ 1289578 w 1896673"/>
                <a:gd name="connsiteY21" fmla="*/ 1642724 h 3299336"/>
                <a:gd name="connsiteX22" fmla="*/ 1396051 w 1896673"/>
                <a:gd name="connsiteY22" fmla="*/ 1678436 h 3299336"/>
                <a:gd name="connsiteX23" fmla="*/ 1505169 w 1896673"/>
                <a:gd name="connsiteY23" fmla="*/ 1706872 h 3299336"/>
                <a:gd name="connsiteX24" fmla="*/ 1615610 w 1896673"/>
                <a:gd name="connsiteY24" fmla="*/ 1728696 h 3299336"/>
                <a:gd name="connsiteX25" fmla="*/ 1726712 w 1896673"/>
                <a:gd name="connsiteY25" fmla="*/ 1743245 h 3299336"/>
                <a:gd name="connsiteX26" fmla="*/ 1840459 w 1896673"/>
                <a:gd name="connsiteY26" fmla="*/ 1751181 h 3299336"/>
                <a:gd name="connsiteX27" fmla="*/ 1847073 w 1896673"/>
                <a:gd name="connsiteY27" fmla="*/ 1751181 h 3299336"/>
                <a:gd name="connsiteX28" fmla="*/ 1847073 w 1896673"/>
                <a:gd name="connsiteY28" fmla="*/ 1749858 h 3299336"/>
                <a:gd name="connsiteX29" fmla="*/ 1896673 w 1896673"/>
                <a:gd name="connsiteY29" fmla="*/ 1749858 h 3299336"/>
                <a:gd name="connsiteX30" fmla="*/ 1896673 w 1896673"/>
                <a:gd name="connsiteY30" fmla="*/ 3299336 h 3299336"/>
                <a:gd name="connsiteX31" fmla="*/ 1847073 w 1896673"/>
                <a:gd name="connsiteY31" fmla="*/ 3299336 h 3299336"/>
                <a:gd name="connsiteX32" fmla="*/ 1847073 w 1896673"/>
                <a:gd name="connsiteY32" fmla="*/ 1899574 h 3299336"/>
                <a:gd name="connsiteX33" fmla="*/ 1835169 w 1896673"/>
                <a:gd name="connsiteY33" fmla="*/ 1899318 h 3299336"/>
                <a:gd name="connsiteX34" fmla="*/ 1713486 w 1896673"/>
                <a:gd name="connsiteY34" fmla="*/ 1890720 h 3299336"/>
                <a:gd name="connsiteX35" fmla="*/ 1591802 w 1896673"/>
                <a:gd name="connsiteY35" fmla="*/ 1875510 h 3299336"/>
                <a:gd name="connsiteX36" fmla="*/ 1471442 w 1896673"/>
                <a:gd name="connsiteY36" fmla="*/ 1851702 h 3299336"/>
                <a:gd name="connsiteX37" fmla="*/ 1354388 w 1896673"/>
                <a:gd name="connsiteY37" fmla="*/ 1820620 h 3299336"/>
                <a:gd name="connsiteX38" fmla="*/ 1238656 w 1896673"/>
                <a:gd name="connsiteY38" fmla="*/ 1782264 h 3299336"/>
                <a:gd name="connsiteX39" fmla="*/ 1125570 w 1896673"/>
                <a:gd name="connsiteY39" fmla="*/ 1735971 h 3299336"/>
                <a:gd name="connsiteX40" fmla="*/ 1014468 w 1896673"/>
                <a:gd name="connsiteY40" fmla="*/ 1682403 h 3299336"/>
                <a:gd name="connsiteX41" fmla="*/ 907334 w 1896673"/>
                <a:gd name="connsiteY41" fmla="*/ 1622884 h 3299336"/>
                <a:gd name="connsiteX42" fmla="*/ 804829 w 1896673"/>
                <a:gd name="connsiteY42" fmla="*/ 1554768 h 3299336"/>
                <a:gd name="connsiteX43" fmla="*/ 704969 w 1896673"/>
                <a:gd name="connsiteY43" fmla="*/ 1480700 h 3299336"/>
                <a:gd name="connsiteX44" fmla="*/ 611061 w 1896673"/>
                <a:gd name="connsiteY44" fmla="*/ 1400019 h 3299336"/>
                <a:gd name="connsiteX45" fmla="*/ 521783 w 1896673"/>
                <a:gd name="connsiteY45" fmla="*/ 1311402 h 3299336"/>
                <a:gd name="connsiteX46" fmla="*/ 437795 w 1896673"/>
                <a:gd name="connsiteY46" fmla="*/ 1217494 h 3299336"/>
                <a:gd name="connsiteX47" fmla="*/ 359098 w 1896673"/>
                <a:gd name="connsiteY47" fmla="*/ 1116312 h 3299336"/>
                <a:gd name="connsiteX48" fmla="*/ 287014 w 1896673"/>
                <a:gd name="connsiteY48" fmla="*/ 1007855 h 3299336"/>
                <a:gd name="connsiteX49" fmla="*/ 253286 w 1896673"/>
                <a:gd name="connsiteY49" fmla="*/ 952304 h 3299336"/>
                <a:gd name="connsiteX50" fmla="*/ 221543 w 1896673"/>
                <a:gd name="connsiteY50" fmla="*/ 896091 h 3299336"/>
                <a:gd name="connsiteX51" fmla="*/ 165330 w 1896673"/>
                <a:gd name="connsiteY51" fmla="*/ 781021 h 3299336"/>
                <a:gd name="connsiteX52" fmla="*/ 117054 w 1896673"/>
                <a:gd name="connsiteY52" fmla="*/ 663306 h 3299336"/>
                <a:gd name="connsiteX53" fmla="*/ 78036 w 1896673"/>
                <a:gd name="connsiteY53" fmla="*/ 544929 h 3299336"/>
                <a:gd name="connsiteX54" fmla="*/ 46292 w 1896673"/>
                <a:gd name="connsiteY54" fmla="*/ 425230 h 3299336"/>
                <a:gd name="connsiteX55" fmla="*/ 23146 w 1896673"/>
                <a:gd name="connsiteY55" fmla="*/ 303547 h 3299336"/>
                <a:gd name="connsiteX56" fmla="*/ 7274 w 1896673"/>
                <a:gd name="connsiteY56" fmla="*/ 182525 h 3299336"/>
                <a:gd name="connsiteX57" fmla="*/ 661 w 1896673"/>
                <a:gd name="connsiteY57" fmla="*/ 60842 h 329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896673" h="3299336">
                  <a:moveTo>
                    <a:pt x="0" y="0"/>
                  </a:moveTo>
                  <a:lnTo>
                    <a:pt x="148136" y="0"/>
                  </a:lnTo>
                  <a:lnTo>
                    <a:pt x="148797" y="55551"/>
                  </a:lnTo>
                  <a:lnTo>
                    <a:pt x="156072" y="167976"/>
                  </a:lnTo>
                  <a:lnTo>
                    <a:pt x="169298" y="280400"/>
                  </a:lnTo>
                  <a:lnTo>
                    <a:pt x="191122" y="391503"/>
                  </a:lnTo>
                  <a:lnTo>
                    <a:pt x="220220" y="502605"/>
                  </a:lnTo>
                  <a:lnTo>
                    <a:pt x="257254" y="612384"/>
                  </a:lnTo>
                  <a:lnTo>
                    <a:pt x="300901" y="719518"/>
                  </a:lnTo>
                  <a:lnTo>
                    <a:pt x="353146" y="825330"/>
                  </a:lnTo>
                  <a:lnTo>
                    <a:pt x="382244" y="877574"/>
                  </a:lnTo>
                  <a:lnTo>
                    <a:pt x="412665" y="929819"/>
                  </a:lnTo>
                  <a:lnTo>
                    <a:pt x="480120" y="1028356"/>
                  </a:lnTo>
                  <a:lnTo>
                    <a:pt x="551542" y="1122264"/>
                  </a:lnTo>
                  <a:lnTo>
                    <a:pt x="628917" y="1208897"/>
                  </a:lnTo>
                  <a:lnTo>
                    <a:pt x="712244" y="1290239"/>
                  </a:lnTo>
                  <a:lnTo>
                    <a:pt x="798877" y="1364969"/>
                  </a:lnTo>
                  <a:lnTo>
                    <a:pt x="890139" y="1433085"/>
                  </a:lnTo>
                  <a:lnTo>
                    <a:pt x="985370" y="1495911"/>
                  </a:lnTo>
                  <a:lnTo>
                    <a:pt x="1083246" y="1551462"/>
                  </a:lnTo>
                  <a:lnTo>
                    <a:pt x="1185089" y="1600400"/>
                  </a:lnTo>
                  <a:lnTo>
                    <a:pt x="1289578" y="1642724"/>
                  </a:lnTo>
                  <a:lnTo>
                    <a:pt x="1396051" y="1678436"/>
                  </a:lnTo>
                  <a:lnTo>
                    <a:pt x="1505169" y="1706872"/>
                  </a:lnTo>
                  <a:lnTo>
                    <a:pt x="1615610" y="1728696"/>
                  </a:lnTo>
                  <a:lnTo>
                    <a:pt x="1726712" y="1743245"/>
                  </a:lnTo>
                  <a:lnTo>
                    <a:pt x="1840459" y="1751181"/>
                  </a:lnTo>
                  <a:lnTo>
                    <a:pt x="1847073" y="1751181"/>
                  </a:lnTo>
                  <a:lnTo>
                    <a:pt x="1847073" y="1749858"/>
                  </a:lnTo>
                  <a:lnTo>
                    <a:pt x="1896673" y="1749858"/>
                  </a:lnTo>
                  <a:lnTo>
                    <a:pt x="1896673" y="3299336"/>
                  </a:lnTo>
                  <a:lnTo>
                    <a:pt x="1847073" y="3299336"/>
                  </a:lnTo>
                  <a:lnTo>
                    <a:pt x="1847073" y="1899574"/>
                  </a:lnTo>
                  <a:lnTo>
                    <a:pt x="1835169" y="1899318"/>
                  </a:lnTo>
                  <a:lnTo>
                    <a:pt x="1713486" y="1890720"/>
                  </a:lnTo>
                  <a:lnTo>
                    <a:pt x="1591802" y="1875510"/>
                  </a:lnTo>
                  <a:lnTo>
                    <a:pt x="1471442" y="1851702"/>
                  </a:lnTo>
                  <a:lnTo>
                    <a:pt x="1354388" y="1820620"/>
                  </a:lnTo>
                  <a:lnTo>
                    <a:pt x="1238656" y="1782264"/>
                  </a:lnTo>
                  <a:lnTo>
                    <a:pt x="1125570" y="1735971"/>
                  </a:lnTo>
                  <a:lnTo>
                    <a:pt x="1014468" y="1682403"/>
                  </a:lnTo>
                  <a:lnTo>
                    <a:pt x="907334" y="1622884"/>
                  </a:lnTo>
                  <a:lnTo>
                    <a:pt x="804829" y="1554768"/>
                  </a:lnTo>
                  <a:lnTo>
                    <a:pt x="704969" y="1480700"/>
                  </a:lnTo>
                  <a:lnTo>
                    <a:pt x="611061" y="1400019"/>
                  </a:lnTo>
                  <a:lnTo>
                    <a:pt x="521783" y="1311402"/>
                  </a:lnTo>
                  <a:lnTo>
                    <a:pt x="437795" y="1217494"/>
                  </a:lnTo>
                  <a:lnTo>
                    <a:pt x="359098" y="1116312"/>
                  </a:lnTo>
                  <a:lnTo>
                    <a:pt x="287014" y="1007855"/>
                  </a:lnTo>
                  <a:lnTo>
                    <a:pt x="253286" y="952304"/>
                  </a:lnTo>
                  <a:lnTo>
                    <a:pt x="221543" y="896091"/>
                  </a:lnTo>
                  <a:lnTo>
                    <a:pt x="165330" y="781021"/>
                  </a:lnTo>
                  <a:lnTo>
                    <a:pt x="117054" y="663306"/>
                  </a:lnTo>
                  <a:lnTo>
                    <a:pt x="78036" y="544929"/>
                  </a:lnTo>
                  <a:lnTo>
                    <a:pt x="46292" y="425230"/>
                  </a:lnTo>
                  <a:lnTo>
                    <a:pt x="23146" y="303547"/>
                  </a:lnTo>
                  <a:lnTo>
                    <a:pt x="7274" y="182525"/>
                  </a:lnTo>
                  <a:lnTo>
                    <a:pt x="661" y="60842"/>
                  </a:lnTo>
                  <a:close/>
                </a:path>
              </a:pathLst>
            </a:custGeom>
            <a:solidFill>
              <a:srgbClr val="0BD0D9"/>
            </a:solidFill>
            <a:ln>
              <a:noFill/>
            </a:ln>
          </p:spPr>
          <p:txBody>
            <a:bodyPr lIns="51435" tIns="25718" rIns="51435" bIns="25718"/>
            <a:lstStyle/>
            <a:p>
              <a:pPr defTabSz="514350">
                <a:defRPr/>
              </a:pPr>
              <a:endParaRPr lang="en-US" sz="1200">
                <a:solidFill>
                  <a:prstClr val="black"/>
                </a:solidFill>
                <a:latin typeface="Calibri"/>
              </a:endParaRPr>
            </a:p>
          </p:txBody>
        </p:sp>
        <p:sp>
          <p:nvSpPr>
            <p:cNvPr id="9" name="Freeform: Shape 85">
              <a:extLst>
                <a:ext uri="{FF2B5EF4-FFF2-40B4-BE49-F238E27FC236}">
                  <a16:creationId xmlns="" xmlns:a16="http://schemas.microsoft.com/office/drawing/2014/main" id="{583A75F2-BE3A-43DC-B639-98288547572B}"/>
                </a:ext>
              </a:extLst>
            </p:cNvPr>
            <p:cNvSpPr>
              <a:spLocks/>
            </p:cNvSpPr>
            <p:nvPr/>
          </p:nvSpPr>
          <p:spPr bwMode="auto">
            <a:xfrm>
              <a:off x="4802677" y="2549979"/>
              <a:ext cx="1942243" cy="1313888"/>
            </a:xfrm>
            <a:custGeom>
              <a:avLst/>
              <a:gdLst>
                <a:gd name="connsiteX0" fmla="*/ 128296 w 3227913"/>
                <a:gd name="connsiteY0" fmla="*/ 0 h 2192282"/>
                <a:gd name="connsiteX1" fmla="*/ 171282 w 3227913"/>
                <a:gd name="connsiteY1" fmla="*/ 70761 h 2192282"/>
                <a:gd name="connsiteX2" fmla="*/ 265851 w 3227913"/>
                <a:gd name="connsiteY2" fmla="*/ 201703 h 2192282"/>
                <a:gd name="connsiteX3" fmla="*/ 371663 w 3227913"/>
                <a:gd name="connsiteY3" fmla="*/ 321402 h 2192282"/>
                <a:gd name="connsiteX4" fmla="*/ 487394 w 3227913"/>
                <a:gd name="connsiteY4" fmla="*/ 427214 h 2192282"/>
                <a:gd name="connsiteX5" fmla="*/ 611723 w 3227913"/>
                <a:gd name="connsiteY5" fmla="*/ 521783 h 2192282"/>
                <a:gd name="connsiteX6" fmla="*/ 743987 w 3227913"/>
                <a:gd name="connsiteY6" fmla="*/ 602465 h 2192282"/>
                <a:gd name="connsiteX7" fmla="*/ 882865 w 3227913"/>
                <a:gd name="connsiteY7" fmla="*/ 669920 h 2192282"/>
                <a:gd name="connsiteX8" fmla="*/ 1027033 w 3227913"/>
                <a:gd name="connsiteY8" fmla="*/ 723487 h 2192282"/>
                <a:gd name="connsiteX9" fmla="*/ 1175169 w 3227913"/>
                <a:gd name="connsiteY9" fmla="*/ 763166 h 2192282"/>
                <a:gd name="connsiteX10" fmla="*/ 1326612 w 3227913"/>
                <a:gd name="connsiteY10" fmla="*/ 788958 h 2192282"/>
                <a:gd name="connsiteX11" fmla="*/ 1480038 w 3227913"/>
                <a:gd name="connsiteY11" fmla="*/ 799539 h 2192282"/>
                <a:gd name="connsiteX12" fmla="*/ 1635449 w 3227913"/>
                <a:gd name="connsiteY12" fmla="*/ 796232 h 2192282"/>
                <a:gd name="connsiteX13" fmla="*/ 1789537 w 3227913"/>
                <a:gd name="connsiteY13" fmla="*/ 776392 h 2192282"/>
                <a:gd name="connsiteX14" fmla="*/ 1942964 w 3227913"/>
                <a:gd name="connsiteY14" fmla="*/ 742004 h 2192282"/>
                <a:gd name="connsiteX15" fmla="*/ 2093745 w 3227913"/>
                <a:gd name="connsiteY15" fmla="*/ 691743 h 2192282"/>
                <a:gd name="connsiteX16" fmla="*/ 2241881 w 3227913"/>
                <a:gd name="connsiteY16" fmla="*/ 625611 h 2192282"/>
                <a:gd name="connsiteX17" fmla="*/ 2313911 w 3227913"/>
                <a:gd name="connsiteY17" fmla="*/ 585301 h 2192282"/>
                <a:gd name="connsiteX18" fmla="*/ 2313966 w 3227913"/>
                <a:gd name="connsiteY18" fmla="*/ 585269 h 2192282"/>
                <a:gd name="connsiteX19" fmla="*/ 2314034 w 3227913"/>
                <a:gd name="connsiteY19" fmla="*/ 585388 h 2192282"/>
                <a:gd name="connsiteX20" fmla="*/ 2388695 w 3227913"/>
                <a:gd name="connsiteY20" fmla="*/ 713567 h 2192282"/>
                <a:gd name="connsiteX21" fmla="*/ 2388695 w 3227913"/>
                <a:gd name="connsiteY21" fmla="*/ 714667 h 2192282"/>
                <a:gd name="connsiteX22" fmla="*/ 3227913 w 3227913"/>
                <a:gd name="connsiteY22" fmla="*/ 2167813 h 2192282"/>
                <a:gd name="connsiteX23" fmla="*/ 3184927 w 3227913"/>
                <a:gd name="connsiteY23" fmla="*/ 2192282 h 2192282"/>
                <a:gd name="connsiteX24" fmla="*/ 2345566 w 3227913"/>
                <a:gd name="connsiteY24" fmla="*/ 737834 h 2192282"/>
                <a:gd name="connsiteX25" fmla="*/ 2269657 w 3227913"/>
                <a:gd name="connsiteY25" fmla="*/ 777054 h 2192282"/>
                <a:gd name="connsiteX26" fmla="*/ 2188976 w 3227913"/>
                <a:gd name="connsiteY26" fmla="*/ 813426 h 2192282"/>
                <a:gd name="connsiteX27" fmla="*/ 2106972 w 3227913"/>
                <a:gd name="connsiteY27" fmla="*/ 845170 h 2192282"/>
                <a:gd name="connsiteX28" fmla="*/ 2024306 w 3227913"/>
                <a:gd name="connsiteY28" fmla="*/ 872284 h 2192282"/>
                <a:gd name="connsiteX29" fmla="*/ 1941641 w 3227913"/>
                <a:gd name="connsiteY29" fmla="*/ 896092 h 2192282"/>
                <a:gd name="connsiteX30" fmla="*/ 1815329 w 3227913"/>
                <a:gd name="connsiteY30" fmla="*/ 923206 h 2192282"/>
                <a:gd name="connsiteX31" fmla="*/ 1646692 w 3227913"/>
                <a:gd name="connsiteY31" fmla="*/ 944368 h 2192282"/>
                <a:gd name="connsiteX32" fmla="*/ 1476732 w 3227913"/>
                <a:gd name="connsiteY32" fmla="*/ 948336 h 2192282"/>
                <a:gd name="connsiteX33" fmla="*/ 1308756 w 3227913"/>
                <a:gd name="connsiteY33" fmla="*/ 936432 h 2192282"/>
                <a:gd name="connsiteX34" fmla="*/ 1143426 w 3227913"/>
                <a:gd name="connsiteY34" fmla="*/ 908657 h 2192282"/>
                <a:gd name="connsiteX35" fmla="*/ 981402 w 3227913"/>
                <a:gd name="connsiteY35" fmla="*/ 865671 h 2192282"/>
                <a:gd name="connsiteX36" fmla="*/ 823346 w 3227913"/>
                <a:gd name="connsiteY36" fmla="*/ 806152 h 2192282"/>
                <a:gd name="connsiteX37" fmla="*/ 671903 w 3227913"/>
                <a:gd name="connsiteY37" fmla="*/ 732745 h 2192282"/>
                <a:gd name="connsiteX38" fmla="*/ 527735 w 3227913"/>
                <a:gd name="connsiteY38" fmla="*/ 644128 h 2192282"/>
                <a:gd name="connsiteX39" fmla="*/ 391502 w 3227913"/>
                <a:gd name="connsiteY39" fmla="*/ 541623 h 2192282"/>
                <a:gd name="connsiteX40" fmla="*/ 296272 w 3227913"/>
                <a:gd name="connsiteY40" fmla="*/ 454990 h 2192282"/>
                <a:gd name="connsiteX41" fmla="*/ 235430 w 3227913"/>
                <a:gd name="connsiteY41" fmla="*/ 393487 h 2192282"/>
                <a:gd name="connsiteX42" fmla="*/ 177895 w 3227913"/>
                <a:gd name="connsiteY42" fmla="*/ 328016 h 2192282"/>
                <a:gd name="connsiteX43" fmla="*/ 123006 w 3227913"/>
                <a:gd name="connsiteY43" fmla="*/ 260561 h 2192282"/>
                <a:gd name="connsiteX44" fmla="*/ 72084 w 3227913"/>
                <a:gd name="connsiteY44" fmla="*/ 188477 h 2192282"/>
                <a:gd name="connsiteX45" fmla="*/ 23146 w 3227913"/>
                <a:gd name="connsiteY45" fmla="*/ 113086 h 2192282"/>
                <a:gd name="connsiteX46" fmla="*/ 0 w 3227913"/>
                <a:gd name="connsiteY46" fmla="*/ 74068 h 2192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3227913" h="2192282">
                  <a:moveTo>
                    <a:pt x="128296" y="0"/>
                  </a:moveTo>
                  <a:lnTo>
                    <a:pt x="171282" y="70761"/>
                  </a:lnTo>
                  <a:lnTo>
                    <a:pt x="265851" y="201703"/>
                  </a:lnTo>
                  <a:lnTo>
                    <a:pt x="371663" y="321402"/>
                  </a:lnTo>
                  <a:lnTo>
                    <a:pt x="487394" y="427214"/>
                  </a:lnTo>
                  <a:lnTo>
                    <a:pt x="611723" y="521783"/>
                  </a:lnTo>
                  <a:lnTo>
                    <a:pt x="743987" y="602465"/>
                  </a:lnTo>
                  <a:lnTo>
                    <a:pt x="882865" y="669920"/>
                  </a:lnTo>
                  <a:lnTo>
                    <a:pt x="1027033" y="723487"/>
                  </a:lnTo>
                  <a:lnTo>
                    <a:pt x="1175169" y="763166"/>
                  </a:lnTo>
                  <a:lnTo>
                    <a:pt x="1326612" y="788958"/>
                  </a:lnTo>
                  <a:lnTo>
                    <a:pt x="1480038" y="799539"/>
                  </a:lnTo>
                  <a:lnTo>
                    <a:pt x="1635449" y="796232"/>
                  </a:lnTo>
                  <a:lnTo>
                    <a:pt x="1789537" y="776392"/>
                  </a:lnTo>
                  <a:lnTo>
                    <a:pt x="1942964" y="742004"/>
                  </a:lnTo>
                  <a:lnTo>
                    <a:pt x="2093745" y="691743"/>
                  </a:lnTo>
                  <a:lnTo>
                    <a:pt x="2241881" y="625611"/>
                  </a:lnTo>
                  <a:lnTo>
                    <a:pt x="2313911" y="585301"/>
                  </a:lnTo>
                  <a:lnTo>
                    <a:pt x="2313966" y="585269"/>
                  </a:lnTo>
                  <a:lnTo>
                    <a:pt x="2314034" y="585388"/>
                  </a:lnTo>
                  <a:lnTo>
                    <a:pt x="2388695" y="713567"/>
                  </a:lnTo>
                  <a:lnTo>
                    <a:pt x="2388695" y="714667"/>
                  </a:lnTo>
                  <a:lnTo>
                    <a:pt x="3227913" y="2167813"/>
                  </a:lnTo>
                  <a:lnTo>
                    <a:pt x="3184927" y="2192282"/>
                  </a:lnTo>
                  <a:lnTo>
                    <a:pt x="2345566" y="737834"/>
                  </a:lnTo>
                  <a:lnTo>
                    <a:pt x="2269657" y="777054"/>
                  </a:lnTo>
                  <a:lnTo>
                    <a:pt x="2188976" y="813426"/>
                  </a:lnTo>
                  <a:lnTo>
                    <a:pt x="2106972" y="845170"/>
                  </a:lnTo>
                  <a:lnTo>
                    <a:pt x="2024306" y="872284"/>
                  </a:lnTo>
                  <a:lnTo>
                    <a:pt x="1941641" y="896092"/>
                  </a:lnTo>
                  <a:lnTo>
                    <a:pt x="1815329" y="923206"/>
                  </a:lnTo>
                  <a:lnTo>
                    <a:pt x="1646692" y="944368"/>
                  </a:lnTo>
                  <a:lnTo>
                    <a:pt x="1476732" y="948336"/>
                  </a:lnTo>
                  <a:lnTo>
                    <a:pt x="1308756" y="936432"/>
                  </a:lnTo>
                  <a:lnTo>
                    <a:pt x="1143426" y="908657"/>
                  </a:lnTo>
                  <a:lnTo>
                    <a:pt x="981402" y="865671"/>
                  </a:lnTo>
                  <a:lnTo>
                    <a:pt x="823346" y="806152"/>
                  </a:lnTo>
                  <a:lnTo>
                    <a:pt x="671903" y="732745"/>
                  </a:lnTo>
                  <a:lnTo>
                    <a:pt x="527735" y="644128"/>
                  </a:lnTo>
                  <a:lnTo>
                    <a:pt x="391502" y="541623"/>
                  </a:lnTo>
                  <a:lnTo>
                    <a:pt x="296272" y="454990"/>
                  </a:lnTo>
                  <a:lnTo>
                    <a:pt x="235430" y="393487"/>
                  </a:lnTo>
                  <a:lnTo>
                    <a:pt x="177895" y="328016"/>
                  </a:lnTo>
                  <a:lnTo>
                    <a:pt x="123006" y="260561"/>
                  </a:lnTo>
                  <a:lnTo>
                    <a:pt x="72084" y="188477"/>
                  </a:lnTo>
                  <a:lnTo>
                    <a:pt x="23146" y="113086"/>
                  </a:lnTo>
                  <a:lnTo>
                    <a:pt x="0" y="74068"/>
                  </a:lnTo>
                  <a:close/>
                </a:path>
              </a:pathLst>
            </a:custGeom>
            <a:solidFill>
              <a:srgbClr val="10CF9B"/>
            </a:solidFill>
            <a:ln>
              <a:noFill/>
            </a:ln>
          </p:spPr>
          <p:txBody>
            <a:bodyPr lIns="51435" tIns="25718" rIns="51435" bIns="25718"/>
            <a:lstStyle/>
            <a:p>
              <a:pPr defTabSz="514350">
                <a:defRPr/>
              </a:pPr>
              <a:endParaRPr lang="en-US" sz="1200">
                <a:solidFill>
                  <a:prstClr val="black"/>
                </a:solidFill>
                <a:latin typeface="Calibri"/>
              </a:endParaRPr>
            </a:p>
          </p:txBody>
        </p:sp>
        <p:sp>
          <p:nvSpPr>
            <p:cNvPr id="10" name="Freeform: Shape 86">
              <a:extLst>
                <a:ext uri="{FF2B5EF4-FFF2-40B4-BE49-F238E27FC236}">
                  <a16:creationId xmlns="" xmlns:a16="http://schemas.microsoft.com/office/drawing/2014/main" id="{BCAB4ED3-C5FE-41FB-9B68-648BEDCE6752}"/>
                </a:ext>
              </a:extLst>
            </p:cNvPr>
            <p:cNvSpPr>
              <a:spLocks/>
            </p:cNvSpPr>
            <p:nvPr/>
          </p:nvSpPr>
          <p:spPr bwMode="auto">
            <a:xfrm>
              <a:off x="5259913" y="2504538"/>
              <a:ext cx="2306414" cy="654347"/>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sp>
          <p:nvSpPr>
            <p:cNvPr id="11" name="Freeform 71">
              <a:extLst>
                <a:ext uri="{FF2B5EF4-FFF2-40B4-BE49-F238E27FC236}">
                  <a16:creationId xmlns="" xmlns:a16="http://schemas.microsoft.com/office/drawing/2014/main" id="{16DB456A-AF47-4AF0-9ED4-D09C943E9C40}"/>
                </a:ext>
              </a:extLst>
            </p:cNvPr>
            <p:cNvSpPr>
              <a:spLocks/>
            </p:cNvSpPr>
            <p:nvPr/>
          </p:nvSpPr>
          <p:spPr bwMode="auto">
            <a:xfrm>
              <a:off x="6376703" y="3500341"/>
              <a:ext cx="710807" cy="706280"/>
            </a:xfrm>
            <a:prstGeom prst="ellipse">
              <a:avLst/>
            </a:prstGeom>
            <a:solidFill>
              <a:srgbClr val="10CF9B"/>
            </a:solidFill>
            <a:ln>
              <a:noFill/>
            </a:ln>
          </p:spPr>
          <p:txBody>
            <a:bodyPr lIns="51435" tIns="25718" rIns="51435" bIns="25718"/>
            <a:lstStyle/>
            <a:p>
              <a:pPr defTabSz="514350">
                <a:defRPr/>
              </a:pPr>
              <a:endParaRPr lang="en-US" sz="1200">
                <a:solidFill>
                  <a:prstClr val="black"/>
                </a:solidFill>
                <a:latin typeface="Calibri"/>
              </a:endParaRPr>
            </a:p>
          </p:txBody>
        </p:sp>
        <p:sp>
          <p:nvSpPr>
            <p:cNvPr id="12" name="Freeform 72">
              <a:extLst>
                <a:ext uri="{FF2B5EF4-FFF2-40B4-BE49-F238E27FC236}">
                  <a16:creationId xmlns="" xmlns:a16="http://schemas.microsoft.com/office/drawing/2014/main" id="{78DA5744-746B-48AA-A4FE-66664F0A4459}"/>
                </a:ext>
              </a:extLst>
            </p:cNvPr>
            <p:cNvSpPr>
              <a:spLocks/>
            </p:cNvSpPr>
            <p:nvPr/>
          </p:nvSpPr>
          <p:spPr bwMode="auto">
            <a:xfrm>
              <a:off x="5441998" y="3671718"/>
              <a:ext cx="709458" cy="707578"/>
            </a:xfrm>
            <a:prstGeom prst="ellipse">
              <a:avLst/>
            </a:prstGeom>
            <a:solidFill>
              <a:srgbClr val="0BD0D9"/>
            </a:solidFill>
            <a:ln>
              <a:noFill/>
            </a:ln>
          </p:spPr>
          <p:txBody>
            <a:bodyPr lIns="51435" tIns="25718" rIns="51435" bIns="25718"/>
            <a:lstStyle/>
            <a:p>
              <a:pPr defTabSz="514350">
                <a:defRPr/>
              </a:pPr>
              <a:endParaRPr lang="en-US" sz="1200">
                <a:solidFill>
                  <a:prstClr val="black"/>
                </a:solidFill>
                <a:latin typeface="Calibri"/>
              </a:endParaRPr>
            </a:p>
          </p:txBody>
        </p:sp>
        <p:sp>
          <p:nvSpPr>
            <p:cNvPr id="13" name="Freeform 75">
              <a:extLst>
                <a:ext uri="{FF2B5EF4-FFF2-40B4-BE49-F238E27FC236}">
                  <a16:creationId xmlns="" xmlns:a16="http://schemas.microsoft.com/office/drawing/2014/main" id="{D0C7D6B3-C11B-476E-BBD9-337E17482AD0}"/>
                </a:ext>
              </a:extLst>
            </p:cNvPr>
            <p:cNvSpPr>
              <a:spLocks/>
            </p:cNvSpPr>
            <p:nvPr/>
          </p:nvSpPr>
          <p:spPr bwMode="auto">
            <a:xfrm>
              <a:off x="7202157" y="2794061"/>
              <a:ext cx="712156" cy="706280"/>
            </a:xfrm>
            <a:prstGeom prst="ellipse">
              <a:avLst/>
            </a:pr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sp>
          <p:nvSpPr>
            <p:cNvPr id="23566" name="Graphic 87" descr="Users">
              <a:extLst>
                <a:ext uri="{FF2B5EF4-FFF2-40B4-BE49-F238E27FC236}">
                  <a16:creationId xmlns="" xmlns:a16="http://schemas.microsoft.com/office/drawing/2014/main" id="{3A23C7A6-9C7F-4EA5-BDDB-2A9CE24AACF1}"/>
                </a:ext>
              </a:extLst>
            </p:cNvPr>
            <p:cNvSpPr>
              <a:spLocks noChangeAspect="1" noChangeArrowheads="1"/>
            </p:cNvSpPr>
            <p:nvPr/>
          </p:nvSpPr>
          <p:spPr bwMode="auto">
            <a:xfrm>
              <a:off x="5357813" y="1714501"/>
              <a:ext cx="711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US" altLang="en-US" sz="1800">
                <a:latin typeface="Arial" panose="020B0604020202020204" pitchFamily="34" charset="0"/>
              </a:endParaRPr>
            </a:p>
          </p:txBody>
        </p:sp>
        <p:sp>
          <p:nvSpPr>
            <p:cNvPr id="15" name="Freeform 60">
              <a:extLst>
                <a:ext uri="{FF2B5EF4-FFF2-40B4-BE49-F238E27FC236}">
                  <a16:creationId xmlns="" xmlns:a16="http://schemas.microsoft.com/office/drawing/2014/main" id="{F9CB8714-0D84-4EA7-BA88-DB29864036CE}"/>
                </a:ext>
              </a:extLst>
            </p:cNvPr>
            <p:cNvSpPr>
              <a:spLocks/>
            </p:cNvSpPr>
            <p:nvPr/>
          </p:nvSpPr>
          <p:spPr bwMode="auto">
            <a:xfrm>
              <a:off x="5250472" y="1582739"/>
              <a:ext cx="954936" cy="949064"/>
            </a:xfrm>
            <a:custGeom>
              <a:avLst/>
              <a:gdLst>
                <a:gd name="T0" fmla="*/ 547 w 2397"/>
                <a:gd name="T1" fmla="*/ 194 h 2398"/>
                <a:gd name="T2" fmla="*/ 359 w 2397"/>
                <a:gd name="T3" fmla="*/ 344 h 2398"/>
                <a:gd name="T4" fmla="*/ 209 w 2397"/>
                <a:gd name="T5" fmla="*/ 524 h 2398"/>
                <a:gd name="T6" fmla="*/ 97 w 2397"/>
                <a:gd name="T7" fmla="*/ 726 h 2398"/>
                <a:gd name="T8" fmla="*/ 27 w 2397"/>
                <a:gd name="T9" fmla="*/ 945 h 2398"/>
                <a:gd name="T10" fmla="*/ 0 w 2397"/>
                <a:gd name="T11" fmla="*/ 1173 h 2398"/>
                <a:gd name="T12" fmla="*/ 18 w 2397"/>
                <a:gd name="T13" fmla="*/ 1405 h 2398"/>
                <a:gd name="T14" fmla="*/ 82 w 2397"/>
                <a:gd name="T15" fmla="*/ 1634 h 2398"/>
                <a:gd name="T16" fmla="*/ 161 w 2397"/>
                <a:gd name="T17" fmla="*/ 1798 h 2398"/>
                <a:gd name="T18" fmla="*/ 265 w 2397"/>
                <a:gd name="T19" fmla="*/ 1950 h 2398"/>
                <a:gd name="T20" fmla="*/ 430 w 2397"/>
                <a:gd name="T21" fmla="*/ 2120 h 2398"/>
                <a:gd name="T22" fmla="*/ 622 w 2397"/>
                <a:gd name="T23" fmla="*/ 2250 h 2398"/>
                <a:gd name="T24" fmla="*/ 834 w 2397"/>
                <a:gd name="T25" fmla="*/ 2341 h 2398"/>
                <a:gd name="T26" fmla="*/ 1058 w 2397"/>
                <a:gd name="T27" fmla="*/ 2389 h 2398"/>
                <a:gd name="T28" fmla="*/ 1288 w 2397"/>
                <a:gd name="T29" fmla="*/ 2394 h 2398"/>
                <a:gd name="T30" fmla="*/ 1519 w 2397"/>
                <a:gd name="T31" fmla="*/ 2354 h 2398"/>
                <a:gd name="T32" fmla="*/ 1743 w 2397"/>
                <a:gd name="T33" fmla="*/ 2267 h 2398"/>
                <a:gd name="T34" fmla="*/ 1851 w 2397"/>
                <a:gd name="T35" fmla="*/ 2205 h 2398"/>
                <a:gd name="T36" fmla="*/ 2039 w 2397"/>
                <a:gd name="T37" fmla="*/ 2055 h 2398"/>
                <a:gd name="T38" fmla="*/ 2189 w 2397"/>
                <a:gd name="T39" fmla="*/ 1875 h 2398"/>
                <a:gd name="T40" fmla="*/ 2299 w 2397"/>
                <a:gd name="T41" fmla="*/ 1672 h 2398"/>
                <a:gd name="T42" fmla="*/ 2369 w 2397"/>
                <a:gd name="T43" fmla="*/ 1453 h 2398"/>
                <a:gd name="T44" fmla="*/ 2397 w 2397"/>
                <a:gd name="T45" fmla="*/ 1225 h 2398"/>
                <a:gd name="T46" fmla="*/ 2380 w 2397"/>
                <a:gd name="T47" fmla="*/ 993 h 2398"/>
                <a:gd name="T48" fmla="*/ 2316 w 2397"/>
                <a:gd name="T49" fmla="*/ 765 h 2398"/>
                <a:gd name="T50" fmla="*/ 2236 w 2397"/>
                <a:gd name="T51" fmla="*/ 601 h 2398"/>
                <a:gd name="T52" fmla="*/ 2134 w 2397"/>
                <a:gd name="T53" fmla="*/ 449 h 2398"/>
                <a:gd name="T54" fmla="*/ 1968 w 2397"/>
                <a:gd name="T55" fmla="*/ 279 h 2398"/>
                <a:gd name="T56" fmla="*/ 1776 w 2397"/>
                <a:gd name="T57" fmla="*/ 148 h 2398"/>
                <a:gd name="T58" fmla="*/ 1565 w 2397"/>
                <a:gd name="T59" fmla="*/ 57 h 2398"/>
                <a:gd name="T60" fmla="*/ 1339 w 2397"/>
                <a:gd name="T61" fmla="*/ 9 h 2398"/>
                <a:gd name="T62" fmla="*/ 1108 w 2397"/>
                <a:gd name="T63" fmla="*/ 4 h 2398"/>
                <a:gd name="T64" fmla="*/ 878 w 2397"/>
                <a:gd name="T65" fmla="*/ 44 h 2398"/>
                <a:gd name="T66" fmla="*/ 653 w 2397"/>
                <a:gd name="T67" fmla="*/ 131 h 2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97" h="2398">
                  <a:moveTo>
                    <a:pt x="600" y="162"/>
                  </a:moveTo>
                  <a:lnTo>
                    <a:pt x="547" y="194"/>
                  </a:lnTo>
                  <a:lnTo>
                    <a:pt x="449" y="265"/>
                  </a:lnTo>
                  <a:lnTo>
                    <a:pt x="359" y="344"/>
                  </a:lnTo>
                  <a:lnTo>
                    <a:pt x="279" y="431"/>
                  </a:lnTo>
                  <a:lnTo>
                    <a:pt x="209" y="524"/>
                  </a:lnTo>
                  <a:lnTo>
                    <a:pt x="148" y="623"/>
                  </a:lnTo>
                  <a:lnTo>
                    <a:pt x="97" y="726"/>
                  </a:lnTo>
                  <a:lnTo>
                    <a:pt x="57" y="834"/>
                  </a:lnTo>
                  <a:lnTo>
                    <a:pt x="27" y="945"/>
                  </a:lnTo>
                  <a:lnTo>
                    <a:pt x="8" y="1058"/>
                  </a:lnTo>
                  <a:lnTo>
                    <a:pt x="0" y="1173"/>
                  </a:lnTo>
                  <a:lnTo>
                    <a:pt x="3" y="1290"/>
                  </a:lnTo>
                  <a:lnTo>
                    <a:pt x="18" y="1405"/>
                  </a:lnTo>
                  <a:lnTo>
                    <a:pt x="44" y="1521"/>
                  </a:lnTo>
                  <a:lnTo>
                    <a:pt x="82" y="1634"/>
                  </a:lnTo>
                  <a:lnTo>
                    <a:pt x="131" y="1744"/>
                  </a:lnTo>
                  <a:lnTo>
                    <a:pt x="161" y="1798"/>
                  </a:lnTo>
                  <a:lnTo>
                    <a:pt x="193" y="1851"/>
                  </a:lnTo>
                  <a:lnTo>
                    <a:pt x="265" y="1950"/>
                  </a:lnTo>
                  <a:lnTo>
                    <a:pt x="344" y="2039"/>
                  </a:lnTo>
                  <a:lnTo>
                    <a:pt x="430" y="2120"/>
                  </a:lnTo>
                  <a:lnTo>
                    <a:pt x="522" y="2190"/>
                  </a:lnTo>
                  <a:lnTo>
                    <a:pt x="622" y="2250"/>
                  </a:lnTo>
                  <a:lnTo>
                    <a:pt x="726" y="2301"/>
                  </a:lnTo>
                  <a:lnTo>
                    <a:pt x="834" y="2341"/>
                  </a:lnTo>
                  <a:lnTo>
                    <a:pt x="945" y="2371"/>
                  </a:lnTo>
                  <a:lnTo>
                    <a:pt x="1058" y="2389"/>
                  </a:lnTo>
                  <a:lnTo>
                    <a:pt x="1173" y="2398"/>
                  </a:lnTo>
                  <a:lnTo>
                    <a:pt x="1288" y="2394"/>
                  </a:lnTo>
                  <a:lnTo>
                    <a:pt x="1405" y="2380"/>
                  </a:lnTo>
                  <a:lnTo>
                    <a:pt x="1519" y="2354"/>
                  </a:lnTo>
                  <a:lnTo>
                    <a:pt x="1633" y="2317"/>
                  </a:lnTo>
                  <a:lnTo>
                    <a:pt x="1743" y="2267"/>
                  </a:lnTo>
                  <a:lnTo>
                    <a:pt x="1798" y="2236"/>
                  </a:lnTo>
                  <a:lnTo>
                    <a:pt x="1851" y="2205"/>
                  </a:lnTo>
                  <a:lnTo>
                    <a:pt x="1950" y="2134"/>
                  </a:lnTo>
                  <a:lnTo>
                    <a:pt x="2039" y="2055"/>
                  </a:lnTo>
                  <a:lnTo>
                    <a:pt x="2118" y="1968"/>
                  </a:lnTo>
                  <a:lnTo>
                    <a:pt x="2189" y="1875"/>
                  </a:lnTo>
                  <a:lnTo>
                    <a:pt x="2249" y="1776"/>
                  </a:lnTo>
                  <a:lnTo>
                    <a:pt x="2299" y="1672"/>
                  </a:lnTo>
                  <a:lnTo>
                    <a:pt x="2340" y="1565"/>
                  </a:lnTo>
                  <a:lnTo>
                    <a:pt x="2369" y="1453"/>
                  </a:lnTo>
                  <a:lnTo>
                    <a:pt x="2389" y="1341"/>
                  </a:lnTo>
                  <a:lnTo>
                    <a:pt x="2397" y="1225"/>
                  </a:lnTo>
                  <a:lnTo>
                    <a:pt x="2394" y="1109"/>
                  </a:lnTo>
                  <a:lnTo>
                    <a:pt x="2380" y="993"/>
                  </a:lnTo>
                  <a:lnTo>
                    <a:pt x="2354" y="878"/>
                  </a:lnTo>
                  <a:lnTo>
                    <a:pt x="2316" y="765"/>
                  </a:lnTo>
                  <a:lnTo>
                    <a:pt x="2266" y="655"/>
                  </a:lnTo>
                  <a:lnTo>
                    <a:pt x="2236" y="601"/>
                  </a:lnTo>
                  <a:lnTo>
                    <a:pt x="2205" y="547"/>
                  </a:lnTo>
                  <a:lnTo>
                    <a:pt x="2134" y="449"/>
                  </a:lnTo>
                  <a:lnTo>
                    <a:pt x="2054" y="359"/>
                  </a:lnTo>
                  <a:lnTo>
                    <a:pt x="1968" y="279"/>
                  </a:lnTo>
                  <a:lnTo>
                    <a:pt x="1874" y="209"/>
                  </a:lnTo>
                  <a:lnTo>
                    <a:pt x="1776" y="148"/>
                  </a:lnTo>
                  <a:lnTo>
                    <a:pt x="1672" y="98"/>
                  </a:lnTo>
                  <a:lnTo>
                    <a:pt x="1565" y="57"/>
                  </a:lnTo>
                  <a:lnTo>
                    <a:pt x="1453" y="28"/>
                  </a:lnTo>
                  <a:lnTo>
                    <a:pt x="1339" y="9"/>
                  </a:lnTo>
                  <a:lnTo>
                    <a:pt x="1225" y="0"/>
                  </a:lnTo>
                  <a:lnTo>
                    <a:pt x="1108" y="4"/>
                  </a:lnTo>
                  <a:lnTo>
                    <a:pt x="993" y="19"/>
                  </a:lnTo>
                  <a:lnTo>
                    <a:pt x="878" y="44"/>
                  </a:lnTo>
                  <a:lnTo>
                    <a:pt x="765" y="82"/>
                  </a:lnTo>
                  <a:lnTo>
                    <a:pt x="653" y="131"/>
                  </a:lnTo>
                  <a:lnTo>
                    <a:pt x="600" y="162"/>
                  </a:lnTo>
                  <a:close/>
                </a:path>
              </a:pathLst>
            </a:custGeom>
            <a:solidFill>
              <a:srgbClr val="7CCA62"/>
            </a:solidFill>
            <a:ln>
              <a:noFill/>
            </a:ln>
          </p:spPr>
          <p:txBody>
            <a:bodyPr lIns="51435" tIns="25718" rIns="51435" bIns="25718"/>
            <a:lstStyle/>
            <a:p>
              <a:pPr defTabSz="514350">
                <a:defRPr/>
              </a:pPr>
              <a:endParaRPr lang="en-US" sz="1200">
                <a:solidFill>
                  <a:prstClr val="black"/>
                </a:solidFill>
                <a:latin typeface="Calibri"/>
              </a:endParaRPr>
            </a:p>
          </p:txBody>
        </p:sp>
        <p:sp>
          <p:nvSpPr>
            <p:cNvPr id="16" name="Freeform: Shape 83">
              <a:extLst>
                <a:ext uri="{FF2B5EF4-FFF2-40B4-BE49-F238E27FC236}">
                  <a16:creationId xmlns="" xmlns:a16="http://schemas.microsoft.com/office/drawing/2014/main" id="{399E1FFD-D8A1-443F-AA7A-F37DD26D0730}"/>
                </a:ext>
              </a:extLst>
            </p:cNvPr>
            <p:cNvSpPr>
              <a:spLocks/>
            </p:cNvSpPr>
            <p:nvPr/>
          </p:nvSpPr>
          <p:spPr bwMode="auto">
            <a:xfrm>
              <a:off x="4497852" y="1582739"/>
              <a:ext cx="660902" cy="2261653"/>
            </a:xfrm>
            <a:custGeom>
              <a:avLst/>
              <a:gdLst>
                <a:gd name="connsiteX0" fmla="*/ 161034 w 1097134"/>
                <a:gd name="connsiteY0" fmla="*/ 0 h 3775488"/>
                <a:gd name="connsiteX1" fmla="*/ 322580 w 1097134"/>
                <a:gd name="connsiteY1" fmla="*/ 0 h 3775488"/>
                <a:gd name="connsiteX2" fmla="*/ 319612 w 1097134"/>
                <a:gd name="connsiteY2" fmla="*/ 5896 h 3775488"/>
                <a:gd name="connsiteX3" fmla="*/ 271968 w 1097134"/>
                <a:gd name="connsiteY3" fmla="*/ 119616 h 3775488"/>
                <a:gd name="connsiteX4" fmla="*/ 232926 w 1097134"/>
                <a:gd name="connsiteY4" fmla="*/ 235320 h 3775488"/>
                <a:gd name="connsiteX5" fmla="*/ 201164 w 1097134"/>
                <a:gd name="connsiteY5" fmla="*/ 352347 h 3775488"/>
                <a:gd name="connsiteX6" fmla="*/ 176018 w 1097134"/>
                <a:gd name="connsiteY6" fmla="*/ 472679 h 3775488"/>
                <a:gd name="connsiteX7" fmla="*/ 158813 w 1097134"/>
                <a:gd name="connsiteY7" fmla="*/ 593011 h 3775488"/>
                <a:gd name="connsiteX8" fmla="*/ 150211 w 1097134"/>
                <a:gd name="connsiteY8" fmla="*/ 715988 h 3775488"/>
                <a:gd name="connsiteX9" fmla="*/ 148888 w 1097134"/>
                <a:gd name="connsiteY9" fmla="*/ 838304 h 3775488"/>
                <a:gd name="connsiteX10" fmla="*/ 155505 w 1097134"/>
                <a:gd name="connsiteY10" fmla="*/ 961942 h 3775488"/>
                <a:gd name="connsiteX11" fmla="*/ 170063 w 1097134"/>
                <a:gd name="connsiteY11" fmla="*/ 1084918 h 3775488"/>
                <a:gd name="connsiteX12" fmla="*/ 193223 w 1097134"/>
                <a:gd name="connsiteY12" fmla="*/ 1206573 h 3775488"/>
                <a:gd name="connsiteX13" fmla="*/ 224986 w 1097134"/>
                <a:gd name="connsiteY13" fmla="*/ 1328227 h 3775488"/>
                <a:gd name="connsiteX14" fmla="*/ 264689 w 1097134"/>
                <a:gd name="connsiteY14" fmla="*/ 1449221 h 3775488"/>
                <a:gd name="connsiteX15" fmla="*/ 313656 w 1097134"/>
                <a:gd name="connsiteY15" fmla="*/ 1567569 h 3775488"/>
                <a:gd name="connsiteX16" fmla="*/ 369902 w 1097134"/>
                <a:gd name="connsiteY16" fmla="*/ 1683935 h 3775488"/>
                <a:gd name="connsiteX17" fmla="*/ 402327 w 1097134"/>
                <a:gd name="connsiteY17" fmla="*/ 1741456 h 3775488"/>
                <a:gd name="connsiteX18" fmla="*/ 435413 w 1097134"/>
                <a:gd name="connsiteY18" fmla="*/ 1796333 h 3775488"/>
                <a:gd name="connsiteX19" fmla="*/ 506217 w 1097134"/>
                <a:gd name="connsiteY19" fmla="*/ 1902780 h 3775488"/>
                <a:gd name="connsiteX20" fmla="*/ 583638 w 1097134"/>
                <a:gd name="connsiteY20" fmla="*/ 2001955 h 3775488"/>
                <a:gd name="connsiteX21" fmla="*/ 665692 w 1097134"/>
                <a:gd name="connsiteY21" fmla="*/ 2095180 h 3775488"/>
                <a:gd name="connsiteX22" fmla="*/ 754363 w 1097134"/>
                <a:gd name="connsiteY22" fmla="*/ 2183115 h 3775488"/>
                <a:gd name="connsiteX23" fmla="*/ 847004 w 1097134"/>
                <a:gd name="connsiteY23" fmla="*/ 2263116 h 3775488"/>
                <a:gd name="connsiteX24" fmla="*/ 943615 w 1097134"/>
                <a:gd name="connsiteY24" fmla="*/ 2337166 h 3775488"/>
                <a:gd name="connsiteX25" fmla="*/ 1044858 w 1097134"/>
                <a:gd name="connsiteY25" fmla="*/ 2403944 h 3775488"/>
                <a:gd name="connsiteX26" fmla="*/ 1097134 w 1097134"/>
                <a:gd name="connsiteY26" fmla="*/ 2435019 h 3775488"/>
                <a:gd name="connsiteX27" fmla="*/ 1022360 w 1097134"/>
                <a:gd name="connsiteY27" fmla="*/ 2563285 h 3775488"/>
                <a:gd name="connsiteX28" fmla="*/ 1021767 w 1097134"/>
                <a:gd name="connsiteY28" fmla="*/ 2562933 h 3775488"/>
                <a:gd name="connsiteX29" fmla="*/ 322690 w 1097134"/>
                <a:gd name="connsiteY29" fmla="*/ 3775488 h 3775488"/>
                <a:gd name="connsiteX30" fmla="*/ 279739 w 1097134"/>
                <a:gd name="connsiteY30" fmla="*/ 3751681 h 3775488"/>
                <a:gd name="connsiteX31" fmla="*/ 979048 w 1097134"/>
                <a:gd name="connsiteY31" fmla="*/ 2537526 h 3775488"/>
                <a:gd name="connsiteX32" fmla="*/ 966775 w 1097134"/>
                <a:gd name="connsiteY32" fmla="*/ 2530227 h 3775488"/>
                <a:gd name="connsiteX33" fmla="*/ 856929 w 1097134"/>
                <a:gd name="connsiteY33" fmla="*/ 2458160 h 3775488"/>
                <a:gd name="connsiteX34" fmla="*/ 752377 w 1097134"/>
                <a:gd name="connsiteY34" fmla="*/ 2378159 h 3775488"/>
                <a:gd name="connsiteX35" fmla="*/ 653119 w 1097134"/>
                <a:gd name="connsiteY35" fmla="*/ 2291546 h 3775488"/>
                <a:gd name="connsiteX36" fmla="*/ 557831 w 1097134"/>
                <a:gd name="connsiteY36" fmla="*/ 2197660 h 3775488"/>
                <a:gd name="connsiteX37" fmla="*/ 468499 w 1097134"/>
                <a:gd name="connsiteY37" fmla="*/ 2097163 h 3775488"/>
                <a:gd name="connsiteX38" fmla="*/ 386446 w 1097134"/>
                <a:gd name="connsiteY38" fmla="*/ 1989393 h 3775488"/>
                <a:gd name="connsiteX39" fmla="*/ 309024 w 1097134"/>
                <a:gd name="connsiteY39" fmla="*/ 1875012 h 3775488"/>
                <a:gd name="connsiteX40" fmla="*/ 273953 w 1097134"/>
                <a:gd name="connsiteY40" fmla="*/ 1815507 h 3775488"/>
                <a:gd name="connsiteX41" fmla="*/ 238882 w 1097134"/>
                <a:gd name="connsiteY41" fmla="*/ 1753357 h 3775488"/>
                <a:gd name="connsiteX42" fmla="*/ 178003 w 1097134"/>
                <a:gd name="connsiteY42" fmla="*/ 1628397 h 3775488"/>
                <a:gd name="connsiteX43" fmla="*/ 125727 w 1097134"/>
                <a:gd name="connsiteY43" fmla="*/ 1500792 h 3775488"/>
                <a:gd name="connsiteX44" fmla="*/ 82715 w 1097134"/>
                <a:gd name="connsiteY44" fmla="*/ 1370542 h 3775488"/>
                <a:gd name="connsiteX45" fmla="*/ 48306 w 1097134"/>
                <a:gd name="connsiteY45" fmla="*/ 1239631 h 3775488"/>
                <a:gd name="connsiteX46" fmla="*/ 23160 w 1097134"/>
                <a:gd name="connsiteY46" fmla="*/ 1107398 h 3775488"/>
                <a:gd name="connsiteX47" fmla="*/ 7279 w 1097134"/>
                <a:gd name="connsiteY47" fmla="*/ 974504 h 3775488"/>
                <a:gd name="connsiteX48" fmla="*/ 0 w 1097134"/>
                <a:gd name="connsiteY48" fmla="*/ 842271 h 3775488"/>
                <a:gd name="connsiteX49" fmla="*/ 1324 w 1097134"/>
                <a:gd name="connsiteY49" fmla="*/ 710037 h 3775488"/>
                <a:gd name="connsiteX50" fmla="*/ 11249 w 1097134"/>
                <a:gd name="connsiteY50" fmla="*/ 577804 h 3775488"/>
                <a:gd name="connsiteX51" fmla="*/ 29778 w 1097134"/>
                <a:gd name="connsiteY51" fmla="*/ 447555 h 3775488"/>
                <a:gd name="connsiteX52" fmla="*/ 56246 w 1097134"/>
                <a:gd name="connsiteY52" fmla="*/ 317966 h 3775488"/>
                <a:gd name="connsiteX53" fmla="*/ 90656 w 1097134"/>
                <a:gd name="connsiteY53" fmla="*/ 191022 h 3775488"/>
                <a:gd name="connsiteX54" fmla="*/ 133006 w 1097134"/>
                <a:gd name="connsiteY54" fmla="*/ 66062 h 3775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7134" h="3775488">
                  <a:moveTo>
                    <a:pt x="161034" y="0"/>
                  </a:moveTo>
                  <a:lnTo>
                    <a:pt x="322580" y="0"/>
                  </a:lnTo>
                  <a:lnTo>
                    <a:pt x="319612" y="5896"/>
                  </a:lnTo>
                  <a:lnTo>
                    <a:pt x="271968" y="119616"/>
                  </a:lnTo>
                  <a:lnTo>
                    <a:pt x="232926" y="235320"/>
                  </a:lnTo>
                  <a:lnTo>
                    <a:pt x="201164" y="352347"/>
                  </a:lnTo>
                  <a:lnTo>
                    <a:pt x="176018" y="472679"/>
                  </a:lnTo>
                  <a:lnTo>
                    <a:pt x="158813" y="593011"/>
                  </a:lnTo>
                  <a:lnTo>
                    <a:pt x="150211" y="715988"/>
                  </a:lnTo>
                  <a:lnTo>
                    <a:pt x="148888" y="838304"/>
                  </a:lnTo>
                  <a:lnTo>
                    <a:pt x="155505" y="961942"/>
                  </a:lnTo>
                  <a:lnTo>
                    <a:pt x="170063" y="1084918"/>
                  </a:lnTo>
                  <a:lnTo>
                    <a:pt x="193223" y="1206573"/>
                  </a:lnTo>
                  <a:lnTo>
                    <a:pt x="224986" y="1328227"/>
                  </a:lnTo>
                  <a:lnTo>
                    <a:pt x="264689" y="1449221"/>
                  </a:lnTo>
                  <a:lnTo>
                    <a:pt x="313656" y="1567569"/>
                  </a:lnTo>
                  <a:lnTo>
                    <a:pt x="369902" y="1683935"/>
                  </a:lnTo>
                  <a:lnTo>
                    <a:pt x="402327" y="1741456"/>
                  </a:lnTo>
                  <a:lnTo>
                    <a:pt x="435413" y="1796333"/>
                  </a:lnTo>
                  <a:lnTo>
                    <a:pt x="506217" y="1902780"/>
                  </a:lnTo>
                  <a:lnTo>
                    <a:pt x="583638" y="2001955"/>
                  </a:lnTo>
                  <a:lnTo>
                    <a:pt x="665692" y="2095180"/>
                  </a:lnTo>
                  <a:lnTo>
                    <a:pt x="754363" y="2183115"/>
                  </a:lnTo>
                  <a:lnTo>
                    <a:pt x="847004" y="2263116"/>
                  </a:lnTo>
                  <a:lnTo>
                    <a:pt x="943615" y="2337166"/>
                  </a:lnTo>
                  <a:lnTo>
                    <a:pt x="1044858" y="2403944"/>
                  </a:lnTo>
                  <a:lnTo>
                    <a:pt x="1097134" y="2435019"/>
                  </a:lnTo>
                  <a:lnTo>
                    <a:pt x="1022360" y="2563285"/>
                  </a:lnTo>
                  <a:lnTo>
                    <a:pt x="1021767" y="2562933"/>
                  </a:lnTo>
                  <a:lnTo>
                    <a:pt x="322690" y="3775488"/>
                  </a:lnTo>
                  <a:lnTo>
                    <a:pt x="279739" y="3751681"/>
                  </a:lnTo>
                  <a:lnTo>
                    <a:pt x="979048" y="2537526"/>
                  </a:lnTo>
                  <a:lnTo>
                    <a:pt x="966775" y="2530227"/>
                  </a:lnTo>
                  <a:lnTo>
                    <a:pt x="856929" y="2458160"/>
                  </a:lnTo>
                  <a:lnTo>
                    <a:pt x="752377" y="2378159"/>
                  </a:lnTo>
                  <a:lnTo>
                    <a:pt x="653119" y="2291546"/>
                  </a:lnTo>
                  <a:lnTo>
                    <a:pt x="557831" y="2197660"/>
                  </a:lnTo>
                  <a:lnTo>
                    <a:pt x="468499" y="2097163"/>
                  </a:lnTo>
                  <a:lnTo>
                    <a:pt x="386446" y="1989393"/>
                  </a:lnTo>
                  <a:lnTo>
                    <a:pt x="309024" y="1875012"/>
                  </a:lnTo>
                  <a:lnTo>
                    <a:pt x="273953" y="1815507"/>
                  </a:lnTo>
                  <a:lnTo>
                    <a:pt x="238882" y="1753357"/>
                  </a:lnTo>
                  <a:lnTo>
                    <a:pt x="178003" y="1628397"/>
                  </a:lnTo>
                  <a:lnTo>
                    <a:pt x="125727" y="1500792"/>
                  </a:lnTo>
                  <a:lnTo>
                    <a:pt x="82715" y="1370542"/>
                  </a:lnTo>
                  <a:lnTo>
                    <a:pt x="48306" y="1239631"/>
                  </a:lnTo>
                  <a:lnTo>
                    <a:pt x="23160" y="1107398"/>
                  </a:lnTo>
                  <a:lnTo>
                    <a:pt x="7279" y="974504"/>
                  </a:lnTo>
                  <a:lnTo>
                    <a:pt x="0" y="842271"/>
                  </a:lnTo>
                  <a:lnTo>
                    <a:pt x="1324" y="710037"/>
                  </a:lnTo>
                  <a:lnTo>
                    <a:pt x="11249" y="577804"/>
                  </a:lnTo>
                  <a:lnTo>
                    <a:pt x="29778" y="447555"/>
                  </a:lnTo>
                  <a:lnTo>
                    <a:pt x="56246" y="317966"/>
                  </a:lnTo>
                  <a:lnTo>
                    <a:pt x="90656" y="191022"/>
                  </a:lnTo>
                  <a:lnTo>
                    <a:pt x="133006" y="66062"/>
                  </a:lnTo>
                  <a:close/>
                </a:path>
              </a:pathLst>
            </a:custGeom>
            <a:solidFill>
              <a:srgbClr val="009DD9"/>
            </a:solidFill>
            <a:ln>
              <a:noFill/>
            </a:ln>
          </p:spPr>
          <p:txBody>
            <a:bodyPr lIns="51435" tIns="25718" rIns="51435" bIns="25718"/>
            <a:lstStyle/>
            <a:p>
              <a:pPr defTabSz="514350">
                <a:defRPr/>
              </a:pPr>
              <a:endParaRPr lang="en-US" sz="1200">
                <a:solidFill>
                  <a:prstClr val="black"/>
                </a:solidFill>
                <a:latin typeface="Calibri"/>
              </a:endParaRPr>
            </a:p>
          </p:txBody>
        </p:sp>
        <p:sp>
          <p:nvSpPr>
            <p:cNvPr id="17" name="Freeform: Shape 86">
              <a:extLst>
                <a:ext uri="{FF2B5EF4-FFF2-40B4-BE49-F238E27FC236}">
                  <a16:creationId xmlns="" xmlns:a16="http://schemas.microsoft.com/office/drawing/2014/main" id="{4EA63F22-6AA5-47C5-A00A-FB0B61763DE6}"/>
                </a:ext>
              </a:extLst>
            </p:cNvPr>
            <p:cNvSpPr>
              <a:spLocks/>
            </p:cNvSpPr>
            <p:nvPr/>
          </p:nvSpPr>
          <p:spPr bwMode="auto">
            <a:xfrm>
              <a:off x="5273401" y="2490257"/>
              <a:ext cx="2307762" cy="655645"/>
            </a:xfrm>
            <a:custGeom>
              <a:avLst/>
              <a:gdLst>
                <a:gd name="connsiteX0" fmla="*/ 2011759 w 3831039"/>
                <a:gd name="connsiteY0" fmla="*/ 0 h 1093166"/>
                <a:gd name="connsiteX1" fmla="*/ 2011806 w 3831039"/>
                <a:gd name="connsiteY1" fmla="*/ 28 h 1093166"/>
                <a:gd name="connsiteX2" fmla="*/ 2011822 w 3831039"/>
                <a:gd name="connsiteY2" fmla="*/ 0 h 1093166"/>
                <a:gd name="connsiteX3" fmla="*/ 2025402 w 3831039"/>
                <a:gd name="connsiteY3" fmla="*/ 7881 h 1093166"/>
                <a:gd name="connsiteX4" fmla="*/ 3831039 w 3831039"/>
                <a:gd name="connsiteY4" fmla="*/ 1050790 h 1093166"/>
                <a:gd name="connsiteX5" fmla="*/ 3806552 w 3831039"/>
                <a:gd name="connsiteY5" fmla="*/ 1093166 h 1093166"/>
                <a:gd name="connsiteX6" fmla="*/ 2115849 w 3831039"/>
                <a:gd name="connsiteY6" fmla="*/ 116900 h 1093166"/>
                <a:gd name="connsiteX7" fmla="*/ 2114924 w 3831039"/>
                <a:gd name="connsiteY7" fmla="*/ 118466 h 1093166"/>
                <a:gd name="connsiteX8" fmla="*/ 2058086 w 3831039"/>
                <a:gd name="connsiteY8" fmla="*/ 203842 h 1093166"/>
                <a:gd name="connsiteX9" fmla="*/ 1995960 w 3831039"/>
                <a:gd name="connsiteY9" fmla="*/ 285246 h 1093166"/>
                <a:gd name="connsiteX10" fmla="*/ 1927886 w 3831039"/>
                <a:gd name="connsiteY10" fmla="*/ 363341 h 1093166"/>
                <a:gd name="connsiteX11" fmla="*/ 1854524 w 3831039"/>
                <a:gd name="connsiteY11" fmla="*/ 438127 h 1093166"/>
                <a:gd name="connsiteX12" fmla="*/ 1775214 w 3831039"/>
                <a:gd name="connsiteY12" fmla="*/ 507618 h 1093166"/>
                <a:gd name="connsiteX13" fmla="*/ 1691278 w 3831039"/>
                <a:gd name="connsiteY13" fmla="*/ 573139 h 1093166"/>
                <a:gd name="connsiteX14" fmla="*/ 1602716 w 3831039"/>
                <a:gd name="connsiteY14" fmla="*/ 632703 h 1093166"/>
                <a:gd name="connsiteX15" fmla="*/ 1555130 w 3831039"/>
                <a:gd name="connsiteY15" fmla="*/ 660500 h 1093166"/>
                <a:gd name="connsiteX16" fmla="*/ 1508205 w 3831039"/>
                <a:gd name="connsiteY16" fmla="*/ 686972 h 1093166"/>
                <a:gd name="connsiteX17" fmla="*/ 1413034 w 3831039"/>
                <a:gd name="connsiteY17" fmla="*/ 733962 h 1093166"/>
                <a:gd name="connsiteX18" fmla="*/ 1317201 w 3831039"/>
                <a:gd name="connsiteY18" fmla="*/ 773671 h 1093166"/>
                <a:gd name="connsiteX19" fmla="*/ 1218725 w 3831039"/>
                <a:gd name="connsiteY19" fmla="*/ 807424 h 1093166"/>
                <a:gd name="connsiteX20" fmla="*/ 1119588 w 3831039"/>
                <a:gd name="connsiteY20" fmla="*/ 833897 h 1093166"/>
                <a:gd name="connsiteX21" fmla="*/ 1019790 w 3831039"/>
                <a:gd name="connsiteY21" fmla="*/ 853090 h 1093166"/>
                <a:gd name="connsiteX22" fmla="*/ 918670 w 3831039"/>
                <a:gd name="connsiteY22" fmla="*/ 866988 h 1093166"/>
                <a:gd name="connsiteX23" fmla="*/ 818872 w 3831039"/>
                <a:gd name="connsiteY23" fmla="*/ 874268 h 1093166"/>
                <a:gd name="connsiteX24" fmla="*/ 718413 w 3831039"/>
                <a:gd name="connsiteY24" fmla="*/ 874930 h 1093166"/>
                <a:gd name="connsiteX25" fmla="*/ 617954 w 3831039"/>
                <a:gd name="connsiteY25" fmla="*/ 868974 h 1093166"/>
                <a:gd name="connsiteX26" fmla="*/ 518817 w 3831039"/>
                <a:gd name="connsiteY26" fmla="*/ 857061 h 1093166"/>
                <a:gd name="connsiteX27" fmla="*/ 421002 w 3831039"/>
                <a:gd name="connsiteY27" fmla="*/ 838530 h 1093166"/>
                <a:gd name="connsiteX28" fmla="*/ 323848 w 3831039"/>
                <a:gd name="connsiteY28" fmla="*/ 814704 h 1093166"/>
                <a:gd name="connsiteX29" fmla="*/ 228676 w 3831039"/>
                <a:gd name="connsiteY29" fmla="*/ 784922 h 1093166"/>
                <a:gd name="connsiteX30" fmla="*/ 134826 w 3831039"/>
                <a:gd name="connsiteY30" fmla="*/ 749846 h 1093166"/>
                <a:gd name="connsiteX31" fmla="*/ 44281 w 3831039"/>
                <a:gd name="connsiteY31" fmla="*/ 707489 h 1093166"/>
                <a:gd name="connsiteX32" fmla="*/ 0 w 3831039"/>
                <a:gd name="connsiteY32" fmla="*/ 684325 h 1093166"/>
                <a:gd name="connsiteX33" fmla="*/ 74022 w 3831039"/>
                <a:gd name="connsiteY33" fmla="*/ 555931 h 1093166"/>
                <a:gd name="connsiteX34" fmla="*/ 114338 w 3831039"/>
                <a:gd name="connsiteY34" fmla="*/ 577110 h 1093166"/>
                <a:gd name="connsiteX35" fmla="*/ 196952 w 3831039"/>
                <a:gd name="connsiteY35" fmla="*/ 614172 h 1093166"/>
                <a:gd name="connsiteX36" fmla="*/ 280888 w 3831039"/>
                <a:gd name="connsiteY36" fmla="*/ 646601 h 1093166"/>
                <a:gd name="connsiteX37" fmla="*/ 367468 w 3831039"/>
                <a:gd name="connsiteY37" fmla="*/ 673074 h 1093166"/>
                <a:gd name="connsiteX38" fmla="*/ 454709 w 3831039"/>
                <a:gd name="connsiteY38" fmla="*/ 694914 h 1093166"/>
                <a:gd name="connsiteX39" fmla="*/ 543932 w 3831039"/>
                <a:gd name="connsiteY39" fmla="*/ 710798 h 1093166"/>
                <a:gd name="connsiteX40" fmla="*/ 633816 w 3831039"/>
                <a:gd name="connsiteY40" fmla="*/ 721387 h 1093166"/>
                <a:gd name="connsiteX41" fmla="*/ 723700 w 3831039"/>
                <a:gd name="connsiteY41" fmla="*/ 726682 h 1093166"/>
                <a:gd name="connsiteX42" fmla="*/ 814246 w 3831039"/>
                <a:gd name="connsiteY42" fmla="*/ 725358 h 1093166"/>
                <a:gd name="connsiteX43" fmla="*/ 905452 w 3831039"/>
                <a:gd name="connsiteY43" fmla="*/ 719402 h 1093166"/>
                <a:gd name="connsiteX44" fmla="*/ 995997 w 3831039"/>
                <a:gd name="connsiteY44" fmla="*/ 706827 h 1093166"/>
                <a:gd name="connsiteX45" fmla="*/ 1086542 w 3831039"/>
                <a:gd name="connsiteY45" fmla="*/ 688958 h 1093166"/>
                <a:gd name="connsiteX46" fmla="*/ 1176426 w 3831039"/>
                <a:gd name="connsiteY46" fmla="*/ 664470 h 1093166"/>
                <a:gd name="connsiteX47" fmla="*/ 1264989 w 3831039"/>
                <a:gd name="connsiteY47" fmla="*/ 634688 h 1093166"/>
                <a:gd name="connsiteX48" fmla="*/ 1352230 w 3831039"/>
                <a:gd name="connsiteY48" fmla="*/ 597626 h 1093166"/>
                <a:gd name="connsiteX49" fmla="*/ 1438809 w 3831039"/>
                <a:gd name="connsiteY49" fmla="*/ 555931 h 1093166"/>
                <a:gd name="connsiteX50" fmla="*/ 1481108 w 3831039"/>
                <a:gd name="connsiteY50" fmla="*/ 531444 h 1093166"/>
                <a:gd name="connsiteX51" fmla="*/ 1523406 w 3831039"/>
                <a:gd name="connsiteY51" fmla="*/ 506957 h 1093166"/>
                <a:gd name="connsiteX52" fmla="*/ 1605360 w 3831039"/>
                <a:gd name="connsiteY52" fmla="*/ 452025 h 1093166"/>
                <a:gd name="connsiteX53" fmla="*/ 1681365 w 3831039"/>
                <a:gd name="connsiteY53" fmla="*/ 392461 h 1093166"/>
                <a:gd name="connsiteX54" fmla="*/ 1752082 w 3831039"/>
                <a:gd name="connsiteY54" fmla="*/ 330250 h 1093166"/>
                <a:gd name="connsiteX55" fmla="*/ 1819496 w 3831039"/>
                <a:gd name="connsiteY55" fmla="*/ 262082 h 1093166"/>
                <a:gd name="connsiteX56" fmla="*/ 1880961 w 3831039"/>
                <a:gd name="connsiteY56" fmla="*/ 191929 h 1093166"/>
                <a:gd name="connsiteX57" fmla="*/ 1937138 w 3831039"/>
                <a:gd name="connsiteY57" fmla="*/ 117143 h 1093166"/>
                <a:gd name="connsiteX58" fmla="*/ 1988690 w 3831039"/>
                <a:gd name="connsiteY58" fmla="*/ 40371 h 1093166"/>
                <a:gd name="connsiteX59" fmla="*/ 2009949 w 3831039"/>
                <a:gd name="connsiteY59" fmla="*/ 3270 h 1093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3831039" h="1093166">
                  <a:moveTo>
                    <a:pt x="2011759" y="0"/>
                  </a:moveTo>
                  <a:lnTo>
                    <a:pt x="2011806" y="28"/>
                  </a:lnTo>
                  <a:lnTo>
                    <a:pt x="2011822" y="0"/>
                  </a:lnTo>
                  <a:lnTo>
                    <a:pt x="2025402" y="7881"/>
                  </a:lnTo>
                  <a:lnTo>
                    <a:pt x="3831039" y="1050790"/>
                  </a:lnTo>
                  <a:lnTo>
                    <a:pt x="3806552" y="1093166"/>
                  </a:lnTo>
                  <a:lnTo>
                    <a:pt x="2115849" y="116900"/>
                  </a:lnTo>
                  <a:lnTo>
                    <a:pt x="2114924" y="118466"/>
                  </a:lnTo>
                  <a:lnTo>
                    <a:pt x="2058086" y="203842"/>
                  </a:lnTo>
                  <a:lnTo>
                    <a:pt x="1995960" y="285246"/>
                  </a:lnTo>
                  <a:lnTo>
                    <a:pt x="1927886" y="363341"/>
                  </a:lnTo>
                  <a:lnTo>
                    <a:pt x="1854524" y="438127"/>
                  </a:lnTo>
                  <a:lnTo>
                    <a:pt x="1775214" y="507618"/>
                  </a:lnTo>
                  <a:lnTo>
                    <a:pt x="1691278" y="573139"/>
                  </a:lnTo>
                  <a:lnTo>
                    <a:pt x="1602716" y="632703"/>
                  </a:lnTo>
                  <a:lnTo>
                    <a:pt x="1555130" y="660500"/>
                  </a:lnTo>
                  <a:lnTo>
                    <a:pt x="1508205" y="686972"/>
                  </a:lnTo>
                  <a:lnTo>
                    <a:pt x="1413034" y="733962"/>
                  </a:lnTo>
                  <a:lnTo>
                    <a:pt x="1317201" y="773671"/>
                  </a:lnTo>
                  <a:lnTo>
                    <a:pt x="1218725" y="807424"/>
                  </a:lnTo>
                  <a:lnTo>
                    <a:pt x="1119588" y="833897"/>
                  </a:lnTo>
                  <a:lnTo>
                    <a:pt x="1019790" y="853090"/>
                  </a:lnTo>
                  <a:lnTo>
                    <a:pt x="918670" y="866988"/>
                  </a:lnTo>
                  <a:lnTo>
                    <a:pt x="818872" y="874268"/>
                  </a:lnTo>
                  <a:lnTo>
                    <a:pt x="718413" y="874930"/>
                  </a:lnTo>
                  <a:lnTo>
                    <a:pt x="617954" y="868974"/>
                  </a:lnTo>
                  <a:lnTo>
                    <a:pt x="518817" y="857061"/>
                  </a:lnTo>
                  <a:lnTo>
                    <a:pt x="421002" y="838530"/>
                  </a:lnTo>
                  <a:lnTo>
                    <a:pt x="323848" y="814704"/>
                  </a:lnTo>
                  <a:lnTo>
                    <a:pt x="228676" y="784922"/>
                  </a:lnTo>
                  <a:lnTo>
                    <a:pt x="134826" y="749846"/>
                  </a:lnTo>
                  <a:lnTo>
                    <a:pt x="44281" y="707489"/>
                  </a:lnTo>
                  <a:lnTo>
                    <a:pt x="0" y="684325"/>
                  </a:lnTo>
                  <a:lnTo>
                    <a:pt x="74022" y="555931"/>
                  </a:lnTo>
                  <a:lnTo>
                    <a:pt x="114338" y="577110"/>
                  </a:lnTo>
                  <a:lnTo>
                    <a:pt x="196952" y="614172"/>
                  </a:lnTo>
                  <a:lnTo>
                    <a:pt x="280888" y="646601"/>
                  </a:lnTo>
                  <a:lnTo>
                    <a:pt x="367468" y="673074"/>
                  </a:lnTo>
                  <a:lnTo>
                    <a:pt x="454709" y="694914"/>
                  </a:lnTo>
                  <a:lnTo>
                    <a:pt x="543932" y="710798"/>
                  </a:lnTo>
                  <a:lnTo>
                    <a:pt x="633816" y="721387"/>
                  </a:lnTo>
                  <a:lnTo>
                    <a:pt x="723700" y="726682"/>
                  </a:lnTo>
                  <a:lnTo>
                    <a:pt x="814246" y="725358"/>
                  </a:lnTo>
                  <a:lnTo>
                    <a:pt x="905452" y="719402"/>
                  </a:lnTo>
                  <a:lnTo>
                    <a:pt x="995997" y="706827"/>
                  </a:lnTo>
                  <a:lnTo>
                    <a:pt x="1086542" y="688958"/>
                  </a:lnTo>
                  <a:lnTo>
                    <a:pt x="1176426" y="664470"/>
                  </a:lnTo>
                  <a:lnTo>
                    <a:pt x="1264989" y="634688"/>
                  </a:lnTo>
                  <a:lnTo>
                    <a:pt x="1352230" y="597626"/>
                  </a:lnTo>
                  <a:lnTo>
                    <a:pt x="1438809" y="555931"/>
                  </a:lnTo>
                  <a:lnTo>
                    <a:pt x="1481108" y="531444"/>
                  </a:lnTo>
                  <a:lnTo>
                    <a:pt x="1523406" y="506957"/>
                  </a:lnTo>
                  <a:lnTo>
                    <a:pt x="1605360" y="452025"/>
                  </a:lnTo>
                  <a:lnTo>
                    <a:pt x="1681365" y="392461"/>
                  </a:lnTo>
                  <a:lnTo>
                    <a:pt x="1752082" y="330250"/>
                  </a:lnTo>
                  <a:lnTo>
                    <a:pt x="1819496" y="262082"/>
                  </a:lnTo>
                  <a:lnTo>
                    <a:pt x="1880961" y="191929"/>
                  </a:lnTo>
                  <a:lnTo>
                    <a:pt x="1937138" y="117143"/>
                  </a:lnTo>
                  <a:lnTo>
                    <a:pt x="1988690" y="40371"/>
                  </a:lnTo>
                  <a:lnTo>
                    <a:pt x="2009949" y="3270"/>
                  </a:lnTo>
                  <a:close/>
                </a:path>
              </a:pathLst>
            </a:cu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sp>
          <p:nvSpPr>
            <p:cNvPr id="18" name="Freeform 71">
              <a:extLst>
                <a:ext uri="{FF2B5EF4-FFF2-40B4-BE49-F238E27FC236}">
                  <a16:creationId xmlns="" xmlns:a16="http://schemas.microsoft.com/office/drawing/2014/main" id="{C6396853-0C50-4AAD-A930-8792494852E0}"/>
                </a:ext>
              </a:extLst>
            </p:cNvPr>
            <p:cNvSpPr>
              <a:spLocks/>
            </p:cNvSpPr>
            <p:nvPr/>
          </p:nvSpPr>
          <p:spPr bwMode="auto">
            <a:xfrm>
              <a:off x="6391539" y="3487358"/>
              <a:ext cx="709458" cy="706280"/>
            </a:xfrm>
            <a:prstGeom prst="ellipse">
              <a:avLst/>
            </a:prstGeom>
            <a:solidFill>
              <a:srgbClr val="10CF9B"/>
            </a:solidFill>
            <a:ln>
              <a:noFill/>
            </a:ln>
          </p:spPr>
          <p:txBody>
            <a:bodyPr lIns="51435" tIns="25718" rIns="51435" bIns="25718"/>
            <a:lstStyle/>
            <a:p>
              <a:pPr defTabSz="514350">
                <a:defRPr/>
              </a:pPr>
              <a:endParaRPr lang="en-US" sz="1200">
                <a:solidFill>
                  <a:prstClr val="black"/>
                </a:solidFill>
                <a:latin typeface="Calibri"/>
              </a:endParaRPr>
            </a:p>
          </p:txBody>
        </p:sp>
        <p:sp>
          <p:nvSpPr>
            <p:cNvPr id="19" name="Freeform 73">
              <a:extLst>
                <a:ext uri="{FF2B5EF4-FFF2-40B4-BE49-F238E27FC236}">
                  <a16:creationId xmlns="" xmlns:a16="http://schemas.microsoft.com/office/drawing/2014/main" id="{B0473F42-FFF1-4174-A753-DCC982A2A9D2}"/>
                </a:ext>
              </a:extLst>
            </p:cNvPr>
            <p:cNvSpPr>
              <a:spLocks/>
            </p:cNvSpPr>
            <p:nvPr/>
          </p:nvSpPr>
          <p:spPr bwMode="auto">
            <a:xfrm>
              <a:off x="4309023" y="3497744"/>
              <a:ext cx="709458" cy="706280"/>
            </a:xfrm>
            <a:prstGeom prst="ellipse">
              <a:avLst/>
            </a:prstGeom>
            <a:solidFill>
              <a:srgbClr val="009DD9"/>
            </a:solidFill>
            <a:ln>
              <a:noFill/>
            </a:ln>
          </p:spPr>
          <p:txBody>
            <a:bodyPr lIns="51435" tIns="25718" rIns="51435" bIns="25718"/>
            <a:lstStyle/>
            <a:p>
              <a:pPr defTabSz="514350">
                <a:defRPr/>
              </a:pPr>
              <a:endParaRPr lang="en-US" sz="1200">
                <a:solidFill>
                  <a:prstClr val="black"/>
                </a:solidFill>
                <a:latin typeface="Calibri"/>
              </a:endParaRPr>
            </a:p>
          </p:txBody>
        </p:sp>
        <p:sp>
          <p:nvSpPr>
            <p:cNvPr id="23572" name="TextBox 82">
              <a:extLst>
                <a:ext uri="{FF2B5EF4-FFF2-40B4-BE49-F238E27FC236}">
                  <a16:creationId xmlns="" xmlns:a16="http://schemas.microsoft.com/office/drawing/2014/main" id="{C1A86D9D-C8E3-49E7-997E-AE9809E8D6FA}"/>
                </a:ext>
              </a:extLst>
            </p:cNvPr>
            <p:cNvSpPr txBox="1">
              <a:spLocks noChangeArrowheads="1"/>
            </p:cNvSpPr>
            <p:nvPr/>
          </p:nvSpPr>
          <p:spPr bwMode="auto">
            <a:xfrm>
              <a:off x="6434957" y="4414053"/>
              <a:ext cx="4237610" cy="17960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dirty="0">
                  <a:solidFill>
                    <a:srgbClr val="0070C0"/>
                  </a:solidFill>
                  <a:latin typeface="Cambria" panose="02040503050406030204" pitchFamily="18" charset="0"/>
                </a:rPr>
                <a:t>4. CẬP NHẬT, DUYỆT, GỬI BÁO CÁO</a:t>
              </a:r>
            </a:p>
            <a:p>
              <a:pPr lvl="1" algn="just">
                <a:spcBef>
                  <a:spcPct val="0"/>
                </a:spcBef>
                <a:buFont typeface="Arial" panose="020B0604020202020204" pitchFamily="34" charset="0"/>
                <a:buChar char="•"/>
              </a:pPr>
              <a:r>
                <a:rPr lang="en-US" altLang="en-US" sz="1300" dirty="0">
                  <a:solidFill>
                    <a:srgbClr val="0070C0"/>
                  </a:solidFill>
                  <a:latin typeface="Cambria" panose="02040503050406030204" pitchFamily="18" charset="0"/>
                </a:rPr>
                <a:t> </a:t>
              </a:r>
              <a:r>
                <a:rPr lang="vi-VN" altLang="en-US" sz="1300" dirty="0">
                  <a:solidFill>
                    <a:srgbClr val="0070C0"/>
                  </a:solidFill>
                  <a:latin typeface="Cambria" panose="02040503050406030204" pitchFamily="18" charset="0"/>
                </a:rPr>
                <a:t>Cung cấp tài khoản cho các bộ, ngành, địa phương (đến từng cấp, cơ quan, đơn vị trực thuộc) thực hiện nhập</a:t>
              </a:r>
              <a:r>
                <a:rPr lang="en-US" altLang="en-US" sz="1300" dirty="0">
                  <a:solidFill>
                    <a:srgbClr val="0070C0"/>
                  </a:solidFill>
                  <a:latin typeface="Cambria" panose="02040503050406030204" pitchFamily="18" charset="0"/>
                </a:rPr>
                <a:t>, </a:t>
              </a:r>
              <a:r>
                <a:rPr lang="vi-VN" altLang="en-US" sz="1300" dirty="0">
                  <a:solidFill>
                    <a:srgbClr val="0070C0"/>
                  </a:solidFill>
                  <a:latin typeface="Cambria" panose="02040503050406030204" pitchFamily="18" charset="0"/>
                </a:rPr>
                <a:t>duyệt và gửi báo cáo (đối với các chế độ báo cáo đột xuất) theo chỉ đạo của CP, TTCP.</a:t>
              </a:r>
              <a:endParaRPr lang="en-US" altLang="en-US" sz="1300" dirty="0">
                <a:solidFill>
                  <a:srgbClr val="0070C0"/>
                </a:solidFill>
                <a:latin typeface="Cambria" panose="02040503050406030204" pitchFamily="18" charset="0"/>
              </a:endParaRPr>
            </a:p>
            <a:p>
              <a:pPr lvl="1" algn="just">
                <a:spcBef>
                  <a:spcPct val="0"/>
                </a:spcBef>
                <a:buNone/>
              </a:pPr>
              <a:r>
                <a:rPr lang="en-US" altLang="en-US" sz="1300" dirty="0">
                  <a:solidFill>
                    <a:srgbClr val="0070C0"/>
                  </a:solidFill>
                  <a:latin typeface="Cambria" panose="02040503050406030204" pitchFamily="18" charset="0"/>
                </a:rPr>
                <a:t>(</a:t>
              </a:r>
              <a:r>
                <a:rPr lang="en-US" altLang="en-US" sz="1300" dirty="0" err="1">
                  <a:solidFill>
                    <a:srgbClr val="0070C0"/>
                  </a:solidFill>
                  <a:latin typeface="Cambria" panose="02040503050406030204" pitchFamily="18" charset="0"/>
                </a:rPr>
                <a:t>Đối</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với</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phân</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hệ</a:t>
              </a:r>
              <a:r>
                <a:rPr lang="en-US" altLang="en-US" sz="1300" dirty="0">
                  <a:solidFill>
                    <a:srgbClr val="0070C0"/>
                  </a:solidFill>
                  <a:latin typeface="Cambria" panose="02040503050406030204" pitchFamily="18" charset="0"/>
                </a:rPr>
                <a:t> HTTT </a:t>
              </a:r>
              <a:r>
                <a:rPr lang="en-US" altLang="en-US" sz="1300" dirty="0" err="1">
                  <a:solidFill>
                    <a:srgbClr val="0070C0"/>
                  </a:solidFill>
                  <a:latin typeface="Cambria" panose="02040503050406030204" pitchFamily="18" charset="0"/>
                </a:rPr>
                <a:t>báo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cáo</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của</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Văn</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phòng</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Chính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phủ</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trên</a:t>
              </a:r>
              <a:r>
                <a:rPr lang="en-US" altLang="en-US" sz="1300" dirty="0">
                  <a:solidFill>
                    <a:srgbClr val="0070C0"/>
                  </a:solidFill>
                  <a:latin typeface="Cambria" panose="02040503050406030204" pitchFamily="18" charset="0"/>
                </a:rPr>
                <a:t> HTTTBC </a:t>
              </a:r>
              <a:r>
                <a:rPr lang="en-US" altLang="en-US" sz="1300" dirty="0" err="1">
                  <a:solidFill>
                    <a:srgbClr val="0070C0"/>
                  </a:solidFill>
                  <a:latin typeface="Cambria" panose="02040503050406030204" pitchFamily="18" charset="0"/>
                </a:rPr>
                <a:t>Chính</a:t>
              </a:r>
              <a:r>
                <a:rPr lang="en-US" altLang="en-US" sz="1300" dirty="0">
                  <a:solidFill>
                    <a:srgbClr val="0070C0"/>
                  </a:solidFill>
                  <a:latin typeface="Cambria" panose="02040503050406030204" pitchFamily="18" charset="0"/>
                </a:rPr>
                <a:t> </a:t>
              </a:r>
              <a:r>
                <a:rPr lang="en-US" altLang="en-US" sz="1300" dirty="0" err="1">
                  <a:solidFill>
                    <a:srgbClr val="0070C0"/>
                  </a:solidFill>
                  <a:latin typeface="Cambria" panose="02040503050406030204" pitchFamily="18" charset="0"/>
                </a:rPr>
                <a:t>phủ</a:t>
              </a:r>
              <a:r>
                <a:rPr lang="en-US" altLang="en-US" sz="1200" dirty="0">
                  <a:solidFill>
                    <a:srgbClr val="0070C0"/>
                  </a:solidFill>
                  <a:latin typeface="Cambria" panose="02040503050406030204" pitchFamily="18" charset="0"/>
                </a:rPr>
                <a:t>).</a:t>
              </a:r>
            </a:p>
          </p:txBody>
        </p:sp>
        <p:sp>
          <p:nvSpPr>
            <p:cNvPr id="23573" name="TextBox 83">
              <a:extLst>
                <a:ext uri="{FF2B5EF4-FFF2-40B4-BE49-F238E27FC236}">
                  <a16:creationId xmlns="" xmlns:a16="http://schemas.microsoft.com/office/drawing/2014/main" id="{A14029CE-9CC9-403A-803D-2B4F4E6400AC}"/>
                </a:ext>
              </a:extLst>
            </p:cNvPr>
            <p:cNvSpPr txBox="1">
              <a:spLocks noChangeArrowheads="1"/>
            </p:cNvSpPr>
            <p:nvPr/>
          </p:nvSpPr>
          <p:spPr bwMode="auto">
            <a:xfrm>
              <a:off x="678108" y="4234752"/>
              <a:ext cx="4431984" cy="20142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a:solidFill>
                    <a:srgbClr val="0070C0"/>
                  </a:solidFill>
                  <a:latin typeface="Cambria" panose="02040503050406030204" pitchFamily="18" charset="0"/>
                </a:rPr>
                <a:t>3. BẢNG </a:t>
              </a:r>
              <a:r>
                <a:rPr lang="en-US" altLang="en-US" sz="1350" b="1" dirty="0">
                  <a:solidFill>
                    <a:srgbClr val="0070C0"/>
                  </a:solidFill>
                  <a:latin typeface="Cambria" panose="02040503050406030204" pitchFamily="18" charset="0"/>
                </a:rPr>
                <a:t>THÔNG TIN CHỈ ĐẠO, ĐIỀU HÀNH</a:t>
              </a:r>
              <a:endParaRPr lang="en-US" altLang="en-US" sz="1800" b="1" dirty="0">
                <a:solidFill>
                  <a:srgbClr val="0070C0"/>
                </a:solidFill>
                <a:latin typeface="Cambria" panose="02040503050406030204" pitchFamily="18" charset="0"/>
              </a:endParaRPr>
            </a:p>
            <a:p>
              <a:pPr lvl="1" algn="just">
                <a:spcBef>
                  <a:spcPct val="0"/>
                </a:spcBef>
                <a:buNone/>
              </a:pPr>
              <a:r>
                <a:rPr lang="en-US" sz="1300" dirty="0">
                  <a:solidFill>
                    <a:srgbClr val="0070C0"/>
                  </a:solidFill>
                  <a:latin typeface="Cambria" panose="02040503050406030204" pitchFamily="18" charset="0"/>
                </a:rPr>
                <a:t>-</a:t>
              </a:r>
              <a:r>
                <a:rPr lang="en-US" sz="1300" dirty="0"/>
                <a:t> </a:t>
              </a:r>
              <a:r>
                <a:rPr lang="en-US" sz="1300" dirty="0" err="1">
                  <a:solidFill>
                    <a:srgbClr val="0070C0"/>
                  </a:solidFill>
                  <a:latin typeface="Cambria" panose="02040503050406030204" pitchFamily="18" charset="0"/>
                </a:rPr>
                <a:t>Cung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cấp</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lọc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thông</a:t>
              </a:r>
              <a:r>
                <a:rPr lang="en-US" sz="1300" dirty="0">
                  <a:solidFill>
                    <a:srgbClr val="0070C0"/>
                  </a:solidFill>
                  <a:latin typeface="Cambria" panose="02040503050406030204" pitchFamily="18" charset="0"/>
                </a:rPr>
                <a:t> tin, </a:t>
              </a:r>
              <a:r>
                <a:rPr lang="en-US" sz="1300" dirty="0" err="1">
                  <a:solidFill>
                    <a:srgbClr val="0070C0"/>
                  </a:solidFill>
                  <a:latin typeface="Cambria" panose="02040503050406030204" pitchFamily="18" charset="0"/>
                </a:rPr>
                <a:t>dữ</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liệu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trực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các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dạng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biểu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đồ</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hỗ</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trợ</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quản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lý</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theo</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dõi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tình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hình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biến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động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số</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liệu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chỉ</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tiêu</a:t>
              </a:r>
              <a:r>
                <a:rPr lang="en-US" sz="1300" dirty="0">
                  <a:solidFill>
                    <a:srgbClr val="0070C0"/>
                  </a:solidFill>
                  <a:latin typeface="Cambria" panose="02040503050406030204" pitchFamily="18" charset="0"/>
                </a:rPr>
                <a:t> KT-XH, </a:t>
              </a:r>
              <a:r>
                <a:rPr lang="en-US" sz="1300" dirty="0" err="1">
                  <a:solidFill>
                    <a:srgbClr val="0070C0"/>
                  </a:solidFill>
                  <a:latin typeface="Cambria" panose="02040503050406030204" pitchFamily="18" charset="0"/>
                </a:rPr>
                <a:t>theo</a:t>
              </a:r>
              <a:r>
                <a:rPr lang="en-US" sz="1300" dirty="0">
                  <a:solidFill>
                    <a:srgbClr val="0070C0"/>
                  </a:solidFill>
                  <a:latin typeface="Cambria" panose="02040503050406030204" pitchFamily="18" charset="0"/>
                </a:rPr>
                <a:t>:</a:t>
              </a:r>
            </a:p>
            <a:p>
              <a:pPr lvl="1" algn="just">
                <a:spcBef>
                  <a:spcPct val="0"/>
                </a:spcBef>
                <a:buNone/>
              </a:pP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Thời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gian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giờ</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ngày</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tuần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tháng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quý</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năm</a:t>
              </a:r>
              <a:r>
                <a:rPr lang="en-US" sz="1300" dirty="0">
                  <a:solidFill>
                    <a:srgbClr val="0070C0"/>
                  </a:solidFill>
                  <a:latin typeface="Cambria" panose="02040503050406030204" pitchFamily="18" charset="0"/>
                </a:rPr>
                <a:t>,…);</a:t>
              </a:r>
            </a:p>
            <a:p>
              <a:pPr lvl="1" algn="just">
                <a:spcBef>
                  <a:spcPct val="0"/>
                </a:spcBef>
                <a:buNone/>
              </a:pP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Ngành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lĩnh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vực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địa</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giới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hành</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chính</a:t>
              </a:r>
              <a:r>
                <a:rPr lang="en-US" sz="1300" dirty="0">
                  <a:solidFill>
                    <a:srgbClr val="0070C0"/>
                  </a:solidFill>
                  <a:latin typeface="Cambria" panose="02040503050406030204" pitchFamily="18" charset="0"/>
                </a:rPr>
                <a:t>.</a:t>
              </a:r>
            </a:p>
            <a:p>
              <a:pPr lvl="1" algn="just">
                <a:spcBef>
                  <a:spcPct val="0"/>
                </a:spcBef>
                <a:buNone/>
              </a:pPr>
              <a:r>
                <a:rPr lang="en-US" sz="1300" dirty="0">
                  <a:solidFill>
                    <a:srgbClr val="0070C0"/>
                  </a:solidFill>
                  <a:latin typeface="Cambria" panose="02040503050406030204" pitchFamily="18" charset="0"/>
                </a:rPr>
                <a:t>+</a:t>
              </a:r>
              <a:r>
                <a:rPr lang="en-US" sz="1300" dirty="0" err="1">
                  <a:solidFill>
                    <a:srgbClr val="0070C0"/>
                  </a:solidFill>
                  <a:latin typeface="Cambria" panose="02040503050406030204" pitchFamily="18" charset="0"/>
                </a:rPr>
                <a:t>Chủ</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đề</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tâm</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nổi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bật</a:t>
              </a:r>
              <a:r>
                <a:rPr lang="en-US" sz="1300" dirty="0">
                  <a:solidFill>
                    <a:srgbClr val="0070C0"/>
                  </a:solidFill>
                  <a:latin typeface="Cambria" panose="02040503050406030204" pitchFamily="18" charset="0"/>
                </a:rPr>
                <a:t>). </a:t>
              </a:r>
            </a:p>
            <a:p>
              <a:pPr lvl="1" algn="just">
                <a:spcBef>
                  <a:spcPct val="0"/>
                </a:spcBef>
                <a:buNone/>
              </a:pP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Cá</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nhân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hóa</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thông</a:t>
              </a:r>
              <a:r>
                <a:rPr lang="en-US" sz="1300" dirty="0">
                  <a:solidFill>
                    <a:srgbClr val="0070C0"/>
                  </a:solidFill>
                  <a:latin typeface="Cambria" panose="02040503050406030204" pitchFamily="18" charset="0"/>
                </a:rPr>
                <a:t> tin, </a:t>
              </a:r>
              <a:r>
                <a:rPr lang="en-US" sz="1300" dirty="0" err="1">
                  <a:solidFill>
                    <a:srgbClr val="0070C0"/>
                  </a:solidFill>
                  <a:latin typeface="Cambria" panose="02040503050406030204" pitchFamily="18" charset="0"/>
                </a:rPr>
                <a:t>dữ</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liệu</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trực</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quan</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đối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với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từng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người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dùng</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nhóm</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người</a:t>
              </a:r>
              <a:r>
                <a:rPr lang="en-US" sz="1300" dirty="0">
                  <a:solidFill>
                    <a:srgbClr val="0070C0"/>
                  </a:solidFill>
                  <a:latin typeface="Cambria" panose="02040503050406030204" pitchFamily="18" charset="0"/>
                </a:rPr>
                <a:t> </a:t>
              </a:r>
              <a:r>
                <a:rPr lang="en-US" sz="1300" dirty="0" err="1">
                  <a:solidFill>
                    <a:srgbClr val="0070C0"/>
                  </a:solidFill>
                  <a:latin typeface="Cambria" panose="02040503050406030204" pitchFamily="18" charset="0"/>
                </a:rPr>
                <a:t>dùng</a:t>
              </a:r>
              <a:r>
                <a:rPr lang="en-US" sz="1300" dirty="0">
                  <a:solidFill>
                    <a:srgbClr val="0070C0"/>
                  </a:solidFill>
                  <a:latin typeface="Cambria" panose="02040503050406030204" pitchFamily="18" charset="0"/>
                </a:rPr>
                <a:t>.</a:t>
              </a:r>
            </a:p>
          </p:txBody>
        </p:sp>
        <p:sp>
          <p:nvSpPr>
            <p:cNvPr id="23575" name="TextBox 86">
              <a:extLst>
                <a:ext uri="{FF2B5EF4-FFF2-40B4-BE49-F238E27FC236}">
                  <a16:creationId xmlns="" xmlns:a16="http://schemas.microsoft.com/office/drawing/2014/main" id="{C5A7E07E-F8CE-4C98-9CCE-D72D2456881B}"/>
                </a:ext>
              </a:extLst>
            </p:cNvPr>
            <p:cNvSpPr txBox="1">
              <a:spLocks noChangeArrowheads="1"/>
            </p:cNvSpPr>
            <p:nvPr/>
          </p:nvSpPr>
          <p:spPr bwMode="auto">
            <a:xfrm>
              <a:off x="7100998" y="1680121"/>
              <a:ext cx="3532906" cy="8731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38576" tIns="19289" rIns="38576" bIns="19289">
              <a:spAutoFit/>
            </a:bodyPr>
            <a:lstStyle>
              <a:lvl1pPr marL="342900" indent="-342900" defTabSz="685800">
                <a:spcBef>
                  <a:spcPct val="20000"/>
                </a:spcBef>
                <a:buFont typeface="Arial" panose="020B0604020202020204" pitchFamily="34" charset="0"/>
                <a:buChar char="•"/>
                <a:defRPr sz="3200">
                  <a:solidFill>
                    <a:schemeClr val="tx1"/>
                  </a:solidFill>
                  <a:latin typeface="Calibri" panose="020F0502020204030204" pitchFamily="34" charset="0"/>
                </a:defRPr>
              </a:lvl1pPr>
              <a:lvl2pPr marL="342900" defTabSz="6858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6858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6858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6858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1" eaLnBrk="1" hangingPunct="1">
                <a:spcBef>
                  <a:spcPct val="0"/>
                </a:spcBef>
                <a:buFont typeface="Wingdings" panose="05000000000000000000" pitchFamily="2" charset="2"/>
                <a:buNone/>
              </a:pPr>
              <a:r>
                <a:rPr lang="en-US" altLang="en-US" sz="1350" b="1">
                  <a:solidFill>
                    <a:srgbClr val="0070C0"/>
                  </a:solidFill>
                  <a:latin typeface="Cambria" panose="02040503050406030204" pitchFamily="18" charset="0"/>
                </a:rPr>
                <a:t>2. </a:t>
              </a:r>
              <a:r>
                <a:rPr lang="en-US" altLang="en-US" sz="1350" b="1" dirty="0">
                  <a:solidFill>
                    <a:srgbClr val="0070C0"/>
                  </a:solidFill>
                  <a:latin typeface="Cambria" panose="02040503050406030204" pitchFamily="18" charset="0"/>
                </a:rPr>
                <a:t>TỔNG HỢP, PHÂN TÍCH DỰ BÁO</a:t>
              </a:r>
              <a:endParaRPr lang="en-US" altLang="en-US" sz="1800" b="1" dirty="0">
                <a:solidFill>
                  <a:srgbClr val="0070C0"/>
                </a:solidFill>
                <a:latin typeface="Cambria" panose="02040503050406030204" pitchFamily="18" charset="0"/>
              </a:endParaRPr>
            </a:p>
            <a:p>
              <a:pPr lvl="1" eaLnBrk="1" hangingPunct="1">
                <a:spcBef>
                  <a:spcPct val="0"/>
                </a:spcBef>
                <a:buFont typeface="Arial" panose="020B0604020202020204" pitchFamily="34" charset="0"/>
                <a:buChar char="•"/>
              </a:pPr>
              <a:r>
                <a:rPr lang="en-US" altLang="en-US" sz="1200" dirty="0" err="1">
                  <a:solidFill>
                    <a:srgbClr val="0070C0"/>
                  </a:solidFill>
                  <a:latin typeface="Cambria" panose="02040503050406030204" pitchFamily="18" charset="0"/>
                </a:rPr>
                <a:t>Phân</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tích</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số</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liệu</a:t>
              </a:r>
              <a:endParaRPr lang="en-US" altLang="en-US" sz="1200" dirty="0">
                <a:solidFill>
                  <a:srgbClr val="0070C0"/>
                </a:solidFill>
                <a:latin typeface="Cambria" panose="02040503050406030204" pitchFamily="18" charset="0"/>
              </a:endParaRPr>
            </a:p>
            <a:p>
              <a:pPr lvl="1" eaLnBrk="1" hangingPunct="1">
                <a:spcBef>
                  <a:spcPct val="0"/>
                </a:spcBef>
                <a:buFont typeface="Arial" panose="020B0604020202020204" pitchFamily="34" charset="0"/>
                <a:buChar char="•"/>
              </a:pPr>
              <a:r>
                <a:rPr lang="en-US" altLang="en-US" sz="1200" dirty="0">
                  <a:solidFill>
                    <a:srgbClr val="0070C0"/>
                  </a:solidFill>
                  <a:latin typeface="Cambria" panose="02040503050406030204" pitchFamily="18" charset="0"/>
                </a:rPr>
                <a:t>So </a:t>
              </a:r>
              <a:r>
                <a:rPr lang="en-US" altLang="en-US" sz="1200" dirty="0" err="1">
                  <a:solidFill>
                    <a:srgbClr val="0070C0"/>
                  </a:solidFill>
                  <a:latin typeface="Cambria" panose="02040503050406030204" pitchFamily="18" charset="0"/>
                </a:rPr>
                <a:t>sánh</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đối</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soát</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dữ</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liệu</a:t>
              </a:r>
              <a:endParaRPr lang="en-US" altLang="en-US" sz="1200" dirty="0">
                <a:solidFill>
                  <a:srgbClr val="0070C0"/>
                </a:solidFill>
                <a:latin typeface="Cambria" panose="02040503050406030204" pitchFamily="18" charset="0"/>
              </a:endParaRPr>
            </a:p>
            <a:p>
              <a:pPr lvl="1" eaLnBrk="1" hangingPunct="1">
                <a:spcBef>
                  <a:spcPct val="0"/>
                </a:spcBef>
                <a:buFont typeface="Arial" panose="020B0604020202020204" pitchFamily="34" charset="0"/>
                <a:buChar char="•"/>
              </a:pPr>
              <a:r>
                <a:rPr lang="en-US" altLang="en-US" sz="1200" dirty="0" err="1">
                  <a:solidFill>
                    <a:srgbClr val="0070C0"/>
                  </a:solidFill>
                  <a:latin typeface="Cambria" panose="02040503050406030204" pitchFamily="18" charset="0"/>
                </a:rPr>
                <a:t>Dự</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báo</a:t>
              </a:r>
              <a:r>
                <a:rPr lang="en-US" altLang="en-US" sz="1200" dirty="0">
                  <a:solidFill>
                    <a:srgbClr val="0070C0"/>
                  </a:solidFill>
                  <a:latin typeface="Cambria" panose="02040503050406030204" pitchFamily="18" charset="0"/>
                </a:rPr>
                <a:t>/</a:t>
              </a:r>
              <a:r>
                <a:rPr lang="en-US" altLang="en-US" sz="1200" dirty="0" err="1">
                  <a:solidFill>
                    <a:srgbClr val="0070C0"/>
                  </a:solidFill>
                  <a:latin typeface="Cambria" panose="02040503050406030204" pitchFamily="18" charset="0"/>
                </a:rPr>
                <a:t>Mô</a:t>
              </a:r>
              <a:r>
                <a:rPr lang="en-US" altLang="en-US" sz="1200" dirty="0">
                  <a:solidFill>
                    <a:srgbClr val="0070C0"/>
                  </a:solidFill>
                  <a:latin typeface="Cambria" panose="02040503050406030204" pitchFamily="18" charset="0"/>
                </a:rPr>
                <a:t> </a:t>
              </a:r>
              <a:r>
                <a:rPr lang="en-US" altLang="en-US" sz="1200" dirty="0" err="1">
                  <a:solidFill>
                    <a:srgbClr val="0070C0"/>
                  </a:solidFill>
                  <a:latin typeface="Cambria" panose="02040503050406030204" pitchFamily="18" charset="0"/>
                </a:rPr>
                <a:t>phỏng</a:t>
              </a:r>
              <a:r>
                <a:rPr lang="en-US" altLang="en-US" sz="1200" dirty="0">
                  <a:solidFill>
                    <a:srgbClr val="0070C0"/>
                  </a:solidFill>
                  <a:latin typeface="Cambria" panose="02040503050406030204" pitchFamily="18" charset="0"/>
                </a:rPr>
                <a:t> </a:t>
              </a:r>
            </a:p>
          </p:txBody>
        </p:sp>
        <p:sp>
          <p:nvSpPr>
            <p:cNvPr id="24" name="TextBox 23">
              <a:extLst>
                <a:ext uri="{FF2B5EF4-FFF2-40B4-BE49-F238E27FC236}">
                  <a16:creationId xmlns="" xmlns:a16="http://schemas.microsoft.com/office/drawing/2014/main" id="{2371B822-8E44-495A-BA43-64F674F33E62}"/>
                </a:ext>
              </a:extLst>
            </p:cNvPr>
            <p:cNvSpPr txBox="1"/>
            <p:nvPr/>
          </p:nvSpPr>
          <p:spPr>
            <a:xfrm>
              <a:off x="5129081" y="1915106"/>
              <a:ext cx="1196368" cy="344530"/>
            </a:xfrm>
            <a:prstGeom prst="rect">
              <a:avLst/>
            </a:prstGeom>
          </p:spPr>
          <p:txBody>
            <a:bodyPr lIns="38576" tIns="19289" rIns="38576" bIns="19289">
              <a:spAutoFit/>
            </a:bodyPr>
            <a:lstStyle>
              <a:defPPr>
                <a:defRPr lang="en-US"/>
              </a:defPPr>
              <a:lvl2pPr marL="800100" lvl="1" indent="-342900">
                <a:buFont typeface="Wingdings" panose="05000000000000000000" pitchFamily="2" charset="2"/>
                <a:buChar char="v"/>
                <a:defRPr sz="2400" b="1">
                  <a:solidFill>
                    <a:srgbClr val="0070C0"/>
                  </a:solidFill>
                  <a:latin typeface="Cambria" panose="02040503050406030204" pitchFamily="18" charset="0"/>
                  <a:ea typeface="Cambria" panose="02040503050406030204" pitchFamily="18" charset="0"/>
                </a:defRPr>
              </a:lvl2pPr>
            </a:lstStyle>
            <a:p>
              <a:pPr marL="257175" lvl="1" indent="0" defTabSz="514350">
                <a:buNone/>
                <a:defRPr/>
              </a:pPr>
              <a:r>
                <a:rPr lang="en-US" sz="1800">
                  <a:solidFill>
                    <a:prstClr val="white"/>
                  </a:solidFill>
                </a:rPr>
                <a:t>NRIS</a:t>
              </a:r>
              <a:endParaRPr lang="en-US" sz="1800" dirty="0">
                <a:solidFill>
                  <a:prstClr val="white"/>
                </a:solidFill>
              </a:endParaRPr>
            </a:p>
          </p:txBody>
        </p:sp>
        <p:sp>
          <p:nvSpPr>
            <p:cNvPr id="25" name="Freeform 74">
              <a:extLst>
                <a:ext uri="{FF2B5EF4-FFF2-40B4-BE49-F238E27FC236}">
                  <a16:creationId xmlns="" xmlns:a16="http://schemas.microsoft.com/office/drawing/2014/main" id="{7280C045-23C4-477D-9A98-A5AD77047502}"/>
                </a:ext>
              </a:extLst>
            </p:cNvPr>
            <p:cNvSpPr>
              <a:spLocks/>
            </p:cNvSpPr>
            <p:nvPr/>
          </p:nvSpPr>
          <p:spPr bwMode="auto">
            <a:xfrm>
              <a:off x="3478175" y="2779779"/>
              <a:ext cx="709458" cy="707579"/>
            </a:xfrm>
            <a:prstGeom prst="ellipse">
              <a:avLst/>
            </a:prstGeom>
            <a:solidFill>
              <a:srgbClr val="17406D"/>
            </a:solidFill>
            <a:ln>
              <a:noFill/>
            </a:ln>
          </p:spPr>
          <p:txBody>
            <a:bodyPr lIns="51435" tIns="25718" rIns="51435" bIns="25718"/>
            <a:lstStyle/>
            <a:p>
              <a:pPr defTabSz="514350">
                <a:defRPr/>
              </a:pPr>
              <a:endParaRPr lang="en-US" sz="1200">
                <a:solidFill>
                  <a:prstClr val="black"/>
                </a:solidFill>
                <a:latin typeface="Calibri"/>
              </a:endParaRPr>
            </a:p>
          </p:txBody>
        </p:sp>
        <p:sp>
          <p:nvSpPr>
            <p:cNvPr id="26" name="Freeform 75">
              <a:extLst>
                <a:ext uri="{FF2B5EF4-FFF2-40B4-BE49-F238E27FC236}">
                  <a16:creationId xmlns="" xmlns:a16="http://schemas.microsoft.com/office/drawing/2014/main" id="{85C5F9BA-3469-4496-948F-14573CBEB5B6}"/>
                </a:ext>
              </a:extLst>
            </p:cNvPr>
            <p:cNvSpPr>
              <a:spLocks/>
            </p:cNvSpPr>
            <p:nvPr/>
          </p:nvSpPr>
          <p:spPr bwMode="auto">
            <a:xfrm>
              <a:off x="7216993" y="2779779"/>
              <a:ext cx="710807" cy="707579"/>
            </a:xfrm>
            <a:prstGeom prst="ellipse">
              <a:avLst/>
            </a:prstGeom>
            <a:solidFill>
              <a:srgbClr val="A5C249"/>
            </a:solidFill>
            <a:ln>
              <a:noFill/>
            </a:ln>
          </p:spPr>
          <p:txBody>
            <a:bodyPr lIns="51435" tIns="25718" rIns="51435" bIns="25718"/>
            <a:lstStyle/>
            <a:p>
              <a:pPr defTabSz="514350">
                <a:defRPr/>
              </a:pPr>
              <a:endParaRPr lang="en-US" sz="1200">
                <a:solidFill>
                  <a:prstClr val="black"/>
                </a:solidFill>
                <a:latin typeface="Calibri"/>
              </a:endParaRPr>
            </a:p>
          </p:txBody>
        </p:sp>
        <p:pic>
          <p:nvPicPr>
            <p:cNvPr id="23579" name="Graphic 93" descr="Gears">
              <a:extLst>
                <a:ext uri="{FF2B5EF4-FFF2-40B4-BE49-F238E27FC236}">
                  <a16:creationId xmlns="" xmlns:a16="http://schemas.microsoft.com/office/drawing/2014/main" id="{9D355EF6-0A00-4161-9A9E-D4FDA9FFDD76}"/>
                </a:ext>
              </a:extLst>
            </p:cNvPr>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7261226" y="2867026"/>
              <a:ext cx="608013" cy="608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0" name="Picture 4" descr="Káº¿t quáº£ hÃ¬nh áº£nh cho BPMN icon">
              <a:extLst>
                <a:ext uri="{FF2B5EF4-FFF2-40B4-BE49-F238E27FC236}">
                  <a16:creationId xmlns="" xmlns:a16="http://schemas.microsoft.com/office/drawing/2014/main" id="{9283B049-2B6D-4008-B146-B0614880AD7C}"/>
                </a:ext>
              </a:extLst>
            </p:cNvPr>
            <p:cNvPicPr>
              <a:picLocks noChangeAspect="1" noChangeArrowheads="1"/>
            </p:cNvPicPr>
            <p:nvPr/>
          </p:nvPicPr>
          <p:blipFill>
            <a:blip r:embed="rId4">
              <a:clrChange>
                <a:clrFrom>
                  <a:srgbClr val="FFFFFF"/>
                </a:clrFrom>
                <a:clrTo>
                  <a:srgbClr val="FFFFFF">
                    <a:alpha val="0"/>
                  </a:srgbClr>
                </a:clrTo>
              </a:clrChange>
              <a:grayscl/>
              <a:biLevel thresh="50000"/>
              <a:extLst>
                <a:ext uri="{28A0092B-C50C-407E-A947-70E740481C1C}">
                  <a14:useLocalDpi xmlns="" xmlns:a14="http://schemas.microsoft.com/office/drawing/2010/main" val="0"/>
                </a:ext>
              </a:extLst>
            </a:blip>
            <a:srcRect/>
            <a:stretch>
              <a:fillRect/>
            </a:stretch>
          </p:blipFill>
          <p:spPr bwMode="auto">
            <a:xfrm>
              <a:off x="3511551" y="2881314"/>
              <a:ext cx="658813" cy="504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1" name="Picture 6" descr="Káº¿t quáº£ hÃ¬nh áº£nh cho branch icon">
              <a:extLst>
                <a:ext uri="{FF2B5EF4-FFF2-40B4-BE49-F238E27FC236}">
                  <a16:creationId xmlns="" xmlns:a16="http://schemas.microsoft.com/office/drawing/2014/main" id="{6FB4994B-853D-4D92-8EE9-8D2604A59DA1}"/>
                </a:ext>
              </a:extLst>
            </p:cNvPr>
            <p:cNvPicPr>
              <a:picLocks noChangeAspect="1" noChangeArrowheads="1"/>
            </p:cNvPicPr>
            <p:nvPr/>
          </p:nvPicPr>
          <p:blipFill>
            <a:blip r:embed="rId5" cstate="hqprint">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4440239" y="3640139"/>
              <a:ext cx="447675" cy="4270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2" name="Picture 8" descr="Káº¿t quáº£ hÃ¬nh áº£nh cho dashboard icon">
              <a:extLst>
                <a:ext uri="{FF2B5EF4-FFF2-40B4-BE49-F238E27FC236}">
                  <a16:creationId xmlns="" xmlns:a16="http://schemas.microsoft.com/office/drawing/2014/main" id="{42D67867-EE08-4C4D-8826-01325BA56434}"/>
                </a:ext>
              </a:extLst>
            </p:cNvPr>
            <p:cNvPicPr>
              <a:picLocks noChangeAspect="1" noChangeArrowheads="1"/>
            </p:cNvPicPr>
            <p:nvPr/>
          </p:nvPicPr>
          <p:blipFill>
            <a:blip r:embed="rId6">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6520657" y="3669584"/>
              <a:ext cx="395288" cy="3952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3583" name="Picture 12" descr="Káº¿t quáº£ hÃ¬nh áº£nh cho database icon">
              <a:extLst>
                <a:ext uri="{FF2B5EF4-FFF2-40B4-BE49-F238E27FC236}">
                  <a16:creationId xmlns="" xmlns:a16="http://schemas.microsoft.com/office/drawing/2014/main" id="{6DB2A754-305B-44D8-8D55-74F216D3A67A}"/>
                </a:ext>
              </a:extLst>
            </p:cNvPr>
            <p:cNvPicPr>
              <a:picLocks noChangeAspect="1" noChangeArrowheads="1"/>
            </p:cNvPicPr>
            <p:nvPr/>
          </p:nvPicPr>
          <p:blipFill>
            <a:blip r:embed="rId7" cstate="hqprint">
              <a:clrChange>
                <a:clrFrom>
                  <a:srgbClr val="FFFFFF"/>
                </a:clrFrom>
                <a:clrTo>
                  <a:srgbClr val="FFFFFF">
                    <a:alpha val="0"/>
                  </a:srgbClr>
                </a:clrTo>
              </a:clrChange>
              <a:lum bright="70000" contrast="-70000"/>
              <a:extLst>
                <a:ext uri="{28A0092B-C50C-407E-A947-70E740481C1C}">
                  <a14:useLocalDpi xmlns="" xmlns:a14="http://schemas.microsoft.com/office/drawing/2010/main" val="0"/>
                </a:ext>
              </a:extLst>
            </a:blip>
            <a:srcRect/>
            <a:stretch>
              <a:fillRect/>
            </a:stretch>
          </p:blipFill>
          <p:spPr bwMode="auto">
            <a:xfrm>
              <a:off x="5555862" y="3813606"/>
              <a:ext cx="461963" cy="461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sp>
        <p:nvSpPr>
          <p:cNvPr id="32" name="Rectangle 31">
            <a:extLst>
              <a:ext uri="{FF2B5EF4-FFF2-40B4-BE49-F238E27FC236}">
                <a16:creationId xmlns="" xmlns:a16="http://schemas.microsoft.com/office/drawing/2014/main" id="{601F1595-D0D6-4127-8F3B-5975A37FE58E}"/>
              </a:ext>
            </a:extLst>
          </p:cNvPr>
          <p:cNvSpPr/>
          <p:nvPr/>
        </p:nvSpPr>
        <p:spPr>
          <a:xfrm>
            <a:off x="749819" y="271271"/>
            <a:ext cx="2499402" cy="338554"/>
          </a:xfrm>
          <a:prstGeom prst="rect">
            <a:avLst/>
          </a:prstGeom>
        </p:spPr>
        <p:txBody>
          <a:bodyPr wrap="none">
            <a:spAutoFit/>
          </a:bodyPr>
          <a:lstStyle/>
          <a:p>
            <a:pPr>
              <a:buClr>
                <a:schemeClr val="dk1"/>
              </a:buClr>
              <a:buSzPts val="2800"/>
            </a:pPr>
            <a:r>
              <a:rPr lang="en-US" sz="1600" b="1" dirty="0">
                <a:solidFill>
                  <a:srgbClr val="D16F3D"/>
                </a:solidFill>
              </a:rPr>
              <a:t>6. </a:t>
            </a:r>
            <a:r>
              <a:rPr lang="en-US" sz="1600" b="1" dirty="0" err="1">
                <a:solidFill>
                  <a:srgbClr val="D16F3D"/>
                </a:solidFill>
              </a:rPr>
              <a:t>Các</a:t>
            </a:r>
            <a:r>
              <a:rPr lang="en-US" sz="1600" b="1" dirty="0">
                <a:solidFill>
                  <a:srgbClr val="D16F3D"/>
                </a:solidFill>
              </a:rPr>
              <a:t> </a:t>
            </a:r>
            <a:r>
              <a:rPr lang="en-US" sz="1600" b="1" dirty="0" err="1">
                <a:solidFill>
                  <a:srgbClr val="D16F3D"/>
                </a:solidFill>
              </a:rPr>
              <a:t>chức</a:t>
            </a:r>
            <a:r>
              <a:rPr lang="en-US" sz="1600" b="1" dirty="0">
                <a:solidFill>
                  <a:srgbClr val="D16F3D"/>
                </a:solidFill>
              </a:rPr>
              <a:t> </a:t>
            </a:r>
            <a:r>
              <a:rPr lang="en-US" sz="1600" b="1" dirty="0" err="1">
                <a:solidFill>
                  <a:srgbClr val="D16F3D"/>
                </a:solidFill>
              </a:rPr>
              <a:t>năng</a:t>
            </a:r>
            <a:r>
              <a:rPr lang="en-US" sz="1600" b="1" dirty="0">
                <a:solidFill>
                  <a:srgbClr val="D16F3D"/>
                </a:solidFill>
              </a:rPr>
              <a:t> </a:t>
            </a:r>
            <a:r>
              <a:rPr lang="en-US" sz="1600" b="1" dirty="0" err="1">
                <a:solidFill>
                  <a:srgbClr val="D16F3D"/>
                </a:solidFill>
              </a:rPr>
              <a:t>chính</a:t>
            </a:r>
            <a:endParaRPr lang="en-US" sz="1600" b="1" dirty="0">
              <a:solidFill>
                <a:srgbClr val="0070C0"/>
              </a:solidFill>
              <a:latin typeface="Arial" panose="020B0604020202020204" pitchFamily="34" charset="0"/>
              <a:cs typeface="Arial" panose="020B0604020202020204" pitchFamily="34" charset="0"/>
            </a:endParaRPr>
          </a:p>
        </p:txBody>
      </p:sp>
      <p:pic>
        <p:nvPicPr>
          <p:cNvPr id="33" name="Picture 32">
            <a:extLst>
              <a:ext uri="{FF2B5EF4-FFF2-40B4-BE49-F238E27FC236}">
                <a16:creationId xmlns="" xmlns:a16="http://schemas.microsoft.com/office/drawing/2014/main" id="{4EA3AAEF-31CB-4BA8-BC11-2519A60BCD87}"/>
              </a:ext>
            </a:extLst>
          </p:cNvPr>
          <p:cNvPicPr>
            <a:picLocks noChangeAspect="1"/>
          </p:cNvPicPr>
          <p:nvPr/>
        </p:nvPicPr>
        <p:blipFill>
          <a:blip r:embed="rId8"/>
          <a:stretch>
            <a:fillRect/>
          </a:stretch>
        </p:blipFill>
        <p:spPr>
          <a:xfrm>
            <a:off x="135082" y="221457"/>
            <a:ext cx="473825" cy="369220"/>
          </a:xfrm>
          <a:prstGeom prst="rect">
            <a:avLst/>
          </a:prstGeom>
        </p:spPr>
      </p:pic>
      <p:sp>
        <p:nvSpPr>
          <p:cNvPr id="2" name="Slide Number Placeholder 1">
            <a:extLst>
              <a:ext uri="{FF2B5EF4-FFF2-40B4-BE49-F238E27FC236}">
                <a16:creationId xmlns="" xmlns:a16="http://schemas.microsoft.com/office/drawing/2014/main" id="{21DBE1CE-D3AE-48F7-85A9-6AABDBAC1C5B}"/>
              </a:ext>
            </a:extLst>
          </p:cNvPr>
          <p:cNvSpPr>
            <a:spLocks noGrp="1"/>
          </p:cNvSpPr>
          <p:nvPr>
            <p:ph type="sldNum" sz="quarter" idx="12"/>
          </p:nvPr>
        </p:nvSpPr>
        <p:spPr/>
        <p:txBody>
          <a:bodyPr/>
          <a:lstStyle/>
          <a:p>
            <a:fld id="{915606CC-36FA-4283-A0CE-BAC400B7BCE4}" type="slidenum">
              <a:rPr lang="en-US" smtClean="0"/>
              <a:pPr/>
              <a:t>11</a:t>
            </a:fld>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0"/>
          <p:cNvSpPr txBox="1">
            <a:spLocks noGrp="1"/>
          </p:cNvSpPr>
          <p:nvPr>
            <p:ph type="subTitle" idx="1"/>
          </p:nvPr>
        </p:nvSpPr>
        <p:spPr>
          <a:xfrm>
            <a:off x="608907" y="702158"/>
            <a:ext cx="8104952" cy="4690250"/>
          </a:xfrm>
          <a:prstGeom prst="rect">
            <a:avLst/>
          </a:prstGeom>
        </p:spPr>
        <p:txBody>
          <a:bodyPr spcFirstLastPara="1" wrap="square" lIns="91425" tIns="91425" rIns="91425" bIns="91425" anchor="t" anchorCtr="0">
            <a:noAutofit/>
          </a:bodyPr>
          <a:lstStyle/>
          <a:p>
            <a:pPr algn="just"/>
            <a:endParaRPr lang="en-US" sz="1800" dirty="0">
              <a:solidFill>
                <a:schemeClr val="tx1"/>
              </a:solidFill>
            </a:endParaRPr>
          </a:p>
          <a:p>
            <a:pPr algn="just">
              <a:spcBef>
                <a:spcPts val="600"/>
              </a:spcBef>
              <a:spcAft>
                <a:spcPts val="600"/>
              </a:spcAft>
              <a:buFont typeface="Wingdings" pitchFamily="2" charset="2"/>
              <a:buChar char="Ø"/>
            </a:pPr>
            <a:r>
              <a:rPr lang="vi-VN" sz="2000" b="1" dirty="0">
                <a:solidFill>
                  <a:schemeClr val="tx1"/>
                </a:solidFill>
              </a:rPr>
              <a:t>T</a:t>
            </a:r>
            <a:r>
              <a:rPr lang="en-US" sz="2000" b="1" dirty="0" err="1">
                <a:solidFill>
                  <a:schemeClr val="tx1"/>
                </a:solidFill>
              </a:rPr>
              <a:t>TgCP</a:t>
            </a:r>
            <a:r>
              <a:rPr lang="en-US" sz="2000" b="1" dirty="0">
                <a:solidFill>
                  <a:schemeClr val="tx1"/>
                </a:solidFill>
              </a:rPr>
              <a:t>, </a:t>
            </a:r>
            <a:r>
              <a:rPr lang="en-US" sz="2000" b="1" dirty="0" err="1">
                <a:solidFill>
                  <a:schemeClr val="tx1"/>
                </a:solidFill>
              </a:rPr>
              <a:t>Phó</a:t>
            </a:r>
            <a:r>
              <a:rPr lang="en-US" sz="2000" b="1" dirty="0">
                <a:solidFill>
                  <a:schemeClr val="tx1"/>
                </a:solidFill>
              </a:rPr>
              <a:t> </a:t>
            </a:r>
            <a:r>
              <a:rPr lang="en-US" sz="2000" b="1" dirty="0" err="1">
                <a:solidFill>
                  <a:schemeClr val="tx1"/>
                </a:solidFill>
              </a:rPr>
              <a:t>TTgCP</a:t>
            </a:r>
            <a:r>
              <a:rPr lang="en-US" sz="2000" b="1" dirty="0">
                <a:solidFill>
                  <a:schemeClr val="tx1"/>
                </a:solidFill>
              </a:rPr>
              <a:t>, </a:t>
            </a:r>
            <a:r>
              <a:rPr lang="en-US" sz="2000" b="1" dirty="0" err="1">
                <a:solidFill>
                  <a:schemeClr val="tx1"/>
                </a:solidFill>
              </a:rPr>
              <a:t>Thành</a:t>
            </a:r>
            <a:r>
              <a:rPr lang="en-US" sz="2000" b="1" dirty="0">
                <a:solidFill>
                  <a:schemeClr val="tx1"/>
                </a:solidFill>
              </a:rPr>
              <a:t> </a:t>
            </a:r>
            <a:r>
              <a:rPr lang="en-US" sz="2000" b="1" dirty="0" err="1">
                <a:solidFill>
                  <a:schemeClr val="tx1"/>
                </a:solidFill>
              </a:rPr>
              <a:t>viên</a:t>
            </a:r>
            <a:r>
              <a:rPr lang="en-US" sz="2000" b="1" dirty="0">
                <a:solidFill>
                  <a:schemeClr val="tx1"/>
                </a:solidFill>
              </a:rPr>
              <a:t> CP:</a:t>
            </a:r>
            <a:r>
              <a:rPr lang="vi-VN" sz="2000" b="1" dirty="0">
                <a:solidFill>
                  <a:schemeClr val="tx1"/>
                </a:solidFill>
              </a:rPr>
              <a:t> </a:t>
            </a:r>
            <a:r>
              <a:rPr lang="en-US" sz="2000" i="1" dirty="0" err="1">
                <a:solidFill>
                  <a:schemeClr val="tx1"/>
                </a:solidFill>
              </a:rPr>
              <a:t>Toàn</a:t>
            </a:r>
            <a:r>
              <a:rPr lang="en-US" sz="2000" i="1" dirty="0">
                <a:solidFill>
                  <a:schemeClr val="tx1"/>
                </a:solidFill>
              </a:rPr>
              <a:t> </a:t>
            </a:r>
            <a:r>
              <a:rPr lang="en-US" sz="2000" i="1" dirty="0" err="1">
                <a:solidFill>
                  <a:schemeClr val="tx1"/>
                </a:solidFill>
              </a:rPr>
              <a:t>bộ</a:t>
            </a:r>
            <a:r>
              <a:rPr lang="en-US" sz="2000" i="1" dirty="0">
                <a:solidFill>
                  <a:schemeClr val="tx1"/>
                </a:solidFill>
              </a:rPr>
              <a:t> </a:t>
            </a:r>
            <a:r>
              <a:rPr lang="en-US" sz="2000" i="1" dirty="0" err="1">
                <a:solidFill>
                  <a:schemeClr val="tx1"/>
                </a:solidFill>
              </a:rPr>
              <a:t>thông</a:t>
            </a:r>
            <a:r>
              <a:rPr lang="en-US" sz="2000" i="1" dirty="0">
                <a:solidFill>
                  <a:schemeClr val="tx1"/>
                </a:solidFill>
              </a:rPr>
              <a:t> tin, </a:t>
            </a:r>
            <a:r>
              <a:rPr lang="en-US" sz="2000" i="1" dirty="0" err="1">
                <a:solidFill>
                  <a:schemeClr val="tx1"/>
                </a:solidFill>
              </a:rPr>
              <a:t>dữ</a:t>
            </a:r>
            <a:r>
              <a:rPr lang="en-US" sz="2000" i="1" dirty="0">
                <a:solidFill>
                  <a:schemeClr val="tx1"/>
                </a:solidFill>
              </a:rPr>
              <a:t> </a:t>
            </a:r>
            <a:r>
              <a:rPr lang="en-US" sz="2000" i="1" dirty="0" err="1">
                <a:solidFill>
                  <a:schemeClr val="tx1"/>
                </a:solidFill>
              </a:rPr>
              <a:t>liệu</a:t>
            </a:r>
            <a:r>
              <a:rPr lang="en-US" sz="2000" i="1" dirty="0">
                <a:solidFill>
                  <a:schemeClr val="tx1"/>
                </a:solidFill>
              </a:rPr>
              <a:t> </a:t>
            </a:r>
            <a:r>
              <a:rPr lang="en-US" sz="2000" i="1" dirty="0" err="1">
                <a:solidFill>
                  <a:schemeClr val="tx1"/>
                </a:solidFill>
              </a:rPr>
              <a:t>trên</a:t>
            </a:r>
            <a:r>
              <a:rPr lang="en-US" sz="2000" i="1" dirty="0">
                <a:solidFill>
                  <a:schemeClr val="tx1"/>
                </a:solidFill>
              </a:rPr>
              <a:t> HT </a:t>
            </a:r>
            <a:r>
              <a:rPr lang="en-US" sz="2000" i="1" dirty="0" err="1">
                <a:solidFill>
                  <a:schemeClr val="tx1"/>
                </a:solidFill>
              </a:rPr>
              <a:t>và</a:t>
            </a:r>
            <a:r>
              <a:rPr lang="en-US" sz="2000" i="1" dirty="0">
                <a:solidFill>
                  <a:schemeClr val="tx1"/>
                </a:solidFill>
              </a:rPr>
              <a:t> </a:t>
            </a:r>
            <a:r>
              <a:rPr lang="en-US" sz="2000" i="1" dirty="0" err="1">
                <a:solidFill>
                  <a:schemeClr val="tx1"/>
                </a:solidFill>
              </a:rPr>
              <a:t>theo</a:t>
            </a:r>
            <a:r>
              <a:rPr lang="en-US" sz="2000" i="1" dirty="0">
                <a:solidFill>
                  <a:schemeClr val="tx1"/>
                </a:solidFill>
              </a:rPr>
              <a:t> </a:t>
            </a:r>
            <a:r>
              <a:rPr lang="en-US" sz="2000" i="1" dirty="0" err="1">
                <a:solidFill>
                  <a:schemeClr val="tx1"/>
                </a:solidFill>
              </a:rPr>
              <a:t>lĩnh</a:t>
            </a:r>
            <a:r>
              <a:rPr lang="en-US" sz="2000" i="1" dirty="0">
                <a:solidFill>
                  <a:schemeClr val="tx1"/>
                </a:solidFill>
              </a:rPr>
              <a:t> </a:t>
            </a:r>
            <a:r>
              <a:rPr lang="en-US" sz="2000" i="1" dirty="0" err="1">
                <a:solidFill>
                  <a:schemeClr val="tx1"/>
                </a:solidFill>
              </a:rPr>
              <a:t>vực</a:t>
            </a:r>
            <a:r>
              <a:rPr lang="en-US" sz="2000" i="1" dirty="0">
                <a:solidFill>
                  <a:schemeClr val="tx1"/>
                </a:solidFill>
              </a:rPr>
              <a:t> </a:t>
            </a:r>
            <a:r>
              <a:rPr lang="en-US" sz="2000" i="1" dirty="0" err="1">
                <a:solidFill>
                  <a:schemeClr val="tx1"/>
                </a:solidFill>
              </a:rPr>
              <a:t>phụ</a:t>
            </a:r>
            <a:r>
              <a:rPr lang="en-US" sz="2000" i="1" dirty="0">
                <a:solidFill>
                  <a:schemeClr val="tx1"/>
                </a:solidFill>
              </a:rPr>
              <a:t> </a:t>
            </a:r>
            <a:r>
              <a:rPr lang="en-US" sz="2000" i="1" dirty="0" err="1">
                <a:solidFill>
                  <a:schemeClr val="tx1"/>
                </a:solidFill>
              </a:rPr>
              <a:t>trách</a:t>
            </a:r>
            <a:r>
              <a:rPr lang="en-US" sz="2000" i="1" dirty="0">
                <a:solidFill>
                  <a:schemeClr val="tx1"/>
                </a:solidFill>
              </a:rPr>
              <a:t> </a:t>
            </a:r>
            <a:r>
              <a:rPr lang="en-US" sz="2000" i="1" dirty="0" err="1">
                <a:solidFill>
                  <a:schemeClr val="tx1"/>
                </a:solidFill>
              </a:rPr>
              <a:t>trên</a:t>
            </a:r>
            <a:r>
              <a:rPr lang="en-US" sz="2000" i="1" dirty="0">
                <a:solidFill>
                  <a:schemeClr val="tx1"/>
                </a:solidFill>
              </a:rPr>
              <a:t> HT.</a:t>
            </a:r>
            <a:endParaRPr lang="en-US" sz="2000" dirty="0">
              <a:solidFill>
                <a:schemeClr val="tx1"/>
              </a:solidFill>
            </a:endParaRPr>
          </a:p>
          <a:p>
            <a:pPr algn="just">
              <a:spcBef>
                <a:spcPts val="600"/>
              </a:spcBef>
              <a:spcAft>
                <a:spcPts val="600"/>
              </a:spcAft>
              <a:buFont typeface="Wingdings" pitchFamily="2" charset="2"/>
              <a:buChar char="Ø"/>
            </a:pPr>
            <a:r>
              <a:rPr lang="en-US" sz="2000" b="1" dirty="0" err="1">
                <a:solidFill>
                  <a:schemeClr val="tx1"/>
                </a:solidFill>
              </a:rPr>
              <a:t>Lãnh</a:t>
            </a:r>
            <a:r>
              <a:rPr lang="en-US" sz="2000" b="1" dirty="0">
                <a:solidFill>
                  <a:schemeClr val="tx1"/>
                </a:solidFill>
              </a:rPr>
              <a:t> </a:t>
            </a:r>
            <a:r>
              <a:rPr lang="en-US" sz="2000" b="1" dirty="0" err="1">
                <a:solidFill>
                  <a:schemeClr val="tx1"/>
                </a:solidFill>
              </a:rPr>
              <a:t>đạo</a:t>
            </a:r>
            <a:r>
              <a:rPr lang="en-US" sz="2000" b="1" dirty="0">
                <a:solidFill>
                  <a:schemeClr val="tx1"/>
                </a:solidFill>
              </a:rPr>
              <a:t> VPCP (BTCN, PCN):</a:t>
            </a:r>
            <a:r>
              <a:rPr lang="en-US" sz="2000" i="1" dirty="0" err="1">
                <a:solidFill>
                  <a:schemeClr val="tx1"/>
                </a:solidFill>
              </a:rPr>
              <a:t>Quản</a:t>
            </a:r>
            <a:r>
              <a:rPr lang="en-US" sz="2000" i="1" dirty="0">
                <a:solidFill>
                  <a:schemeClr val="tx1"/>
                </a:solidFill>
              </a:rPr>
              <a:t> </a:t>
            </a:r>
            <a:r>
              <a:rPr lang="en-US" sz="2000" i="1" dirty="0" err="1">
                <a:solidFill>
                  <a:schemeClr val="tx1"/>
                </a:solidFill>
              </a:rPr>
              <a:t>lý</a:t>
            </a:r>
            <a:r>
              <a:rPr lang="en-US" sz="2000" i="1" dirty="0">
                <a:solidFill>
                  <a:schemeClr val="tx1"/>
                </a:solidFill>
              </a:rPr>
              <a:t> </a:t>
            </a:r>
            <a:r>
              <a:rPr lang="en-US" sz="2000" i="1" dirty="0" err="1">
                <a:solidFill>
                  <a:schemeClr val="tx1"/>
                </a:solidFill>
              </a:rPr>
              <a:t>thông</a:t>
            </a:r>
            <a:r>
              <a:rPr lang="en-US" sz="2000" i="1" dirty="0">
                <a:solidFill>
                  <a:schemeClr val="tx1"/>
                </a:solidFill>
              </a:rPr>
              <a:t> tin, </a:t>
            </a:r>
            <a:r>
              <a:rPr lang="en-US" sz="2000" i="1" dirty="0" err="1">
                <a:solidFill>
                  <a:schemeClr val="tx1"/>
                </a:solidFill>
              </a:rPr>
              <a:t>dữ</a:t>
            </a:r>
            <a:r>
              <a:rPr lang="en-US" sz="2000" i="1" dirty="0">
                <a:solidFill>
                  <a:schemeClr val="tx1"/>
                </a:solidFill>
              </a:rPr>
              <a:t> </a:t>
            </a:r>
            <a:r>
              <a:rPr lang="en-US" sz="2000" i="1" dirty="0" err="1">
                <a:solidFill>
                  <a:schemeClr val="tx1"/>
                </a:solidFill>
              </a:rPr>
              <a:t>liệu</a:t>
            </a:r>
            <a:r>
              <a:rPr lang="en-US" sz="2000" i="1" dirty="0">
                <a:solidFill>
                  <a:schemeClr val="tx1"/>
                </a:solidFill>
              </a:rPr>
              <a:t>, </a:t>
            </a:r>
            <a:r>
              <a:rPr lang="en-US" sz="2000" i="1" dirty="0" err="1">
                <a:solidFill>
                  <a:schemeClr val="tx1"/>
                </a:solidFill>
              </a:rPr>
              <a:t>các</a:t>
            </a:r>
            <a:r>
              <a:rPr lang="en-US" sz="2000" i="1" dirty="0">
                <a:solidFill>
                  <a:schemeClr val="tx1"/>
                </a:solidFill>
              </a:rPr>
              <a:t> </a:t>
            </a:r>
            <a:r>
              <a:rPr lang="en-US" sz="2000" i="1" dirty="0" err="1">
                <a:solidFill>
                  <a:schemeClr val="tx1"/>
                </a:solidFill>
              </a:rPr>
              <a:t>chế</a:t>
            </a:r>
            <a:r>
              <a:rPr lang="en-US" sz="2000" i="1" dirty="0">
                <a:solidFill>
                  <a:schemeClr val="tx1"/>
                </a:solidFill>
              </a:rPr>
              <a:t> </a:t>
            </a:r>
            <a:r>
              <a:rPr lang="en-US" sz="2000" i="1" dirty="0" err="1">
                <a:solidFill>
                  <a:schemeClr val="tx1"/>
                </a:solidFill>
              </a:rPr>
              <a:t>độ</a:t>
            </a:r>
            <a:r>
              <a:rPr lang="en-US" sz="2000" i="1" dirty="0">
                <a:solidFill>
                  <a:schemeClr val="tx1"/>
                </a:solidFill>
              </a:rPr>
              <a:t> </a:t>
            </a:r>
            <a:r>
              <a:rPr lang="en-US" sz="2000" i="1" dirty="0" err="1">
                <a:solidFill>
                  <a:schemeClr val="tx1"/>
                </a:solidFill>
              </a:rPr>
              <a:t>báo</a:t>
            </a:r>
            <a:r>
              <a:rPr lang="en-US" sz="2000" i="1" dirty="0">
                <a:solidFill>
                  <a:schemeClr val="tx1"/>
                </a:solidFill>
              </a:rPr>
              <a:t> </a:t>
            </a:r>
            <a:r>
              <a:rPr lang="en-US" sz="2000" i="1" dirty="0" err="1">
                <a:solidFill>
                  <a:schemeClr val="tx1"/>
                </a:solidFill>
              </a:rPr>
              <a:t>cáo</a:t>
            </a:r>
            <a:r>
              <a:rPr lang="en-US" sz="2000" i="1" dirty="0">
                <a:solidFill>
                  <a:schemeClr val="tx1"/>
                </a:solidFill>
              </a:rPr>
              <a:t>, </a:t>
            </a:r>
            <a:r>
              <a:rPr lang="en-US" sz="2000" i="1" dirty="0" err="1">
                <a:solidFill>
                  <a:schemeClr val="tx1"/>
                </a:solidFill>
              </a:rPr>
              <a:t>chỉ</a:t>
            </a:r>
            <a:r>
              <a:rPr lang="en-US" sz="2000" i="1" dirty="0">
                <a:solidFill>
                  <a:schemeClr val="tx1"/>
                </a:solidFill>
              </a:rPr>
              <a:t> </a:t>
            </a:r>
            <a:r>
              <a:rPr lang="en-US" sz="2000" i="1" dirty="0" err="1">
                <a:solidFill>
                  <a:schemeClr val="tx1"/>
                </a:solidFill>
              </a:rPr>
              <a:t>tiêu</a:t>
            </a:r>
            <a:r>
              <a:rPr lang="en-US" sz="2000" i="1" dirty="0">
                <a:solidFill>
                  <a:schemeClr val="tx1"/>
                </a:solidFill>
              </a:rPr>
              <a:t> KT-XH </a:t>
            </a:r>
            <a:r>
              <a:rPr lang="en-US" sz="2000" i="1" dirty="0" err="1">
                <a:solidFill>
                  <a:schemeClr val="tx1"/>
                </a:solidFill>
              </a:rPr>
              <a:t>và</a:t>
            </a:r>
            <a:r>
              <a:rPr lang="en-US" sz="2000" i="1" dirty="0">
                <a:solidFill>
                  <a:schemeClr val="tx1"/>
                </a:solidFill>
              </a:rPr>
              <a:t> </a:t>
            </a:r>
            <a:r>
              <a:rPr lang="en-US" sz="2000" i="1" dirty="0" err="1">
                <a:solidFill>
                  <a:schemeClr val="tx1"/>
                </a:solidFill>
              </a:rPr>
              <a:t>theo</a:t>
            </a:r>
            <a:r>
              <a:rPr lang="en-US" sz="2000" i="1" dirty="0">
                <a:solidFill>
                  <a:schemeClr val="tx1"/>
                </a:solidFill>
              </a:rPr>
              <a:t> </a:t>
            </a:r>
            <a:r>
              <a:rPr lang="en-US" sz="2000" i="1" dirty="0" err="1">
                <a:solidFill>
                  <a:schemeClr val="tx1"/>
                </a:solidFill>
              </a:rPr>
              <a:t>lĩnh</a:t>
            </a:r>
            <a:r>
              <a:rPr lang="en-US" sz="2000" i="1" dirty="0">
                <a:solidFill>
                  <a:schemeClr val="tx1"/>
                </a:solidFill>
              </a:rPr>
              <a:t> </a:t>
            </a:r>
            <a:r>
              <a:rPr lang="en-US" sz="2000" i="1" dirty="0" err="1">
                <a:solidFill>
                  <a:schemeClr val="tx1"/>
                </a:solidFill>
              </a:rPr>
              <a:t>vực</a:t>
            </a:r>
            <a:r>
              <a:rPr lang="en-US" sz="2000" i="1" dirty="0">
                <a:solidFill>
                  <a:schemeClr val="tx1"/>
                </a:solidFill>
              </a:rPr>
              <a:t> </a:t>
            </a:r>
            <a:r>
              <a:rPr lang="en-US" sz="2000" i="1" dirty="0" err="1">
                <a:solidFill>
                  <a:schemeClr val="tx1"/>
                </a:solidFill>
              </a:rPr>
              <a:t>phụ</a:t>
            </a:r>
            <a:r>
              <a:rPr lang="en-US" sz="2000" i="1" dirty="0">
                <a:solidFill>
                  <a:schemeClr val="tx1"/>
                </a:solidFill>
              </a:rPr>
              <a:t> </a:t>
            </a:r>
            <a:r>
              <a:rPr lang="en-US" sz="2000" i="1" dirty="0" err="1">
                <a:solidFill>
                  <a:schemeClr val="tx1"/>
                </a:solidFill>
              </a:rPr>
              <a:t>trách</a:t>
            </a:r>
            <a:r>
              <a:rPr lang="en-US" sz="2000" i="1" dirty="0">
                <a:solidFill>
                  <a:schemeClr val="tx1"/>
                </a:solidFill>
              </a:rPr>
              <a:t> </a:t>
            </a:r>
            <a:r>
              <a:rPr lang="en-US" sz="2000" i="1" dirty="0" err="1">
                <a:solidFill>
                  <a:schemeClr val="tx1"/>
                </a:solidFill>
              </a:rPr>
              <a:t>trên</a:t>
            </a:r>
            <a:r>
              <a:rPr lang="en-US" sz="2000" i="1" dirty="0">
                <a:solidFill>
                  <a:schemeClr val="tx1"/>
                </a:solidFill>
              </a:rPr>
              <a:t> HT.</a:t>
            </a:r>
            <a:endParaRPr lang="en-US" sz="2000" dirty="0">
              <a:solidFill>
                <a:schemeClr val="tx1"/>
              </a:solidFill>
            </a:endParaRPr>
          </a:p>
          <a:p>
            <a:pPr algn="just">
              <a:spcBef>
                <a:spcPts val="600"/>
              </a:spcBef>
              <a:spcAft>
                <a:spcPts val="600"/>
              </a:spcAft>
              <a:buFont typeface="Wingdings" pitchFamily="2" charset="2"/>
              <a:buChar char="Ø"/>
            </a:pPr>
            <a:r>
              <a:rPr lang="en-US" sz="2000" b="1" dirty="0" err="1">
                <a:solidFill>
                  <a:schemeClr val="tx1"/>
                </a:solidFill>
              </a:rPr>
              <a:t>Các</a:t>
            </a:r>
            <a:r>
              <a:rPr lang="en-US" sz="2000" b="1" dirty="0">
                <a:solidFill>
                  <a:schemeClr val="tx1"/>
                </a:solidFill>
              </a:rPr>
              <a:t> </a:t>
            </a:r>
            <a:r>
              <a:rPr lang="en-US" sz="2000" b="1" dirty="0" err="1">
                <a:solidFill>
                  <a:schemeClr val="tx1"/>
                </a:solidFill>
              </a:rPr>
              <a:t>Vụ</a:t>
            </a:r>
            <a:r>
              <a:rPr lang="en-US" sz="2000" b="1" dirty="0">
                <a:solidFill>
                  <a:schemeClr val="tx1"/>
                </a:solidFill>
              </a:rPr>
              <a:t>, </a:t>
            </a:r>
            <a:r>
              <a:rPr lang="en-US" sz="2000" b="1" dirty="0" err="1">
                <a:solidFill>
                  <a:schemeClr val="tx1"/>
                </a:solidFill>
              </a:rPr>
              <a:t>Cục</a:t>
            </a:r>
            <a:r>
              <a:rPr lang="en-US" sz="2000" b="1" dirty="0">
                <a:solidFill>
                  <a:schemeClr val="tx1"/>
                </a:solidFill>
              </a:rPr>
              <a:t>, </a:t>
            </a:r>
            <a:r>
              <a:rPr lang="en-US" sz="2000" b="1" dirty="0" err="1">
                <a:solidFill>
                  <a:schemeClr val="tx1"/>
                </a:solidFill>
              </a:rPr>
              <a:t>đơn</a:t>
            </a:r>
            <a:r>
              <a:rPr lang="en-US" sz="2000" b="1" dirty="0">
                <a:solidFill>
                  <a:schemeClr val="tx1"/>
                </a:solidFill>
              </a:rPr>
              <a:t> </a:t>
            </a:r>
            <a:r>
              <a:rPr lang="en-US" sz="2000" b="1" dirty="0" err="1">
                <a:solidFill>
                  <a:schemeClr val="tx1"/>
                </a:solidFill>
              </a:rPr>
              <a:t>vị</a:t>
            </a:r>
            <a:r>
              <a:rPr lang="en-US" sz="2000" b="1" dirty="0">
                <a:solidFill>
                  <a:schemeClr val="tx1"/>
                </a:solidFill>
              </a:rPr>
              <a:t> VPCP; </a:t>
            </a:r>
            <a:r>
              <a:rPr lang="en-US" sz="2000" b="1" dirty="0" err="1">
                <a:solidFill>
                  <a:schemeClr val="tx1"/>
                </a:solidFill>
              </a:rPr>
              <a:t>Trợ</a:t>
            </a:r>
            <a:r>
              <a:rPr lang="en-US" sz="2000" b="1" dirty="0">
                <a:solidFill>
                  <a:schemeClr val="tx1"/>
                </a:solidFill>
              </a:rPr>
              <a:t> </a:t>
            </a:r>
            <a:r>
              <a:rPr lang="en-US" sz="2000" b="1" dirty="0" err="1">
                <a:solidFill>
                  <a:schemeClr val="tx1"/>
                </a:solidFill>
              </a:rPr>
              <a:t>lý</a:t>
            </a:r>
            <a:r>
              <a:rPr lang="en-US" sz="2000" b="1" dirty="0">
                <a:solidFill>
                  <a:schemeClr val="tx1"/>
                </a:solidFill>
              </a:rPr>
              <a:t>, </a:t>
            </a:r>
            <a:r>
              <a:rPr lang="en-US" sz="2000" b="1" dirty="0" err="1">
                <a:solidFill>
                  <a:schemeClr val="tx1"/>
                </a:solidFill>
              </a:rPr>
              <a:t>Thư</a:t>
            </a:r>
            <a:r>
              <a:rPr lang="en-US" sz="2000" b="1" dirty="0">
                <a:solidFill>
                  <a:schemeClr val="tx1"/>
                </a:solidFill>
              </a:rPr>
              <a:t> </a:t>
            </a:r>
            <a:r>
              <a:rPr lang="en-US" sz="2000" b="1" dirty="0" err="1">
                <a:solidFill>
                  <a:schemeClr val="tx1"/>
                </a:solidFill>
              </a:rPr>
              <a:t>ký</a:t>
            </a:r>
            <a:r>
              <a:rPr lang="en-US" sz="2000" b="1" dirty="0">
                <a:solidFill>
                  <a:schemeClr val="tx1"/>
                </a:solidFill>
              </a:rPr>
              <a:t> </a:t>
            </a:r>
            <a:r>
              <a:rPr lang="en-US" sz="2000" b="1" dirty="0" err="1">
                <a:solidFill>
                  <a:schemeClr val="tx1"/>
                </a:solidFill>
              </a:rPr>
              <a:t>Lãnh</a:t>
            </a:r>
            <a:r>
              <a:rPr lang="en-US" sz="2000" b="1" dirty="0">
                <a:solidFill>
                  <a:schemeClr val="tx1"/>
                </a:solidFill>
              </a:rPr>
              <a:t> </a:t>
            </a:r>
            <a:r>
              <a:rPr lang="en-US" sz="2000" b="1" dirty="0" err="1">
                <a:solidFill>
                  <a:schemeClr val="tx1"/>
                </a:solidFill>
              </a:rPr>
              <a:t>đạo</a:t>
            </a:r>
            <a:r>
              <a:rPr lang="en-US" sz="2000" b="1" dirty="0">
                <a:solidFill>
                  <a:schemeClr val="tx1"/>
                </a:solidFill>
              </a:rPr>
              <a:t> CP: </a:t>
            </a:r>
            <a:r>
              <a:rPr lang="en-US" sz="2000" i="1" dirty="0" err="1">
                <a:solidFill>
                  <a:schemeClr val="tx1"/>
                </a:solidFill>
              </a:rPr>
              <a:t>Thông</a:t>
            </a:r>
            <a:r>
              <a:rPr lang="en-US" sz="2000" i="1" dirty="0">
                <a:solidFill>
                  <a:schemeClr val="tx1"/>
                </a:solidFill>
              </a:rPr>
              <a:t> tin, </a:t>
            </a:r>
            <a:r>
              <a:rPr lang="en-US" sz="2000" i="1" dirty="0" err="1">
                <a:solidFill>
                  <a:schemeClr val="tx1"/>
                </a:solidFill>
              </a:rPr>
              <a:t>dữ</a:t>
            </a:r>
            <a:r>
              <a:rPr lang="en-US" sz="2000" i="1" dirty="0">
                <a:solidFill>
                  <a:schemeClr val="tx1"/>
                </a:solidFill>
              </a:rPr>
              <a:t> </a:t>
            </a:r>
            <a:r>
              <a:rPr lang="en-US" sz="2000" i="1" dirty="0" err="1">
                <a:solidFill>
                  <a:schemeClr val="tx1"/>
                </a:solidFill>
              </a:rPr>
              <a:t>liệu</a:t>
            </a:r>
            <a:r>
              <a:rPr lang="en-US" sz="2000" i="1" dirty="0">
                <a:solidFill>
                  <a:schemeClr val="tx1"/>
                </a:solidFill>
              </a:rPr>
              <a:t>, </a:t>
            </a:r>
            <a:r>
              <a:rPr lang="en-US" sz="2000" i="1" dirty="0" err="1">
                <a:solidFill>
                  <a:schemeClr val="tx1"/>
                </a:solidFill>
              </a:rPr>
              <a:t>các</a:t>
            </a:r>
            <a:r>
              <a:rPr lang="en-US" sz="2000" i="1" dirty="0">
                <a:solidFill>
                  <a:schemeClr val="tx1"/>
                </a:solidFill>
              </a:rPr>
              <a:t> </a:t>
            </a:r>
            <a:r>
              <a:rPr lang="en-US" sz="2000" i="1" dirty="0" err="1">
                <a:solidFill>
                  <a:schemeClr val="tx1"/>
                </a:solidFill>
              </a:rPr>
              <a:t>chế</a:t>
            </a:r>
            <a:r>
              <a:rPr lang="en-US" sz="2000" i="1" dirty="0">
                <a:solidFill>
                  <a:schemeClr val="tx1"/>
                </a:solidFill>
              </a:rPr>
              <a:t> </a:t>
            </a:r>
            <a:r>
              <a:rPr lang="en-US" sz="2000" i="1" dirty="0" err="1">
                <a:solidFill>
                  <a:schemeClr val="tx1"/>
                </a:solidFill>
              </a:rPr>
              <a:t>độ</a:t>
            </a:r>
            <a:r>
              <a:rPr lang="en-US" sz="2000" i="1" dirty="0">
                <a:solidFill>
                  <a:schemeClr val="tx1"/>
                </a:solidFill>
              </a:rPr>
              <a:t> </a:t>
            </a:r>
            <a:r>
              <a:rPr lang="en-US" sz="2000" i="1" dirty="0" err="1">
                <a:solidFill>
                  <a:schemeClr val="tx1"/>
                </a:solidFill>
              </a:rPr>
              <a:t>báo</a:t>
            </a:r>
            <a:r>
              <a:rPr lang="en-US" sz="2000" i="1" dirty="0">
                <a:solidFill>
                  <a:schemeClr val="tx1"/>
                </a:solidFill>
              </a:rPr>
              <a:t> </a:t>
            </a:r>
            <a:r>
              <a:rPr lang="en-US" sz="2000" i="1" dirty="0" err="1">
                <a:solidFill>
                  <a:schemeClr val="tx1"/>
                </a:solidFill>
              </a:rPr>
              <a:t>cáo</a:t>
            </a:r>
            <a:r>
              <a:rPr lang="en-US" sz="2000" i="1" dirty="0">
                <a:solidFill>
                  <a:schemeClr val="tx1"/>
                </a:solidFill>
              </a:rPr>
              <a:t>, </a:t>
            </a:r>
            <a:r>
              <a:rPr lang="en-US" sz="2000" i="1" dirty="0" err="1">
                <a:solidFill>
                  <a:schemeClr val="tx1"/>
                </a:solidFill>
              </a:rPr>
              <a:t>chỉ</a:t>
            </a:r>
            <a:r>
              <a:rPr lang="en-US" sz="2000" i="1" dirty="0">
                <a:solidFill>
                  <a:schemeClr val="tx1"/>
                </a:solidFill>
              </a:rPr>
              <a:t> </a:t>
            </a:r>
            <a:r>
              <a:rPr lang="en-US" sz="2000" i="1" dirty="0" err="1">
                <a:solidFill>
                  <a:schemeClr val="tx1"/>
                </a:solidFill>
              </a:rPr>
              <a:t>tiêu</a:t>
            </a:r>
            <a:r>
              <a:rPr lang="en-US" sz="2000" i="1" dirty="0">
                <a:solidFill>
                  <a:schemeClr val="tx1"/>
                </a:solidFill>
              </a:rPr>
              <a:t> KT-XH </a:t>
            </a:r>
            <a:r>
              <a:rPr lang="en-US" sz="2000" i="1" dirty="0" err="1">
                <a:solidFill>
                  <a:schemeClr val="tx1"/>
                </a:solidFill>
              </a:rPr>
              <a:t>theo</a:t>
            </a:r>
            <a:r>
              <a:rPr lang="en-US" sz="2000" i="1" dirty="0">
                <a:solidFill>
                  <a:schemeClr val="tx1"/>
                </a:solidFill>
              </a:rPr>
              <a:t> </a:t>
            </a:r>
            <a:r>
              <a:rPr lang="en-US" sz="2000" i="1" dirty="0" err="1">
                <a:solidFill>
                  <a:schemeClr val="tx1"/>
                </a:solidFill>
              </a:rPr>
              <a:t>lĩnh</a:t>
            </a:r>
            <a:r>
              <a:rPr lang="en-US" sz="2000" i="1" dirty="0">
                <a:solidFill>
                  <a:schemeClr val="tx1"/>
                </a:solidFill>
              </a:rPr>
              <a:t> </a:t>
            </a:r>
            <a:r>
              <a:rPr lang="en-US" sz="2000" i="1" dirty="0" err="1">
                <a:solidFill>
                  <a:schemeClr val="tx1"/>
                </a:solidFill>
              </a:rPr>
              <a:t>vực</a:t>
            </a:r>
            <a:r>
              <a:rPr lang="en-US" sz="2000" i="1" dirty="0">
                <a:solidFill>
                  <a:schemeClr val="tx1"/>
                </a:solidFill>
              </a:rPr>
              <a:t> </a:t>
            </a:r>
            <a:r>
              <a:rPr lang="en-US" sz="2000" i="1" dirty="0" err="1">
                <a:solidFill>
                  <a:schemeClr val="tx1"/>
                </a:solidFill>
              </a:rPr>
              <a:t>tham</a:t>
            </a:r>
            <a:r>
              <a:rPr lang="en-US" sz="2000" i="1" dirty="0">
                <a:solidFill>
                  <a:schemeClr val="tx1"/>
                </a:solidFill>
              </a:rPr>
              <a:t> </a:t>
            </a:r>
            <a:r>
              <a:rPr lang="en-US" sz="2000" i="1" dirty="0" err="1">
                <a:solidFill>
                  <a:schemeClr val="tx1"/>
                </a:solidFill>
              </a:rPr>
              <a:t>mưu</a:t>
            </a:r>
            <a:r>
              <a:rPr lang="en-US" sz="2000" i="1" dirty="0">
                <a:solidFill>
                  <a:schemeClr val="tx1"/>
                </a:solidFill>
              </a:rPr>
              <a:t>, </a:t>
            </a:r>
            <a:r>
              <a:rPr lang="en-US" sz="2000" i="1" dirty="0" err="1">
                <a:solidFill>
                  <a:schemeClr val="tx1"/>
                </a:solidFill>
              </a:rPr>
              <a:t>theo</a:t>
            </a:r>
            <a:r>
              <a:rPr lang="en-US" sz="2000" i="1" dirty="0">
                <a:solidFill>
                  <a:schemeClr val="tx1"/>
                </a:solidFill>
              </a:rPr>
              <a:t> </a:t>
            </a:r>
            <a:r>
              <a:rPr lang="en-US" sz="2000" i="1" dirty="0" err="1">
                <a:solidFill>
                  <a:schemeClr val="tx1"/>
                </a:solidFill>
              </a:rPr>
              <a:t>dõi</a:t>
            </a:r>
            <a:r>
              <a:rPr lang="en-US" sz="2000" i="1" dirty="0">
                <a:solidFill>
                  <a:schemeClr val="tx1"/>
                </a:solidFill>
              </a:rPr>
              <a:t> </a:t>
            </a:r>
            <a:r>
              <a:rPr lang="en-US" sz="2000" i="1" dirty="0" err="1">
                <a:solidFill>
                  <a:schemeClr val="tx1"/>
                </a:solidFill>
              </a:rPr>
              <a:t>trên</a:t>
            </a:r>
            <a:r>
              <a:rPr lang="en-US" sz="2000" i="1" dirty="0">
                <a:solidFill>
                  <a:schemeClr val="tx1"/>
                </a:solidFill>
              </a:rPr>
              <a:t> HT.</a:t>
            </a:r>
            <a:endParaRPr sz="2000" i="1" dirty="0">
              <a:solidFill>
                <a:schemeClr val="tx1"/>
              </a:solidFill>
              <a:highlight>
                <a:schemeClr val="lt1"/>
              </a:highlight>
            </a:endParaRPr>
          </a:p>
        </p:txBody>
      </p:sp>
      <p:sp>
        <p:nvSpPr>
          <p:cNvPr id="124" name="Google Shape;124;p20"/>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 name="Rectangle 3">
            <a:extLst>
              <a:ext uri="{FF2B5EF4-FFF2-40B4-BE49-F238E27FC236}">
                <a16:creationId xmlns="" xmlns:a16="http://schemas.microsoft.com/office/drawing/2014/main" id="{5302F028-FD42-4344-8478-AB107B89DCA8}"/>
              </a:ext>
            </a:extLst>
          </p:cNvPr>
          <p:cNvSpPr/>
          <p:nvPr/>
        </p:nvSpPr>
        <p:spPr>
          <a:xfrm>
            <a:off x="749819" y="271271"/>
            <a:ext cx="7964040" cy="430887"/>
          </a:xfrm>
          <a:prstGeom prst="rect">
            <a:avLst/>
          </a:prstGeom>
        </p:spPr>
        <p:txBody>
          <a:bodyPr wrap="none">
            <a:spAutoFit/>
          </a:bodyPr>
          <a:lstStyle/>
          <a:p>
            <a:pPr>
              <a:buClr>
                <a:schemeClr val="dk1"/>
              </a:buClr>
              <a:buSzPts val="2800"/>
            </a:pPr>
            <a:r>
              <a:rPr lang="en-US" sz="2200" b="1" dirty="0">
                <a:solidFill>
                  <a:srgbClr val="D16F3D"/>
                </a:solidFill>
              </a:rPr>
              <a:t>7. </a:t>
            </a:r>
            <a:r>
              <a:rPr lang="en-US" sz="2200" b="1" dirty="0" err="1">
                <a:solidFill>
                  <a:srgbClr val="B95A2A"/>
                </a:solidFill>
                <a:highlight>
                  <a:schemeClr val="lt1"/>
                </a:highlight>
              </a:rPr>
              <a:t>Phạm</a:t>
            </a:r>
            <a:r>
              <a:rPr lang="en-US" sz="2200" b="1" dirty="0">
                <a:solidFill>
                  <a:srgbClr val="B95A2A"/>
                </a:solidFill>
                <a:highlight>
                  <a:schemeClr val="lt1"/>
                </a:highlight>
              </a:rPr>
              <a:t> vi, </a:t>
            </a:r>
            <a:r>
              <a:rPr lang="en-US" sz="2200" b="1" dirty="0" err="1">
                <a:solidFill>
                  <a:srgbClr val="B95A2A"/>
                </a:solidFill>
                <a:highlight>
                  <a:schemeClr val="lt1"/>
                </a:highlight>
              </a:rPr>
              <a:t>phân</a:t>
            </a:r>
            <a:r>
              <a:rPr lang="en-US" sz="2200" b="1" dirty="0">
                <a:solidFill>
                  <a:srgbClr val="B95A2A"/>
                </a:solidFill>
                <a:highlight>
                  <a:schemeClr val="lt1"/>
                </a:highlight>
              </a:rPr>
              <a:t> </a:t>
            </a:r>
            <a:r>
              <a:rPr lang="en-US" sz="2200" b="1" dirty="0" err="1">
                <a:solidFill>
                  <a:srgbClr val="B95A2A"/>
                </a:solidFill>
                <a:highlight>
                  <a:schemeClr val="lt1"/>
                </a:highlight>
              </a:rPr>
              <a:t>quyền</a:t>
            </a:r>
            <a:r>
              <a:rPr lang="en-US" sz="2200" b="1" dirty="0">
                <a:solidFill>
                  <a:srgbClr val="B95A2A"/>
                </a:solidFill>
                <a:highlight>
                  <a:schemeClr val="lt1"/>
                </a:highlight>
              </a:rPr>
              <a:t> </a:t>
            </a:r>
            <a:r>
              <a:rPr lang="en-US" sz="2200" b="1" dirty="0" err="1">
                <a:solidFill>
                  <a:srgbClr val="B95A2A"/>
                </a:solidFill>
                <a:highlight>
                  <a:schemeClr val="lt1"/>
                </a:highlight>
              </a:rPr>
              <a:t>sử</a:t>
            </a:r>
            <a:r>
              <a:rPr lang="en-US" sz="2200" b="1" dirty="0">
                <a:solidFill>
                  <a:srgbClr val="B95A2A"/>
                </a:solidFill>
                <a:highlight>
                  <a:schemeClr val="lt1"/>
                </a:highlight>
              </a:rPr>
              <a:t> </a:t>
            </a:r>
            <a:r>
              <a:rPr lang="en-US" sz="2200" b="1" dirty="0" err="1">
                <a:solidFill>
                  <a:srgbClr val="B95A2A"/>
                </a:solidFill>
                <a:highlight>
                  <a:schemeClr val="lt1"/>
                </a:highlight>
              </a:rPr>
              <a:t>dụng</a:t>
            </a:r>
            <a:r>
              <a:rPr lang="en-US" sz="2200" b="1" dirty="0">
                <a:solidFill>
                  <a:srgbClr val="B95A2A"/>
                </a:solidFill>
                <a:highlight>
                  <a:schemeClr val="lt1"/>
                </a:highlight>
              </a:rPr>
              <a:t> H</a:t>
            </a:r>
            <a:r>
              <a:rPr lang="en-US" sz="2200" b="1" dirty="0">
                <a:solidFill>
                  <a:srgbClr val="B95A2A"/>
                </a:solidFill>
                <a:highlight>
                  <a:srgbClr val="FFFFFF"/>
                </a:highlight>
              </a:rPr>
              <a:t>TTT </a:t>
            </a:r>
            <a:r>
              <a:rPr lang="en-US" sz="2200" b="1" dirty="0" err="1">
                <a:solidFill>
                  <a:srgbClr val="B95A2A"/>
                </a:solidFill>
                <a:highlight>
                  <a:srgbClr val="FFFFFF"/>
                </a:highlight>
              </a:rPr>
              <a:t>báo</a:t>
            </a:r>
            <a:r>
              <a:rPr lang="en-US" sz="2200" b="1" dirty="0">
                <a:solidFill>
                  <a:srgbClr val="B95A2A"/>
                </a:solidFill>
                <a:highlight>
                  <a:srgbClr val="FFFFFF"/>
                </a:highlight>
              </a:rPr>
              <a:t> </a:t>
            </a:r>
            <a:r>
              <a:rPr lang="en-US" sz="2200" b="1" dirty="0" err="1">
                <a:solidFill>
                  <a:srgbClr val="B95A2A"/>
                </a:solidFill>
                <a:highlight>
                  <a:srgbClr val="FFFFFF"/>
                </a:highlight>
              </a:rPr>
              <a:t>cáo</a:t>
            </a:r>
            <a:r>
              <a:rPr lang="en-US" sz="2200" b="1" dirty="0">
                <a:solidFill>
                  <a:srgbClr val="B95A2A"/>
                </a:solidFill>
                <a:highlight>
                  <a:srgbClr val="FFFFFF"/>
                </a:highlight>
              </a:rPr>
              <a:t> </a:t>
            </a:r>
            <a:r>
              <a:rPr lang="en-US" sz="2200" b="1" dirty="0" err="1">
                <a:solidFill>
                  <a:srgbClr val="B95A2A"/>
                </a:solidFill>
                <a:highlight>
                  <a:srgbClr val="FFFFFF"/>
                </a:highlight>
              </a:rPr>
              <a:t>Chính</a:t>
            </a:r>
            <a:r>
              <a:rPr lang="en-US" sz="2200" b="1" dirty="0">
                <a:solidFill>
                  <a:srgbClr val="B95A2A"/>
                </a:solidFill>
                <a:highlight>
                  <a:srgbClr val="FFFFFF"/>
                </a:highlight>
              </a:rPr>
              <a:t> </a:t>
            </a:r>
            <a:r>
              <a:rPr lang="en-US" sz="2200" b="1" dirty="0" err="1">
                <a:solidFill>
                  <a:srgbClr val="B95A2A"/>
                </a:solidFill>
                <a:highlight>
                  <a:srgbClr val="FFFFFF"/>
                </a:highlight>
              </a:rPr>
              <a:t>phủ</a:t>
            </a:r>
            <a:endParaRPr lang="en-US" sz="2200" b="1" dirty="0">
              <a:solidFill>
                <a:srgbClr val="0070C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 xmlns:a16="http://schemas.microsoft.com/office/drawing/2014/main" id="{A57E6801-59FD-400F-B27C-A4EDC024778E}"/>
              </a:ext>
            </a:extLst>
          </p:cNvPr>
          <p:cNvPicPr>
            <a:picLocks noChangeAspect="1"/>
          </p:cNvPicPr>
          <p:nvPr/>
        </p:nvPicPr>
        <p:blipFill>
          <a:blip r:embed="rId3"/>
          <a:stretch>
            <a:fillRect/>
          </a:stretch>
        </p:blipFill>
        <p:spPr>
          <a:xfrm>
            <a:off x="135082" y="221457"/>
            <a:ext cx="473825" cy="369220"/>
          </a:xfrm>
          <a:prstGeom prst="rect">
            <a:avLst/>
          </a:prstGeom>
        </p:spPr>
      </p:pic>
      <p:sp>
        <p:nvSpPr>
          <p:cNvPr id="2" name="Slide Number Placeholder 1">
            <a:extLst>
              <a:ext uri="{FF2B5EF4-FFF2-40B4-BE49-F238E27FC236}">
                <a16:creationId xmlns="" xmlns:a16="http://schemas.microsoft.com/office/drawing/2014/main" id="{C8D8A85B-A4A2-4050-9040-78DF08CBF3F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12</a:t>
            </a:fld>
            <a:endParaRPr lang="vi"/>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27" name="Group 2">
            <a:extLst>
              <a:ext uri="{FF2B5EF4-FFF2-40B4-BE49-F238E27FC236}">
                <a16:creationId xmlns="" xmlns:a16="http://schemas.microsoft.com/office/drawing/2014/main" id="{975158C7-F6CC-417E-81EB-E8819ACC8C7A}"/>
              </a:ext>
            </a:extLst>
          </p:cNvPr>
          <p:cNvGrpSpPr>
            <a:grpSpLocks/>
          </p:cNvGrpSpPr>
          <p:nvPr/>
        </p:nvGrpSpPr>
        <p:grpSpPr bwMode="auto">
          <a:xfrm>
            <a:off x="1002506" y="1933575"/>
            <a:ext cx="1482329" cy="2215843"/>
            <a:chOff x="4038600" y="1379539"/>
            <a:chExt cx="1976438" cy="2954933"/>
          </a:xfrm>
        </p:grpSpPr>
        <p:sp>
          <p:nvSpPr>
            <p:cNvPr id="36" name="Pentagon 60">
              <a:extLst>
                <a:ext uri="{FF2B5EF4-FFF2-40B4-BE49-F238E27FC236}">
                  <a16:creationId xmlns="" xmlns:a16="http://schemas.microsoft.com/office/drawing/2014/main" id="{1BC87C90-58C0-4CFE-9D39-B5D7545E82AC}"/>
                </a:ext>
              </a:extLst>
            </p:cNvPr>
            <p:cNvSpPr/>
            <p:nvPr/>
          </p:nvSpPr>
          <p:spPr>
            <a:xfrm rot="5400000">
              <a:off x="4136074" y="1771015"/>
              <a:ext cx="1956115" cy="1173163"/>
            </a:xfrm>
            <a:prstGeom prst="homePlate">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dirty="0"/>
            </a:p>
          </p:txBody>
        </p:sp>
        <p:sp>
          <p:nvSpPr>
            <p:cNvPr id="37" name="Rectangle 36">
              <a:extLst>
                <a:ext uri="{FF2B5EF4-FFF2-40B4-BE49-F238E27FC236}">
                  <a16:creationId xmlns="" xmlns:a16="http://schemas.microsoft.com/office/drawing/2014/main" id="{F3225DD3-EBAB-4B45-857A-F3DAC8935228}"/>
                </a:ext>
              </a:extLst>
            </p:cNvPr>
            <p:cNvSpPr/>
            <p:nvPr/>
          </p:nvSpPr>
          <p:spPr>
            <a:xfrm>
              <a:off x="4481513" y="1587536"/>
              <a:ext cx="1233487" cy="533486"/>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00B0F0"/>
                  </a:solidFill>
                  <a:latin typeface="Tahoma" panose="020B0604030504040204" pitchFamily="34" charset="0"/>
                  <a:ea typeface="Tahoma" panose="020B0604030504040204" pitchFamily="34" charset="0"/>
                  <a:cs typeface="Tahoma" panose="020B0604030504040204" pitchFamily="34" charset="0"/>
                </a:rPr>
                <a:t>02</a:t>
              </a:r>
              <a:endParaRPr lang="en-US" sz="2475" b="1" dirty="0">
                <a:solidFill>
                  <a:srgbClr val="00B0F0"/>
                </a:solidFill>
                <a:latin typeface="Tahoma" panose="020B0604030504040204" pitchFamily="34" charset="0"/>
                <a:ea typeface="Tahoma" panose="020B0604030504040204" pitchFamily="34" charset="0"/>
                <a:cs typeface="Tahoma" panose="020B0604030504040204" pitchFamily="34" charset="0"/>
              </a:endParaRPr>
            </a:p>
          </p:txBody>
        </p:sp>
        <p:sp>
          <p:nvSpPr>
            <p:cNvPr id="52241" name="Inhaltsplatzhalter 4">
              <a:extLst>
                <a:ext uri="{FF2B5EF4-FFF2-40B4-BE49-F238E27FC236}">
                  <a16:creationId xmlns="" xmlns:a16="http://schemas.microsoft.com/office/drawing/2014/main" id="{B99447CB-09D9-44D0-B5C2-14990333CEB3}"/>
                </a:ext>
              </a:extLst>
            </p:cNvPr>
            <p:cNvSpPr txBox="1">
              <a:spLocks/>
            </p:cNvSpPr>
            <p:nvPr/>
          </p:nvSpPr>
          <p:spPr bwMode="auto">
            <a:xfrm>
              <a:off x="4038600" y="3595689"/>
              <a:ext cx="1976438" cy="73878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75"/>
                </a:spcAft>
              </a:pPr>
              <a:r>
                <a:rPr lang="en-US" altLang="en-US" sz="1200" b="1">
                  <a:solidFill>
                    <a:srgbClr val="00B0F0"/>
                  </a:solidFill>
                  <a:latin typeface="Tahoma" panose="020B0604030504040204" pitchFamily="34" charset="0"/>
                  <a:cs typeface="Tahoma" panose="020B0604030504040204" pitchFamily="34" charset="0"/>
                </a:rPr>
                <a:t>Giảm thời gian, chi phí thực hiện báo cáo</a:t>
              </a:r>
              <a:endParaRPr lang="en-US" altLang="en-US" sz="1200">
                <a:solidFill>
                  <a:srgbClr val="00B0F0"/>
                </a:solidFill>
                <a:latin typeface="Tahoma" panose="020B0604030504040204" pitchFamily="34" charset="0"/>
                <a:cs typeface="Tahoma" panose="020B0604030504040204" pitchFamily="34" charset="0"/>
              </a:endParaRPr>
            </a:p>
          </p:txBody>
        </p:sp>
        <p:pic>
          <p:nvPicPr>
            <p:cNvPr id="52242" name="Picture 8" descr="Káº¿t quáº£ hÃ¬nh áº£nh cho thá»i gian">
              <a:extLst>
                <a:ext uri="{FF2B5EF4-FFF2-40B4-BE49-F238E27FC236}">
                  <a16:creationId xmlns="" xmlns:a16="http://schemas.microsoft.com/office/drawing/2014/main" id="{4B31D1F2-4D5E-4C90-9596-1A53971EDF14}"/>
                </a:ext>
              </a:extLst>
            </p:cNvPr>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87912" y="2318604"/>
              <a:ext cx="460096" cy="474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52228" name="Group 3">
            <a:extLst>
              <a:ext uri="{FF2B5EF4-FFF2-40B4-BE49-F238E27FC236}">
                <a16:creationId xmlns="" xmlns:a16="http://schemas.microsoft.com/office/drawing/2014/main" id="{71088BB8-F061-4A80-8A20-1CC44C9D8B61}"/>
              </a:ext>
            </a:extLst>
          </p:cNvPr>
          <p:cNvGrpSpPr>
            <a:grpSpLocks/>
          </p:cNvGrpSpPr>
          <p:nvPr/>
        </p:nvGrpSpPr>
        <p:grpSpPr bwMode="auto">
          <a:xfrm>
            <a:off x="2343150" y="2883694"/>
            <a:ext cx="1264444" cy="2024301"/>
            <a:chOff x="8829675" y="1389064"/>
            <a:chExt cx="1685925" cy="2699068"/>
          </a:xfrm>
        </p:grpSpPr>
        <p:sp>
          <p:nvSpPr>
            <p:cNvPr id="52235" name="Inhaltsplatzhalter 4">
              <a:extLst>
                <a:ext uri="{FF2B5EF4-FFF2-40B4-BE49-F238E27FC236}">
                  <a16:creationId xmlns="" xmlns:a16="http://schemas.microsoft.com/office/drawing/2014/main" id="{EA1B9D36-61FB-42B2-BDDF-C6F37667E9E5}"/>
                </a:ext>
              </a:extLst>
            </p:cNvPr>
            <p:cNvSpPr txBox="1">
              <a:spLocks/>
            </p:cNvSpPr>
            <p:nvPr/>
          </p:nvSpPr>
          <p:spPr bwMode="auto">
            <a:xfrm>
              <a:off x="8829675" y="3595689"/>
              <a:ext cx="1685925" cy="49244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buFont typeface="Wingdings" panose="05000000000000000000" pitchFamily="2" charset="2"/>
                <a:buNone/>
              </a:pPr>
              <a:r>
                <a:rPr lang="en-US" altLang="en-US" sz="1200" b="1">
                  <a:solidFill>
                    <a:srgbClr val="2DFC0A"/>
                  </a:solidFill>
                  <a:latin typeface="Tahoma" panose="020B0604030504040204" pitchFamily="34" charset="0"/>
                  <a:cs typeface="Tahoma" panose="020B0604030504040204" pitchFamily="34" charset="0"/>
                </a:rPr>
                <a:t>Hỗ trợ lãnh đạo ra quyết định</a:t>
              </a:r>
              <a:endParaRPr lang="en-US" altLang="en-US" sz="1200">
                <a:solidFill>
                  <a:srgbClr val="2DFC0A"/>
                </a:solidFill>
                <a:latin typeface="Tahoma" panose="020B0604030504040204" pitchFamily="34" charset="0"/>
                <a:cs typeface="Tahoma" panose="020B0604030504040204" pitchFamily="34" charset="0"/>
              </a:endParaRPr>
            </a:p>
          </p:txBody>
        </p:sp>
        <p:sp>
          <p:nvSpPr>
            <p:cNvPr id="42" name="Pentagon 67">
              <a:extLst>
                <a:ext uri="{FF2B5EF4-FFF2-40B4-BE49-F238E27FC236}">
                  <a16:creationId xmlns="" xmlns:a16="http://schemas.microsoft.com/office/drawing/2014/main" id="{E5488060-7367-4909-90E6-5063FFC62D01}"/>
                </a:ext>
              </a:extLst>
            </p:cNvPr>
            <p:cNvSpPr/>
            <p:nvPr/>
          </p:nvSpPr>
          <p:spPr>
            <a:xfrm rot="5400000">
              <a:off x="8693944" y="1737520"/>
              <a:ext cx="1971675" cy="1274763"/>
            </a:xfrm>
            <a:prstGeom prst="homePlate">
              <a:avLst/>
            </a:prstGeom>
            <a:solidFill>
              <a:srgbClr val="2DFC0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43" name="Rectangle 42">
              <a:extLst>
                <a:ext uri="{FF2B5EF4-FFF2-40B4-BE49-F238E27FC236}">
                  <a16:creationId xmlns="" xmlns:a16="http://schemas.microsoft.com/office/drawing/2014/main" id="{B6AB7B90-5074-438C-BA82-7F3453465FBD}"/>
                </a:ext>
              </a:extLst>
            </p:cNvPr>
            <p:cNvSpPr/>
            <p:nvPr/>
          </p:nvSpPr>
          <p:spPr>
            <a:xfrm>
              <a:off x="8997950" y="1600202"/>
              <a:ext cx="1339850" cy="53657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a:solidFill>
                    <a:srgbClr val="2DFC0A"/>
                  </a:solidFill>
                  <a:latin typeface="Tahoma" panose="020B0604030504040204" pitchFamily="34" charset="0"/>
                  <a:ea typeface="Tahoma" panose="020B0604030504040204" pitchFamily="34" charset="0"/>
                  <a:cs typeface="Tahoma" panose="020B0604030504040204" pitchFamily="34" charset="0"/>
                </a:rPr>
                <a:t>03</a:t>
              </a:r>
              <a:endParaRPr lang="en-US" sz="1500" b="1" dirty="0">
                <a:solidFill>
                  <a:srgbClr val="2DFC0A"/>
                </a:solidFill>
                <a:latin typeface="Tahoma" panose="020B0604030504040204" pitchFamily="34" charset="0"/>
                <a:ea typeface="Tahoma" panose="020B0604030504040204" pitchFamily="34" charset="0"/>
                <a:cs typeface="Tahoma" panose="020B0604030504040204" pitchFamily="34" charset="0"/>
              </a:endParaRPr>
            </a:p>
          </p:txBody>
        </p:sp>
        <p:sp>
          <p:nvSpPr>
            <p:cNvPr id="44" name="Rectangle 7">
              <a:extLst>
                <a:ext uri="{FF2B5EF4-FFF2-40B4-BE49-F238E27FC236}">
                  <a16:creationId xmlns="" xmlns:a16="http://schemas.microsoft.com/office/drawing/2014/main" id="{E18720BE-55DF-4AFB-AD34-884B0CB98F9B}"/>
                </a:ext>
              </a:extLst>
            </p:cNvPr>
            <p:cNvSpPr/>
            <p:nvPr/>
          </p:nvSpPr>
          <p:spPr>
            <a:xfrm>
              <a:off x="9490075" y="2355852"/>
              <a:ext cx="355600" cy="355600"/>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sz="2025"/>
            </a:p>
          </p:txBody>
        </p:sp>
      </p:grpSp>
      <p:grpSp>
        <p:nvGrpSpPr>
          <p:cNvPr id="52230" name="Group 22">
            <a:extLst>
              <a:ext uri="{FF2B5EF4-FFF2-40B4-BE49-F238E27FC236}">
                <a16:creationId xmlns="" xmlns:a16="http://schemas.microsoft.com/office/drawing/2014/main" id="{29D42822-79E9-4CFB-A1A8-2EA04FE7BF41}"/>
              </a:ext>
            </a:extLst>
          </p:cNvPr>
          <p:cNvGrpSpPr>
            <a:grpSpLocks/>
          </p:cNvGrpSpPr>
          <p:nvPr/>
        </p:nvGrpSpPr>
        <p:grpSpPr bwMode="auto">
          <a:xfrm>
            <a:off x="-29766" y="887017"/>
            <a:ext cx="1410891" cy="2221650"/>
            <a:chOff x="76200" y="2438400"/>
            <a:chExt cx="1881188" cy="2962934"/>
          </a:xfrm>
        </p:grpSpPr>
        <p:sp>
          <p:nvSpPr>
            <p:cNvPr id="47" name="Pentagon 23">
              <a:extLst>
                <a:ext uri="{FF2B5EF4-FFF2-40B4-BE49-F238E27FC236}">
                  <a16:creationId xmlns="" xmlns:a16="http://schemas.microsoft.com/office/drawing/2014/main" id="{3BA856AF-10C8-4031-9986-74D69CCE9846}"/>
                </a:ext>
              </a:extLst>
            </p:cNvPr>
            <p:cNvSpPr/>
            <p:nvPr/>
          </p:nvSpPr>
          <p:spPr>
            <a:xfrm rot="5400000">
              <a:off x="60885" y="2801378"/>
              <a:ext cx="1899120" cy="1173163"/>
            </a:xfrm>
            <a:prstGeom prst="homePlate">
              <a:avLst/>
            </a:prstGeom>
            <a:solidFill>
              <a:srgbClr val="00487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13"/>
            </a:p>
          </p:txBody>
        </p:sp>
        <p:sp>
          <p:nvSpPr>
            <p:cNvPr id="48" name="Rectangle 47">
              <a:extLst>
                <a:ext uri="{FF2B5EF4-FFF2-40B4-BE49-F238E27FC236}">
                  <a16:creationId xmlns="" xmlns:a16="http://schemas.microsoft.com/office/drawing/2014/main" id="{E921FEDD-F14B-4C6F-999D-8B2FFC5F3B81}"/>
                </a:ext>
              </a:extLst>
            </p:cNvPr>
            <p:cNvSpPr/>
            <p:nvPr/>
          </p:nvSpPr>
          <p:spPr>
            <a:xfrm>
              <a:off x="396876" y="2641650"/>
              <a:ext cx="1233487" cy="516065"/>
            </a:xfrm>
            <a:prstGeom prst="rect">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a:solidFill>
                    <a:srgbClr val="00487E"/>
                  </a:solidFill>
                  <a:latin typeface="Tahoma" panose="020B0604030504040204" pitchFamily="34" charset="0"/>
                  <a:ea typeface="Tahoma" panose="020B0604030504040204" pitchFamily="34" charset="0"/>
                  <a:cs typeface="Tahoma" panose="020B0604030504040204" pitchFamily="34" charset="0"/>
                </a:rPr>
                <a:t>01</a:t>
              </a:r>
              <a:endParaRPr lang="en-US" sz="2475" b="1" dirty="0">
                <a:solidFill>
                  <a:srgbClr val="00487E"/>
                </a:solidFill>
                <a:latin typeface="Tahoma" panose="020B0604030504040204" pitchFamily="34" charset="0"/>
                <a:ea typeface="Tahoma" panose="020B0604030504040204" pitchFamily="34" charset="0"/>
                <a:cs typeface="Tahoma" panose="020B0604030504040204" pitchFamily="34" charset="0"/>
              </a:endParaRPr>
            </a:p>
          </p:txBody>
        </p:sp>
        <p:sp>
          <p:nvSpPr>
            <p:cNvPr id="52233" name="Inhaltsplatzhalter 4">
              <a:extLst>
                <a:ext uri="{FF2B5EF4-FFF2-40B4-BE49-F238E27FC236}">
                  <a16:creationId xmlns="" xmlns:a16="http://schemas.microsoft.com/office/drawing/2014/main" id="{FA0E8A95-90B9-465F-B1C8-347D21140CD4}"/>
                </a:ext>
              </a:extLst>
            </p:cNvPr>
            <p:cNvSpPr txBox="1">
              <a:spLocks/>
            </p:cNvSpPr>
            <p:nvPr/>
          </p:nvSpPr>
          <p:spPr bwMode="auto">
            <a:xfrm>
              <a:off x="76200" y="4662487"/>
              <a:ext cx="1881188" cy="73884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defTabSz="912813">
                <a:defRPr>
                  <a:solidFill>
                    <a:schemeClr val="tx1"/>
                  </a:solidFill>
                  <a:latin typeface="Arial" panose="020B0604020202020204" pitchFamily="34" charset="0"/>
                  <a:cs typeface="Arial" panose="020B0604020202020204" pitchFamily="34" charset="0"/>
                </a:defRPr>
              </a:lvl1pPr>
              <a:lvl2pPr marL="806450" indent="-271463" defTabSz="912813">
                <a:defRPr>
                  <a:solidFill>
                    <a:schemeClr val="tx1"/>
                  </a:solidFill>
                  <a:latin typeface="Arial" panose="020B0604020202020204" pitchFamily="34" charset="0"/>
                  <a:cs typeface="Arial" panose="020B0604020202020204" pitchFamily="34" charset="0"/>
                </a:defRPr>
              </a:lvl2pPr>
              <a:lvl3pPr marL="1079500" indent="-176213" defTabSz="912813">
                <a:defRPr>
                  <a:solidFill>
                    <a:schemeClr val="tx1"/>
                  </a:solidFill>
                  <a:latin typeface="Arial" panose="020B0604020202020204" pitchFamily="34" charset="0"/>
                  <a:cs typeface="Arial" panose="020B0604020202020204" pitchFamily="34" charset="0"/>
                </a:defRPr>
              </a:lvl3pPr>
              <a:lvl4pPr marL="1435100" indent="-176213" defTabSz="912813">
                <a:defRPr>
                  <a:solidFill>
                    <a:schemeClr val="tx1"/>
                  </a:solidFill>
                  <a:latin typeface="Arial" panose="020B0604020202020204" pitchFamily="34" charset="0"/>
                  <a:cs typeface="Arial" panose="020B0604020202020204" pitchFamily="34" charset="0"/>
                </a:defRPr>
              </a:lvl4pPr>
              <a:lvl5pPr marL="1792288" indent="-177800" defTabSz="912813">
                <a:defRPr>
                  <a:solidFill>
                    <a:schemeClr val="tx1"/>
                  </a:solidFill>
                  <a:latin typeface="Arial" panose="020B0604020202020204" pitchFamily="34" charset="0"/>
                  <a:cs typeface="Arial" panose="020B0604020202020204" pitchFamily="34" charset="0"/>
                </a:defRPr>
              </a:lvl5pPr>
              <a:lvl6pPr marL="22494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7066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1638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621088" indent="-177800" defTabSz="91281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spcAft>
                  <a:spcPts val="675"/>
                </a:spcAft>
              </a:pPr>
              <a:r>
                <a:rPr lang="en-US" altLang="en-US" sz="1200" b="1" dirty="0" err="1">
                  <a:solidFill>
                    <a:srgbClr val="00487E"/>
                  </a:solidFill>
                  <a:latin typeface="Tahoma" panose="020B0604030504040204" pitchFamily="34" charset="0"/>
                  <a:cs typeface="Tahoma" panose="020B0604030504040204" pitchFamily="34" charset="0"/>
                </a:rPr>
                <a:t>Nâng</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cao</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hiệu</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quả</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trong</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công</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tác</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báo</a:t>
              </a:r>
              <a:r>
                <a:rPr lang="en-US" altLang="en-US" sz="1200" b="1" dirty="0">
                  <a:solidFill>
                    <a:srgbClr val="00487E"/>
                  </a:solidFill>
                  <a:latin typeface="Tahoma" panose="020B0604030504040204" pitchFamily="34" charset="0"/>
                  <a:cs typeface="Tahoma" panose="020B0604030504040204" pitchFamily="34" charset="0"/>
                </a:rPr>
                <a:t> </a:t>
              </a:r>
              <a:r>
                <a:rPr lang="en-US" altLang="en-US" sz="1200" b="1" dirty="0" err="1">
                  <a:solidFill>
                    <a:srgbClr val="00487E"/>
                  </a:solidFill>
                  <a:latin typeface="Tahoma" panose="020B0604030504040204" pitchFamily="34" charset="0"/>
                  <a:cs typeface="Tahoma" panose="020B0604030504040204" pitchFamily="34" charset="0"/>
                </a:rPr>
                <a:t>cáo</a:t>
              </a:r>
              <a:endParaRPr lang="en-US" altLang="en-US" sz="1200" dirty="0">
                <a:solidFill>
                  <a:srgbClr val="00487E"/>
                </a:solidFill>
                <a:latin typeface="Tahoma" panose="020B0604030504040204" pitchFamily="34" charset="0"/>
                <a:cs typeface="Tahoma" panose="020B0604030504040204" pitchFamily="34" charset="0"/>
              </a:endParaRPr>
            </a:p>
          </p:txBody>
        </p:sp>
        <p:sp>
          <p:nvSpPr>
            <p:cNvPr id="50" name="Frame 17">
              <a:extLst>
                <a:ext uri="{FF2B5EF4-FFF2-40B4-BE49-F238E27FC236}">
                  <a16:creationId xmlns="" xmlns:a16="http://schemas.microsoft.com/office/drawing/2014/main" id="{1B7B4DE6-BFA0-46D9-8363-BF94D1D08DAF}"/>
                </a:ext>
              </a:extLst>
            </p:cNvPr>
            <p:cNvSpPr/>
            <p:nvPr/>
          </p:nvSpPr>
          <p:spPr>
            <a:xfrm>
              <a:off x="831851" y="3464179"/>
              <a:ext cx="357187" cy="355688"/>
            </a:xfrm>
            <a:custGeom>
              <a:avLst/>
              <a:gdLst/>
              <a:ahLst/>
              <a:cxnLst/>
              <a:rect l="l" t="t" r="r" b="b"/>
              <a:pathLst>
                <a:path w="3240000" h="3240000">
                  <a:moveTo>
                    <a:pt x="415456" y="380544"/>
                  </a:moveTo>
                  <a:lnTo>
                    <a:pt x="415456" y="385333"/>
                  </a:lnTo>
                  <a:lnTo>
                    <a:pt x="385333" y="385333"/>
                  </a:lnTo>
                  <a:lnTo>
                    <a:pt x="385333" y="2854667"/>
                  </a:lnTo>
                  <a:lnTo>
                    <a:pt x="1529120" y="2854667"/>
                  </a:lnTo>
                  <a:cubicBezTo>
                    <a:pt x="1267123" y="2430711"/>
                    <a:pt x="997530" y="1721825"/>
                    <a:pt x="436017" y="1672600"/>
                  </a:cubicBezTo>
                  <a:lnTo>
                    <a:pt x="600235" y="1185112"/>
                  </a:lnTo>
                  <a:cubicBezTo>
                    <a:pt x="1132790" y="1359573"/>
                    <a:pt x="1278822" y="1550851"/>
                    <a:pt x="1544730" y="1923929"/>
                  </a:cubicBezTo>
                  <a:cubicBezTo>
                    <a:pt x="1789452" y="1379400"/>
                    <a:pt x="1927092" y="1088696"/>
                    <a:pt x="2233403" y="596568"/>
                  </a:cubicBezTo>
                  <a:lnTo>
                    <a:pt x="2770666" y="596568"/>
                  </a:lnTo>
                  <a:cubicBezTo>
                    <a:pt x="2331495" y="1220469"/>
                    <a:pt x="1907612" y="2113878"/>
                    <a:pt x="1578489" y="2854667"/>
                  </a:cubicBezTo>
                  <a:lnTo>
                    <a:pt x="2854667" y="2854667"/>
                  </a:lnTo>
                  <a:lnTo>
                    <a:pt x="2854667" y="596568"/>
                  </a:lnTo>
                  <a:lnTo>
                    <a:pt x="2858395" y="596568"/>
                  </a:lnTo>
                  <a:lnTo>
                    <a:pt x="2858395" y="380544"/>
                  </a:lnTo>
                  <a:close/>
                  <a:moveTo>
                    <a:pt x="0" y="0"/>
                  </a:moveTo>
                  <a:lnTo>
                    <a:pt x="3240000" y="0"/>
                  </a:lnTo>
                  <a:lnTo>
                    <a:pt x="3240000" y="3240000"/>
                  </a:lnTo>
                  <a:lnTo>
                    <a:pt x="0"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defRPr/>
              </a:pPr>
              <a:endParaRPr lang="ko-KR" altLang="en-US" sz="900" dirty="0">
                <a:solidFill>
                  <a:schemeClr val="tx1"/>
                </a:solidFill>
              </a:endParaRPr>
            </a:p>
          </p:txBody>
        </p:sp>
      </p:grpSp>
      <p:sp>
        <p:nvSpPr>
          <p:cNvPr id="19" name="Rectangle 18">
            <a:extLst>
              <a:ext uri="{FF2B5EF4-FFF2-40B4-BE49-F238E27FC236}">
                <a16:creationId xmlns="" xmlns:a16="http://schemas.microsoft.com/office/drawing/2014/main" id="{10271CDB-FD94-45A0-8297-53A90C576F67}"/>
              </a:ext>
            </a:extLst>
          </p:cNvPr>
          <p:cNvSpPr/>
          <p:nvPr/>
        </p:nvSpPr>
        <p:spPr>
          <a:xfrm>
            <a:off x="608907" y="233741"/>
            <a:ext cx="3020379" cy="830997"/>
          </a:xfrm>
          <a:prstGeom prst="rect">
            <a:avLst/>
          </a:prstGeom>
        </p:spPr>
        <p:txBody>
          <a:bodyPr wrap="none">
            <a:spAutoFit/>
          </a:bodyPr>
          <a:lstStyle/>
          <a:p>
            <a:pPr>
              <a:buClr>
                <a:schemeClr val="dk1"/>
              </a:buClr>
              <a:buSzPts val="2800"/>
            </a:pPr>
            <a:r>
              <a:rPr lang="en-US" sz="1600" b="1" dirty="0">
                <a:solidFill>
                  <a:srgbClr val="D16F3D"/>
                </a:solidFill>
              </a:rPr>
              <a:t>8. </a:t>
            </a:r>
            <a:r>
              <a:rPr lang="en-US" sz="1600" b="1" dirty="0" err="1">
                <a:solidFill>
                  <a:srgbClr val="B95A2A"/>
                </a:solidFill>
                <a:highlight>
                  <a:schemeClr val="lt1"/>
                </a:highlight>
                <a:sym typeface="Times New Roman"/>
              </a:rPr>
              <a:t>Tác</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động</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lợi</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ích</a:t>
            </a:r>
            <a:r>
              <a:rPr lang="en-US" sz="1600" b="1" dirty="0">
                <a:solidFill>
                  <a:srgbClr val="B95A2A"/>
                </a:solidFill>
                <a:highlight>
                  <a:schemeClr val="lt1"/>
                </a:highlight>
                <a:sym typeface="Times New Roman"/>
              </a:rPr>
              <a:t> </a:t>
            </a:r>
          </a:p>
          <a:p>
            <a:pPr>
              <a:buClr>
                <a:schemeClr val="dk1"/>
              </a:buClr>
              <a:buSzPts val="2800"/>
            </a:pPr>
            <a:r>
              <a:rPr lang="en-US" sz="1600" b="1" dirty="0" err="1">
                <a:solidFill>
                  <a:srgbClr val="B95A2A"/>
                </a:solidFill>
                <a:highlight>
                  <a:schemeClr val="lt1"/>
                </a:highlight>
                <a:sym typeface="Times New Roman"/>
              </a:rPr>
              <a:t>của</a:t>
            </a:r>
            <a:r>
              <a:rPr lang="en-US" sz="1600" b="1" dirty="0">
                <a:solidFill>
                  <a:srgbClr val="B95A2A"/>
                </a:solidFill>
                <a:highlight>
                  <a:schemeClr val="lt1"/>
                </a:highlight>
                <a:sym typeface="Times New Roman"/>
              </a:rPr>
              <a:t> HTTT </a:t>
            </a:r>
            <a:r>
              <a:rPr lang="en-US" sz="1600" b="1" dirty="0" err="1">
                <a:solidFill>
                  <a:srgbClr val="B95A2A"/>
                </a:solidFill>
                <a:highlight>
                  <a:schemeClr val="lt1"/>
                </a:highlight>
                <a:sym typeface="Times New Roman"/>
              </a:rPr>
              <a:t>báo</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cáo</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Chính</a:t>
            </a:r>
            <a:r>
              <a:rPr lang="en-US" sz="1600" b="1" dirty="0">
                <a:solidFill>
                  <a:srgbClr val="B95A2A"/>
                </a:solidFill>
                <a:highlight>
                  <a:schemeClr val="lt1"/>
                </a:highlight>
                <a:sym typeface="Times New Roman"/>
              </a:rPr>
              <a:t> </a:t>
            </a:r>
            <a:r>
              <a:rPr lang="en-US" sz="1600" b="1" dirty="0" err="1">
                <a:solidFill>
                  <a:srgbClr val="B95A2A"/>
                </a:solidFill>
                <a:highlight>
                  <a:schemeClr val="lt1"/>
                </a:highlight>
                <a:sym typeface="Times New Roman"/>
              </a:rPr>
              <a:t>phủ</a:t>
            </a:r>
            <a:endParaRPr lang="en-US" sz="1600" b="1" dirty="0">
              <a:solidFill>
                <a:srgbClr val="B95A2A"/>
              </a:solidFill>
              <a:highlight>
                <a:schemeClr val="lt1"/>
              </a:highlight>
              <a:sym typeface="Times New Roman"/>
            </a:endParaRPr>
          </a:p>
          <a:p>
            <a:pPr>
              <a:buClr>
                <a:schemeClr val="dk1"/>
              </a:buClr>
              <a:buSzPts val="2800"/>
            </a:pPr>
            <a:endParaRPr lang="en-US" sz="1600" b="1" dirty="0">
              <a:solidFill>
                <a:srgbClr val="D16F3D"/>
              </a:solidFill>
            </a:endParaRPr>
          </a:p>
        </p:txBody>
      </p:sp>
      <p:pic>
        <p:nvPicPr>
          <p:cNvPr id="20" name="Picture 19">
            <a:extLst>
              <a:ext uri="{FF2B5EF4-FFF2-40B4-BE49-F238E27FC236}">
                <a16:creationId xmlns="" xmlns:a16="http://schemas.microsoft.com/office/drawing/2014/main" id="{85AA74DD-7F78-41C0-9FE6-312BEBF2D01C}"/>
              </a:ext>
            </a:extLst>
          </p:cNvPr>
          <p:cNvPicPr>
            <a:picLocks noChangeAspect="1"/>
          </p:cNvPicPr>
          <p:nvPr/>
        </p:nvPicPr>
        <p:blipFill>
          <a:blip r:embed="rId4"/>
          <a:stretch>
            <a:fillRect/>
          </a:stretch>
        </p:blipFill>
        <p:spPr>
          <a:xfrm>
            <a:off x="135082" y="221457"/>
            <a:ext cx="473825" cy="369220"/>
          </a:xfrm>
          <a:prstGeom prst="rect">
            <a:avLst/>
          </a:prstGeom>
        </p:spPr>
      </p:pic>
      <p:sp>
        <p:nvSpPr>
          <p:cNvPr id="2" name="Slide Number Placeholder 1">
            <a:extLst>
              <a:ext uri="{FF2B5EF4-FFF2-40B4-BE49-F238E27FC236}">
                <a16:creationId xmlns="" xmlns:a16="http://schemas.microsoft.com/office/drawing/2014/main" id="{2ACE76F2-C67E-4206-90F8-043BC47CE8D7}"/>
              </a:ext>
            </a:extLst>
          </p:cNvPr>
          <p:cNvSpPr>
            <a:spLocks noGrp="1"/>
          </p:cNvSpPr>
          <p:nvPr>
            <p:ph type="sldNum" sz="quarter" idx="12"/>
          </p:nvPr>
        </p:nvSpPr>
        <p:spPr/>
        <p:txBody>
          <a:bodyPr/>
          <a:lstStyle/>
          <a:p>
            <a:fld id="{915606CC-36FA-4283-A0CE-BAC400B7BCE4}" type="slidenum">
              <a:rPr lang="en-US" smtClean="0"/>
              <a:pPr/>
              <a:t>13</a:t>
            </a:fld>
            <a:endParaRPr lang="en-US" dirty="0"/>
          </a:p>
        </p:txBody>
      </p:sp>
      <p:sp>
        <p:nvSpPr>
          <p:cNvPr id="22" name="Google Shape;63;p14">
            <a:extLst>
              <a:ext uri="{FF2B5EF4-FFF2-40B4-BE49-F238E27FC236}">
                <a16:creationId xmlns="" xmlns:a16="http://schemas.microsoft.com/office/drawing/2014/main" id="{67AD8C16-FF9D-4224-B3AE-9B23F5705887}"/>
              </a:ext>
            </a:extLst>
          </p:cNvPr>
          <p:cNvSpPr txBox="1">
            <a:spLocks/>
          </p:cNvSpPr>
          <p:nvPr/>
        </p:nvSpPr>
        <p:spPr>
          <a:xfrm>
            <a:off x="3794523" y="102393"/>
            <a:ext cx="4918404" cy="45505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pPr algn="just" fontAlgn="base">
              <a:spcAft>
                <a:spcPts val="600"/>
              </a:spcAft>
              <a:buFont typeface="Wingdings" pitchFamily="2" charset="2"/>
              <a:buChar char="Ø"/>
            </a:pPr>
            <a:r>
              <a:rPr lang="en-US" sz="1500" dirty="0" err="1">
                <a:solidFill>
                  <a:schemeClr val="tx1"/>
                </a:solidFill>
              </a:rPr>
              <a:t>Thay</a:t>
            </a:r>
            <a:r>
              <a:rPr lang="en-US" sz="1500" dirty="0">
                <a:solidFill>
                  <a:schemeClr val="tx1"/>
                </a:solidFill>
              </a:rPr>
              <a:t> </a:t>
            </a:r>
            <a:r>
              <a:rPr lang="en-US" sz="1500" dirty="0" err="1">
                <a:solidFill>
                  <a:schemeClr val="tx1"/>
                </a:solidFill>
              </a:rPr>
              <a:t>đổi</a:t>
            </a:r>
            <a:r>
              <a:rPr lang="en-US" sz="1500" dirty="0">
                <a:solidFill>
                  <a:schemeClr val="tx1"/>
                </a:solidFill>
              </a:rPr>
              <a:t> </a:t>
            </a:r>
            <a:r>
              <a:rPr lang="en-US" sz="1500" dirty="0" err="1">
                <a:solidFill>
                  <a:schemeClr val="tx1"/>
                </a:solidFill>
              </a:rPr>
              <a:t>phương</a:t>
            </a:r>
            <a:r>
              <a:rPr lang="en-US" sz="1500" dirty="0">
                <a:solidFill>
                  <a:schemeClr val="tx1"/>
                </a:solidFill>
              </a:rPr>
              <a:t> </a:t>
            </a:r>
            <a:r>
              <a:rPr lang="en-US" sz="1500" dirty="0" err="1">
                <a:solidFill>
                  <a:schemeClr val="tx1"/>
                </a:solidFill>
              </a:rPr>
              <a:t>thức</a:t>
            </a:r>
            <a:r>
              <a:rPr lang="en-US" sz="1500" dirty="0">
                <a:solidFill>
                  <a:schemeClr val="tx1"/>
                </a:solidFill>
              </a:rPr>
              <a:t> </a:t>
            </a:r>
            <a:r>
              <a:rPr lang="en-US" sz="1500" dirty="0" err="1">
                <a:solidFill>
                  <a:schemeClr val="tx1"/>
                </a:solidFill>
              </a:rPr>
              <a:t>chỉ</a:t>
            </a:r>
            <a:r>
              <a:rPr lang="en-US" sz="1500" dirty="0">
                <a:solidFill>
                  <a:schemeClr val="tx1"/>
                </a:solidFill>
              </a:rPr>
              <a:t> </a:t>
            </a:r>
            <a:r>
              <a:rPr lang="en-US" sz="1500" dirty="0" err="1">
                <a:solidFill>
                  <a:schemeClr val="tx1"/>
                </a:solidFill>
              </a:rPr>
              <a:t>đạo</a:t>
            </a:r>
            <a:r>
              <a:rPr lang="en-US" sz="1500" dirty="0">
                <a:solidFill>
                  <a:schemeClr val="tx1"/>
                </a:solidFill>
              </a:rPr>
              <a:t>, </a:t>
            </a:r>
            <a:r>
              <a:rPr lang="en-US" sz="1500" dirty="0" err="1">
                <a:solidFill>
                  <a:schemeClr val="tx1"/>
                </a:solidFill>
              </a:rPr>
              <a:t>điều</a:t>
            </a:r>
            <a:r>
              <a:rPr lang="en-US" sz="1500" dirty="0">
                <a:solidFill>
                  <a:schemeClr val="tx1"/>
                </a:solidFill>
              </a:rPr>
              <a:t> </a:t>
            </a:r>
            <a:r>
              <a:rPr lang="en-US" sz="1500" dirty="0" err="1">
                <a:solidFill>
                  <a:schemeClr val="tx1"/>
                </a:solidFill>
              </a:rPr>
              <a:t>hành</a:t>
            </a:r>
            <a:r>
              <a:rPr lang="en-US" sz="1500" dirty="0">
                <a:solidFill>
                  <a:schemeClr val="tx1"/>
                </a:solidFill>
              </a:rPr>
              <a:t> </a:t>
            </a:r>
            <a:r>
              <a:rPr lang="en-US" sz="1500" dirty="0" err="1">
                <a:solidFill>
                  <a:schemeClr val="tx1"/>
                </a:solidFill>
              </a:rPr>
              <a:t>từ</a:t>
            </a:r>
            <a:r>
              <a:rPr lang="en-US" sz="1500" dirty="0">
                <a:solidFill>
                  <a:schemeClr val="tx1"/>
                </a:solidFill>
              </a:rPr>
              <a:t> </a:t>
            </a:r>
            <a:r>
              <a:rPr lang="en-US" sz="1500" dirty="0" err="1">
                <a:solidFill>
                  <a:schemeClr val="tx1"/>
                </a:solidFill>
              </a:rPr>
              <a:t>dựa</a:t>
            </a:r>
            <a:r>
              <a:rPr lang="en-US" sz="1500" dirty="0">
                <a:solidFill>
                  <a:schemeClr val="tx1"/>
                </a:solidFill>
              </a:rPr>
              <a:t> </a:t>
            </a:r>
            <a:r>
              <a:rPr lang="en-US" sz="1500" dirty="0" err="1">
                <a:solidFill>
                  <a:schemeClr val="tx1"/>
                </a:solidFill>
              </a:rPr>
              <a:t>trên</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trên</a:t>
            </a:r>
            <a:r>
              <a:rPr lang="en-US" sz="1500" dirty="0">
                <a:solidFill>
                  <a:schemeClr val="tx1"/>
                </a:solidFill>
              </a:rPr>
              <a: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r>
              <a:rPr lang="en-US" sz="1500" dirty="0" err="1">
                <a:solidFill>
                  <a:schemeClr val="tx1"/>
                </a:solidFill>
              </a:rPr>
              <a:t>giấy</a:t>
            </a:r>
            <a:r>
              <a:rPr lang="en-US" sz="1500" dirty="0">
                <a:solidFill>
                  <a:schemeClr val="tx1"/>
                </a:solidFill>
              </a:rPr>
              <a:t> </a:t>
            </a:r>
            <a:r>
              <a:rPr lang="en-US" sz="1500" dirty="0" err="1">
                <a:solidFill>
                  <a:schemeClr val="tx1"/>
                </a:solidFill>
              </a:rPr>
              <a:t>chuyển</a:t>
            </a:r>
            <a:r>
              <a:rPr lang="en-US" sz="1500" dirty="0">
                <a:solidFill>
                  <a:schemeClr val="tx1"/>
                </a:solidFill>
              </a:rPr>
              <a:t> sang </a:t>
            </a:r>
            <a:r>
              <a:rPr lang="en-US" sz="1500" dirty="0" err="1">
                <a:solidFill>
                  <a:schemeClr val="tx1"/>
                </a:solidFill>
              </a:rPr>
              <a:t>dựa</a:t>
            </a:r>
            <a:r>
              <a:rPr lang="en-US" sz="1500" dirty="0">
                <a:solidFill>
                  <a:schemeClr val="tx1"/>
                </a:solidFill>
              </a:rPr>
              <a:t> </a:t>
            </a:r>
            <a:r>
              <a:rPr lang="en-US" sz="1500" dirty="0" err="1">
                <a:solidFill>
                  <a:schemeClr val="tx1"/>
                </a:solidFill>
              </a:rPr>
              <a:t>trên</a:t>
            </a:r>
            <a:r>
              <a:rPr lang="en-US" sz="1500" dirty="0">
                <a:solidFill>
                  <a:schemeClr val="tx1"/>
                </a:solidFill>
              </a:rPr>
              <a:t> </a:t>
            </a:r>
            <a:r>
              <a:rPr lang="en-US" sz="1500" dirty="0" err="1">
                <a:solidFill>
                  <a:schemeClr val="tx1"/>
                </a:solidFill>
              </a:rPr>
              <a:t>dữ</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số</a:t>
            </a:r>
            <a:r>
              <a:rPr lang="en-US" sz="1500" dirty="0">
                <a:solidFill>
                  <a:schemeClr val="tx1"/>
                </a:solidFill>
              </a:rPr>
              <a:t> </a:t>
            </a:r>
            <a:r>
              <a:rPr lang="en-US" sz="1500" dirty="0" err="1">
                <a:solidFill>
                  <a:schemeClr val="tx1"/>
                </a:solidFill>
              </a:rPr>
              <a:t>thông</a:t>
            </a:r>
            <a:r>
              <a:rPr lang="en-US" sz="1500" dirty="0">
                <a:solidFill>
                  <a:schemeClr val="tx1"/>
                </a:solidFill>
              </a:rPr>
              <a:t> qua  </a:t>
            </a:r>
            <a:r>
              <a:rPr lang="en-US" sz="1500" dirty="0" err="1">
                <a:solidFill>
                  <a:schemeClr val="tx1"/>
                </a:solidFill>
              </a:rPr>
              <a:t>các</a:t>
            </a:r>
            <a:r>
              <a:rPr lang="en-US" sz="1500" dirty="0">
                <a:solidFill>
                  <a:schemeClr val="tx1"/>
                </a:solidFill>
              </a:rPr>
              <a:t> HTTT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r>
              <a:rPr lang="en-US" sz="1500" dirty="0" err="1">
                <a:solidFill>
                  <a:schemeClr val="tx1"/>
                </a:solidFill>
              </a:rPr>
              <a:t>và</a:t>
            </a:r>
            <a:r>
              <a:rPr lang="en-US" sz="1500" dirty="0">
                <a:solidFill>
                  <a:schemeClr val="tx1"/>
                </a:solidFill>
              </a:rPr>
              <a:t> </a:t>
            </a:r>
            <a:r>
              <a:rPr lang="en-US" sz="1500" dirty="0" err="1">
                <a:solidFill>
                  <a:schemeClr val="tx1"/>
                </a:solidFill>
              </a:rPr>
              <a:t>màn</a:t>
            </a:r>
            <a:r>
              <a:rPr lang="en-US" sz="1500" dirty="0">
                <a:solidFill>
                  <a:schemeClr val="tx1"/>
                </a:solidFill>
              </a:rPr>
              <a:t> </a:t>
            </a:r>
            <a:r>
              <a:rPr lang="en-US" sz="1500" dirty="0" err="1">
                <a:solidFill>
                  <a:schemeClr val="tx1"/>
                </a:solidFill>
              </a:rPr>
              <a:t>hình</a:t>
            </a:r>
            <a:r>
              <a:rPr lang="en-US" sz="1500" dirty="0">
                <a:solidFill>
                  <a:schemeClr val="tx1"/>
                </a:solidFill>
              </a:rPr>
              <a:t> (dashboard), </a:t>
            </a:r>
            <a:r>
              <a:rPr lang="en-US" sz="1500" dirty="0" err="1">
                <a:solidFill>
                  <a:schemeClr val="tx1"/>
                </a:solidFill>
              </a:rPr>
              <a:t>bảo</a:t>
            </a:r>
            <a:r>
              <a:rPr lang="en-US" sz="1500" dirty="0">
                <a:solidFill>
                  <a:schemeClr val="tx1"/>
                </a:solidFill>
              </a:rPr>
              <a:t> </a:t>
            </a:r>
            <a:r>
              <a:rPr lang="en-US" sz="1500" dirty="0" err="1">
                <a:solidFill>
                  <a:schemeClr val="tx1"/>
                </a:solidFill>
              </a:rPr>
              <a:t>đảm</a:t>
            </a:r>
            <a:r>
              <a:rPr lang="en-US" sz="1500" dirty="0">
                <a:solidFill>
                  <a:schemeClr val="tx1"/>
                </a:solidFill>
              </a:rPr>
              <a:t> </a:t>
            </a:r>
            <a:r>
              <a:rPr lang="en-US" sz="1500" dirty="0" err="1">
                <a:solidFill>
                  <a:schemeClr val="tx1"/>
                </a:solidFill>
              </a:rPr>
              <a:t>cập</a:t>
            </a:r>
            <a:r>
              <a:rPr lang="en-US" sz="1500" dirty="0">
                <a:solidFill>
                  <a:schemeClr val="tx1"/>
                </a:solidFill>
              </a:rPr>
              <a:t> </a:t>
            </a:r>
            <a:r>
              <a:rPr lang="en-US" sz="1500" dirty="0" err="1">
                <a:solidFill>
                  <a:schemeClr val="tx1"/>
                </a:solidFill>
              </a:rPr>
              <a:t>nhật</a:t>
            </a:r>
            <a:r>
              <a:rPr lang="en-US" sz="1500" dirty="0">
                <a:solidFill>
                  <a:schemeClr val="tx1"/>
                </a:solidFill>
              </a:rPr>
              <a:t>, </a:t>
            </a:r>
            <a:r>
              <a:rPr lang="en-US" sz="1500" dirty="0" err="1">
                <a:solidFill>
                  <a:schemeClr val="tx1"/>
                </a:solidFill>
              </a:rPr>
              <a:t>tổng</a:t>
            </a:r>
            <a:r>
              <a:rPr lang="en-US" sz="1500" dirty="0">
                <a:solidFill>
                  <a:schemeClr val="tx1"/>
                </a:solidFill>
              </a:rPr>
              <a:t> </a:t>
            </a:r>
            <a:r>
              <a:rPr lang="en-US" sz="1500" dirty="0" err="1">
                <a:solidFill>
                  <a:schemeClr val="tx1"/>
                </a:solidFill>
              </a:rPr>
              <a:t>hợp</a:t>
            </a:r>
            <a:r>
              <a:rPr lang="en-US" sz="1500" dirty="0">
                <a:solidFill>
                  <a:schemeClr val="tx1"/>
                </a:solidFill>
              </a:rPr>
              <a:t>, </a:t>
            </a:r>
            <a:r>
              <a:rPr lang="en-US" sz="1500" dirty="0" err="1">
                <a:solidFill>
                  <a:schemeClr val="tx1"/>
                </a:solidFill>
              </a:rPr>
              <a:t>phân</a:t>
            </a:r>
            <a:r>
              <a:rPr lang="en-US" sz="1500" dirty="0">
                <a:solidFill>
                  <a:schemeClr val="tx1"/>
                </a:solidFill>
              </a:rPr>
              <a:t> </a:t>
            </a:r>
            <a:r>
              <a:rPr lang="en-US" sz="1500" dirty="0" err="1">
                <a:solidFill>
                  <a:schemeClr val="tx1"/>
                </a:solidFill>
              </a:rPr>
              <a:t>tích</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dữ</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kịp</a:t>
            </a:r>
            <a:r>
              <a:rPr lang="en-US" sz="1500" dirty="0">
                <a:solidFill>
                  <a:schemeClr val="tx1"/>
                </a:solidFill>
              </a:rPr>
              <a:t> </a:t>
            </a:r>
            <a:r>
              <a:rPr lang="en-US" sz="1500" dirty="0" err="1">
                <a:solidFill>
                  <a:schemeClr val="tx1"/>
                </a:solidFill>
              </a:rPr>
              <a:t>thời</a:t>
            </a:r>
            <a:r>
              <a:rPr lang="en-US" sz="1500" dirty="0">
                <a:solidFill>
                  <a:schemeClr val="tx1"/>
                </a:solidFill>
              </a:rPr>
              <a:t>, </a:t>
            </a:r>
            <a:r>
              <a:rPr lang="en-US" sz="1500" dirty="0" err="1">
                <a:solidFill>
                  <a:schemeClr val="tx1"/>
                </a:solidFill>
              </a:rPr>
              <a:t>chính</a:t>
            </a:r>
            <a:r>
              <a:rPr lang="en-US" sz="1500" dirty="0">
                <a:solidFill>
                  <a:schemeClr val="tx1"/>
                </a:solidFill>
              </a:rPr>
              <a:t> </a:t>
            </a:r>
            <a:r>
              <a:rPr lang="en-US" sz="1500" dirty="0" err="1">
                <a:solidFill>
                  <a:schemeClr val="tx1"/>
                </a:solidFill>
              </a:rPr>
              <a:t>xác</a:t>
            </a:r>
            <a:r>
              <a:rPr lang="en-US" sz="1500" dirty="0">
                <a:solidFill>
                  <a:schemeClr val="tx1"/>
                </a:solidFill>
              </a:rPr>
              <a:t>, an </a:t>
            </a:r>
            <a:r>
              <a:rPr lang="en-US" sz="1500" dirty="0" err="1">
                <a:solidFill>
                  <a:schemeClr val="tx1"/>
                </a:solidFill>
              </a:rPr>
              <a:t>toàn</a:t>
            </a:r>
            <a:r>
              <a:rPr lang="en-US" sz="1500" dirty="0">
                <a:solidFill>
                  <a:schemeClr val="tx1"/>
                </a:solidFill>
              </a:rPr>
              <a:t> </a:t>
            </a:r>
            <a:r>
              <a:rPr lang="en-US" sz="1500" dirty="0" err="1">
                <a:solidFill>
                  <a:schemeClr val="tx1"/>
                </a:solidFill>
              </a:rPr>
              <a:t>và</a:t>
            </a:r>
            <a:r>
              <a:rPr lang="en-US" sz="1500" dirty="0">
                <a:solidFill>
                  <a:schemeClr val="tx1"/>
                </a:solidFill>
              </a:rPr>
              <a:t> </a:t>
            </a:r>
            <a:r>
              <a:rPr lang="en-US" sz="1500" dirty="0" err="1">
                <a:solidFill>
                  <a:schemeClr val="tx1"/>
                </a:solidFill>
              </a:rPr>
              <a:t>hiệu</a:t>
            </a:r>
            <a:r>
              <a:rPr lang="en-US" sz="1500" dirty="0">
                <a:solidFill>
                  <a:schemeClr val="tx1"/>
                </a:solidFill>
              </a:rPr>
              <a:t> </a:t>
            </a:r>
            <a:r>
              <a:rPr lang="en-US" sz="1500" dirty="0" err="1">
                <a:solidFill>
                  <a:schemeClr val="tx1"/>
                </a:solidFill>
              </a:rPr>
              <a:t>quả</a:t>
            </a:r>
            <a:r>
              <a:rPr lang="en-US" sz="1500" dirty="0">
                <a:solidFill>
                  <a:schemeClr val="tx1"/>
                </a:solidFill>
              </a:rPr>
              <a:t>.</a:t>
            </a:r>
          </a:p>
          <a:p>
            <a:pPr algn="just" fontAlgn="base">
              <a:spcAft>
                <a:spcPts val="600"/>
              </a:spcAft>
              <a:buFont typeface="Wingdings" pitchFamily="2" charset="2"/>
              <a:buChar char="Ø"/>
            </a:pPr>
            <a:r>
              <a:rPr lang="en-US" sz="1500" dirty="0" err="1">
                <a:solidFill>
                  <a:schemeClr val="tx1"/>
                </a:solidFill>
              </a:rPr>
              <a:t>Quy</a:t>
            </a:r>
            <a:r>
              <a:rPr lang="en-US" sz="1500" dirty="0">
                <a:solidFill>
                  <a:schemeClr val="tx1"/>
                </a:solidFill>
              </a:rPr>
              <a:t> </a:t>
            </a:r>
            <a:r>
              <a:rPr lang="en-US" sz="1500" dirty="0" err="1">
                <a:solidFill>
                  <a:schemeClr val="tx1"/>
                </a:solidFill>
              </a:rPr>
              <a:t>trình</a:t>
            </a:r>
            <a:r>
              <a:rPr lang="en-US" sz="1500" dirty="0">
                <a:solidFill>
                  <a:schemeClr val="tx1"/>
                </a:solidFill>
              </a:rPr>
              <a: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r>
              <a:rPr lang="en-US" sz="1500" dirty="0" err="1">
                <a:solidFill>
                  <a:schemeClr val="tx1"/>
                </a:solidFill>
              </a:rPr>
              <a:t>thu</a:t>
            </a:r>
            <a:r>
              <a:rPr lang="en-US" sz="1500" dirty="0">
                <a:solidFill>
                  <a:schemeClr val="tx1"/>
                </a:solidFill>
              </a:rPr>
              <a:t> </a:t>
            </a:r>
            <a:r>
              <a:rPr lang="en-US" sz="1500" dirty="0" err="1">
                <a:solidFill>
                  <a:schemeClr val="tx1"/>
                </a:solidFill>
              </a:rPr>
              <a:t>thập</a:t>
            </a:r>
            <a:r>
              <a:rPr lang="en-US" sz="1500" dirty="0">
                <a:solidFill>
                  <a:schemeClr val="tx1"/>
                </a:solidFill>
              </a:rPr>
              <a:t>, </a:t>
            </a:r>
            <a:r>
              <a:rPr lang="en-US" sz="1500" dirty="0" err="1">
                <a:solidFill>
                  <a:schemeClr val="tx1"/>
                </a:solidFill>
              </a:rPr>
              <a:t>tổng</a:t>
            </a:r>
            <a:r>
              <a:rPr lang="en-US" sz="1500" dirty="0">
                <a:solidFill>
                  <a:schemeClr val="tx1"/>
                </a:solidFill>
              </a:rPr>
              <a:t> </a:t>
            </a:r>
            <a:r>
              <a:rPr lang="en-US" sz="1500" dirty="0" err="1">
                <a:solidFill>
                  <a:schemeClr val="tx1"/>
                </a:solidFill>
              </a:rPr>
              <a:t>hợp</a:t>
            </a:r>
            <a:r>
              <a:rPr lang="en-US" sz="1500" dirty="0">
                <a:solidFill>
                  <a:schemeClr val="tx1"/>
                </a:solidFill>
              </a:rPr>
              <a:t>, </a:t>
            </a:r>
            <a:r>
              <a:rPr lang="en-US" sz="1500" dirty="0" err="1">
                <a:solidFill>
                  <a:schemeClr val="tx1"/>
                </a:solidFill>
              </a:rPr>
              <a:t>phân</a:t>
            </a:r>
            <a:r>
              <a:rPr lang="en-US" sz="1500" dirty="0">
                <a:solidFill>
                  <a:schemeClr val="tx1"/>
                </a:solidFill>
              </a:rPr>
              <a:t> </a:t>
            </a:r>
            <a:r>
              <a:rPr lang="en-US" sz="1500" dirty="0" err="1">
                <a:solidFill>
                  <a:schemeClr val="tx1"/>
                </a:solidFill>
              </a:rPr>
              <a:t>tích</a:t>
            </a:r>
            <a:r>
              <a:rPr lang="en-US" sz="1500" dirty="0">
                <a:solidFill>
                  <a:schemeClr val="tx1"/>
                </a:solidFill>
              </a:rPr>
              <a:t>, </a:t>
            </a:r>
            <a:r>
              <a:rPr lang="en-US" sz="1500" dirty="0" err="1">
                <a:solidFill>
                  <a:schemeClr val="tx1"/>
                </a:solidFill>
              </a:rPr>
              <a:t>gửi</a:t>
            </a:r>
            <a:r>
              <a:rPr lang="en-US" sz="1500" dirty="0">
                <a:solidFill>
                  <a:schemeClr val="tx1"/>
                </a:solidFill>
              </a:rPr>
              <a:t> </a:t>
            </a:r>
            <a:r>
              <a:rPr lang="en-US" sz="1500" dirty="0" err="1">
                <a:solidFill>
                  <a:schemeClr val="tx1"/>
                </a:solidFill>
              </a:rPr>
              <a:t>nhận</a:t>
            </a:r>
            <a:r>
              <a:rPr lang="en-US" sz="1500" dirty="0">
                <a:solidFill>
                  <a:schemeClr val="tx1"/>
                </a:solidFill>
              </a:rPr>
              <a:t>) </a:t>
            </a:r>
            <a:r>
              <a:rPr lang="en-US" sz="1500" dirty="0" err="1">
                <a:solidFill>
                  <a:schemeClr val="tx1"/>
                </a:solidFill>
              </a:rPr>
              <a:t>thực</a:t>
            </a:r>
            <a:r>
              <a:rPr lang="en-US" sz="1500" dirty="0">
                <a:solidFill>
                  <a:schemeClr val="tx1"/>
                </a:solidFill>
              </a:rPr>
              <a:t> </a:t>
            </a:r>
            <a:r>
              <a:rPr lang="en-US" sz="1500" dirty="0" err="1">
                <a:solidFill>
                  <a:schemeClr val="tx1"/>
                </a:solidFill>
              </a:rPr>
              <a:t>hiện</a:t>
            </a:r>
            <a:r>
              <a:rPr lang="en-US" sz="1500" dirty="0">
                <a:solidFill>
                  <a:schemeClr val="tx1"/>
                </a:solidFill>
              </a:rPr>
              <a:t> </a:t>
            </a:r>
            <a:r>
              <a:rPr lang="en-US" sz="1500" dirty="0" err="1">
                <a:solidFill>
                  <a:schemeClr val="tx1"/>
                </a:solidFill>
              </a:rPr>
              <a:t>dễ</a:t>
            </a:r>
            <a:r>
              <a:rPr lang="en-US" sz="1500" dirty="0">
                <a:solidFill>
                  <a:schemeClr val="tx1"/>
                </a:solidFill>
              </a:rPr>
              <a:t> </a:t>
            </a:r>
            <a:r>
              <a:rPr lang="en-US" sz="1500" dirty="0" err="1">
                <a:solidFill>
                  <a:schemeClr val="tx1"/>
                </a:solidFill>
              </a:rPr>
              <a:t>dàng</a:t>
            </a:r>
            <a:r>
              <a:rPr lang="en-US" sz="1500" dirty="0">
                <a:solidFill>
                  <a:schemeClr val="tx1"/>
                </a:solidFill>
              </a:rPr>
              <a:t>, </a:t>
            </a:r>
            <a:r>
              <a:rPr lang="en-US" sz="1500" dirty="0" err="1">
                <a:solidFill>
                  <a:schemeClr val="tx1"/>
                </a:solidFill>
              </a:rPr>
              <a:t>nhanh</a:t>
            </a:r>
            <a:r>
              <a:rPr lang="en-US" sz="1500" dirty="0">
                <a:solidFill>
                  <a:schemeClr val="tx1"/>
                </a:solidFill>
              </a:rPr>
              <a:t> </a:t>
            </a:r>
            <a:r>
              <a:rPr lang="en-US" sz="1500" dirty="0" err="1">
                <a:solidFill>
                  <a:schemeClr val="tx1"/>
                </a:solidFill>
              </a:rPr>
              <a:t>chóng</a:t>
            </a:r>
            <a:r>
              <a:rPr lang="en-US" sz="1500" dirty="0">
                <a:solidFill>
                  <a:schemeClr val="tx1"/>
                </a:solidFill>
              </a:rPr>
              <a:t> </a:t>
            </a:r>
            <a:r>
              <a:rPr lang="en-US" sz="1500" dirty="0" err="1">
                <a:solidFill>
                  <a:schemeClr val="tx1"/>
                </a:solidFill>
              </a:rPr>
              <a:t>giúp</a:t>
            </a:r>
            <a:r>
              <a:rPr lang="en-US" sz="1500" dirty="0">
                <a:solidFill>
                  <a:schemeClr val="tx1"/>
                </a:solidFill>
              </a:rPr>
              <a:t> </a:t>
            </a:r>
            <a:r>
              <a:rPr lang="en-US" sz="1500" dirty="0" err="1">
                <a:solidFill>
                  <a:schemeClr val="tx1"/>
                </a:solidFill>
              </a:rPr>
              <a:t>tiết</a:t>
            </a:r>
            <a:r>
              <a:rPr lang="en-US" sz="1500" dirty="0">
                <a:solidFill>
                  <a:schemeClr val="tx1"/>
                </a:solidFill>
              </a:rPr>
              <a:t> </a:t>
            </a:r>
            <a:r>
              <a:rPr lang="en-US" sz="1500" dirty="0" err="1">
                <a:solidFill>
                  <a:schemeClr val="tx1"/>
                </a:solidFill>
              </a:rPr>
              <a:t>kiệm</a:t>
            </a:r>
            <a:r>
              <a:rPr lang="en-US" sz="1500" dirty="0">
                <a:solidFill>
                  <a:schemeClr val="tx1"/>
                </a:solidFill>
              </a:rPr>
              <a:t> </a:t>
            </a:r>
            <a:r>
              <a:rPr lang="en-US" sz="1500" dirty="0" err="1">
                <a:solidFill>
                  <a:schemeClr val="tx1"/>
                </a:solidFill>
              </a:rPr>
              <a:t>thời</a:t>
            </a:r>
            <a:r>
              <a:rPr lang="en-US" sz="1500" dirty="0">
                <a:solidFill>
                  <a:schemeClr val="tx1"/>
                </a:solidFill>
              </a:rPr>
              <a:t> </a:t>
            </a:r>
            <a:r>
              <a:rPr lang="en-US" sz="1500" dirty="0" err="1">
                <a:solidFill>
                  <a:schemeClr val="tx1"/>
                </a:solidFill>
              </a:rPr>
              <a:t>gian</a:t>
            </a:r>
            <a:r>
              <a:rPr lang="en-US" sz="1500" dirty="0">
                <a:solidFill>
                  <a:schemeClr val="tx1"/>
                </a:solidFill>
              </a:rPr>
              <a:t>, </a:t>
            </a:r>
            <a:r>
              <a:rPr lang="en-US" sz="1500" dirty="0" err="1">
                <a:solidFill>
                  <a:schemeClr val="tx1"/>
                </a:solidFill>
              </a:rPr>
              <a:t>tăng</a:t>
            </a:r>
            <a:r>
              <a:rPr lang="en-US" sz="1500" dirty="0">
                <a:solidFill>
                  <a:schemeClr val="tx1"/>
                </a:solidFill>
              </a:rPr>
              <a:t> </a:t>
            </a:r>
            <a:r>
              <a:rPr lang="en-US" sz="1500" dirty="0" err="1">
                <a:solidFill>
                  <a:schemeClr val="tx1"/>
                </a:solidFill>
              </a:rPr>
              <a:t>sự</a:t>
            </a:r>
            <a:r>
              <a:rPr lang="en-US" sz="1500" dirty="0">
                <a:solidFill>
                  <a:schemeClr val="tx1"/>
                </a:solidFill>
              </a:rPr>
              <a:t> </a:t>
            </a:r>
            <a:r>
              <a:rPr lang="en-US" sz="1500" dirty="0" err="1">
                <a:solidFill>
                  <a:schemeClr val="tx1"/>
                </a:solidFill>
              </a:rPr>
              <a:t>kịp</a:t>
            </a:r>
            <a:r>
              <a:rPr lang="en-US" sz="1500" dirty="0">
                <a:solidFill>
                  <a:schemeClr val="tx1"/>
                </a:solidFill>
              </a:rPr>
              <a:t> </a:t>
            </a:r>
            <a:r>
              <a:rPr lang="en-US" sz="1500" dirty="0" err="1">
                <a:solidFill>
                  <a:schemeClr val="tx1"/>
                </a:solidFill>
              </a:rPr>
              <a:t>thời</a:t>
            </a:r>
            <a:r>
              <a:rPr lang="en-US" sz="1500" dirty="0">
                <a:solidFill>
                  <a:schemeClr val="tx1"/>
                </a:solidFill>
              </a:rPr>
              <a:t>, </a:t>
            </a:r>
            <a:r>
              <a:rPr lang="en-US" sz="1500" dirty="0" err="1">
                <a:solidFill>
                  <a:schemeClr val="tx1"/>
                </a:solidFill>
              </a:rPr>
              <a:t>chính</a:t>
            </a:r>
            <a:r>
              <a:rPr lang="en-US" sz="1500" dirty="0">
                <a:solidFill>
                  <a:schemeClr val="tx1"/>
                </a:solidFill>
              </a:rPr>
              <a:t> </a:t>
            </a:r>
            <a:r>
              <a:rPr lang="en-US" sz="1500" dirty="0" err="1">
                <a:solidFill>
                  <a:schemeClr val="tx1"/>
                </a:solidFill>
              </a:rPr>
              <a:t>xác</a:t>
            </a:r>
            <a:r>
              <a:rPr lang="en-US" sz="1500" dirty="0">
                <a:solidFill>
                  <a:schemeClr val="tx1"/>
                </a:solidFill>
              </a:rPr>
              <a:t> </a:t>
            </a:r>
            <a:r>
              <a:rPr lang="en-US" sz="1500" dirty="0" err="1">
                <a:solidFill>
                  <a:schemeClr val="tx1"/>
                </a:solidFill>
              </a:rPr>
              <a:t>của</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báo</a:t>
            </a:r>
            <a:r>
              <a:rPr lang="en-US" sz="1500" dirty="0">
                <a:solidFill>
                  <a:schemeClr val="tx1"/>
                </a:solidFill>
              </a:rPr>
              <a:t> </a:t>
            </a:r>
            <a:r>
              <a:rPr lang="en-US" sz="1500" dirty="0" err="1">
                <a:solidFill>
                  <a:schemeClr val="tx1"/>
                </a:solidFill>
              </a:rPr>
              <a:t>cáo</a:t>
            </a:r>
            <a:r>
              <a:rPr lang="en-US" sz="1500" dirty="0">
                <a:solidFill>
                  <a:schemeClr val="tx1"/>
                </a:solidFill>
              </a:rPr>
              <a:t>,… </a:t>
            </a:r>
          </a:p>
          <a:p>
            <a:pPr algn="just" fontAlgn="base">
              <a:spcAft>
                <a:spcPts val="600"/>
              </a:spcAft>
              <a:buFont typeface="Wingdings" pitchFamily="2" charset="2"/>
              <a:buChar char="Ø"/>
            </a:pPr>
            <a:r>
              <a:rPr lang="en-US" sz="1500" dirty="0" err="1">
                <a:solidFill>
                  <a:schemeClr val="tx1"/>
                </a:solidFill>
              </a:rPr>
              <a:t>Tạo</a:t>
            </a:r>
            <a:r>
              <a:rPr lang="en-US" sz="1500" dirty="0">
                <a:solidFill>
                  <a:schemeClr val="tx1"/>
                </a:solidFill>
              </a:rPr>
              <a:t> ra </a:t>
            </a:r>
            <a:r>
              <a:rPr lang="en-US" sz="1500" dirty="0" err="1">
                <a:solidFill>
                  <a:schemeClr val="tx1"/>
                </a:solidFill>
              </a:rPr>
              <a:t>và</a:t>
            </a:r>
            <a:r>
              <a:rPr lang="en-US" sz="1500" dirty="0">
                <a:solidFill>
                  <a:schemeClr val="tx1"/>
                </a:solidFill>
              </a:rPr>
              <a:t> </a:t>
            </a:r>
            <a:r>
              <a:rPr lang="en-US" sz="1500" dirty="0" err="1">
                <a:solidFill>
                  <a:schemeClr val="tx1"/>
                </a:solidFill>
              </a:rPr>
              <a:t>lưu</a:t>
            </a:r>
            <a:r>
              <a:rPr lang="en-US" sz="1500" dirty="0">
                <a:solidFill>
                  <a:schemeClr val="tx1"/>
                </a:solidFill>
              </a:rPr>
              <a:t> </a:t>
            </a:r>
            <a:r>
              <a:rPr lang="en-US" sz="1500" dirty="0" err="1">
                <a:solidFill>
                  <a:schemeClr val="tx1"/>
                </a:solidFill>
              </a:rPr>
              <a:t>trữ</a:t>
            </a:r>
            <a:r>
              <a:rPr lang="en-US" sz="1500" dirty="0">
                <a:solidFill>
                  <a:schemeClr val="tx1"/>
                </a:solidFill>
              </a:rPr>
              <a:t> </a:t>
            </a:r>
            <a:r>
              <a:rPr lang="en-US" sz="1500" dirty="0" err="1">
                <a:solidFill>
                  <a:schemeClr val="tx1"/>
                </a:solidFill>
              </a:rPr>
              <a:t>được</a:t>
            </a:r>
            <a:r>
              <a:rPr lang="en-US" sz="1500" dirty="0">
                <a:solidFill>
                  <a:schemeClr val="tx1"/>
                </a:solidFill>
              </a:rPr>
              <a:t> </a:t>
            </a:r>
            <a:r>
              <a:rPr lang="en-US" sz="1500" dirty="0" err="1">
                <a:solidFill>
                  <a:schemeClr val="tx1"/>
                </a:solidFill>
              </a:rPr>
              <a:t>các</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mang</a:t>
            </a:r>
            <a:r>
              <a:rPr lang="en-US" sz="1500" dirty="0">
                <a:solidFill>
                  <a:schemeClr val="tx1"/>
                </a:solidFill>
              </a:rPr>
              <a:t> </a:t>
            </a:r>
            <a:r>
              <a:rPr lang="en-US" sz="1500" dirty="0" err="1">
                <a:solidFill>
                  <a:schemeClr val="tx1"/>
                </a:solidFill>
              </a:rPr>
              <a:t>tính</a:t>
            </a:r>
            <a:r>
              <a:rPr lang="en-US" sz="1500" dirty="0">
                <a:solidFill>
                  <a:schemeClr val="tx1"/>
                </a:solidFill>
              </a:rPr>
              <a:t> </a:t>
            </a:r>
            <a:r>
              <a:rPr lang="en-US" sz="1500" dirty="0" err="1">
                <a:solidFill>
                  <a:schemeClr val="tx1"/>
                </a:solidFill>
              </a:rPr>
              <a:t>chất</a:t>
            </a:r>
            <a:r>
              <a:rPr lang="en-US" sz="1500" dirty="0">
                <a:solidFill>
                  <a:schemeClr val="tx1"/>
                </a:solidFill>
              </a:rPr>
              <a:t> </a:t>
            </a:r>
            <a:r>
              <a:rPr lang="en-US" sz="1500" dirty="0" err="1">
                <a:solidFill>
                  <a:schemeClr val="tx1"/>
                </a:solidFill>
              </a:rPr>
              <a:t>hệ</a:t>
            </a:r>
            <a:r>
              <a:rPr lang="en-US" sz="1500" dirty="0">
                <a:solidFill>
                  <a:schemeClr val="tx1"/>
                </a:solidFill>
              </a:rPr>
              <a:t> </a:t>
            </a:r>
            <a:r>
              <a:rPr lang="en-US" sz="1500" dirty="0" err="1">
                <a:solidFill>
                  <a:schemeClr val="tx1"/>
                </a:solidFill>
              </a:rPr>
              <a:t>thống</a:t>
            </a:r>
            <a:r>
              <a:rPr lang="en-US" sz="1500" dirty="0">
                <a:solidFill>
                  <a:schemeClr val="tx1"/>
                </a:solidFill>
              </a:rPr>
              <a:t>, </a:t>
            </a:r>
            <a:r>
              <a:rPr lang="en-US" sz="1500" dirty="0" err="1">
                <a:solidFill>
                  <a:schemeClr val="tx1"/>
                </a:solidFill>
              </a:rPr>
              <a:t>đồng</a:t>
            </a:r>
            <a:r>
              <a:rPr lang="en-US" sz="1500" dirty="0">
                <a:solidFill>
                  <a:schemeClr val="tx1"/>
                </a:solidFill>
              </a:rPr>
              <a:t> </a:t>
            </a:r>
            <a:r>
              <a:rPr lang="en-US" sz="1500" dirty="0" err="1">
                <a:solidFill>
                  <a:schemeClr val="tx1"/>
                </a:solidFill>
              </a:rPr>
              <a:t>bộ</a:t>
            </a:r>
            <a:r>
              <a:rPr lang="en-US" sz="1500" dirty="0">
                <a:solidFill>
                  <a:schemeClr val="tx1"/>
                </a:solidFill>
              </a:rPr>
              <a:t> </a:t>
            </a:r>
            <a:r>
              <a:rPr lang="en-US" sz="1500" dirty="0" err="1">
                <a:solidFill>
                  <a:schemeClr val="tx1"/>
                </a:solidFill>
              </a:rPr>
              <a:t>và</a:t>
            </a:r>
            <a:r>
              <a:rPr lang="en-US" sz="1500" dirty="0">
                <a:solidFill>
                  <a:schemeClr val="tx1"/>
                </a:solidFill>
              </a:rPr>
              <a:t> </a:t>
            </a:r>
            <a:r>
              <a:rPr lang="en-US" sz="1500" dirty="0" err="1">
                <a:solidFill>
                  <a:schemeClr val="tx1"/>
                </a:solidFill>
              </a:rPr>
              <a:t>cho</a:t>
            </a:r>
            <a:r>
              <a:rPr lang="en-US" sz="1500" dirty="0">
                <a:solidFill>
                  <a:schemeClr val="tx1"/>
                </a:solidFill>
              </a:rPr>
              <a:t> </a:t>
            </a:r>
            <a:r>
              <a:rPr lang="en-US" sz="1500" dirty="0" err="1">
                <a:solidFill>
                  <a:schemeClr val="tx1"/>
                </a:solidFill>
              </a:rPr>
              <a:t>phép</a:t>
            </a:r>
            <a:r>
              <a:rPr lang="en-US" sz="1500" dirty="0">
                <a:solidFill>
                  <a:schemeClr val="tx1"/>
                </a:solidFill>
              </a:rPr>
              <a:t> so </a:t>
            </a:r>
            <a:r>
              <a:rPr lang="en-US" sz="1500" dirty="0" err="1">
                <a:solidFill>
                  <a:schemeClr val="tx1"/>
                </a:solidFill>
              </a:rPr>
              <a:t>sánh</a:t>
            </a:r>
            <a:r>
              <a:rPr lang="en-US" sz="1500" dirty="0">
                <a:solidFill>
                  <a:schemeClr val="tx1"/>
                </a:solidFill>
              </a:rPr>
              <a:t>, </a:t>
            </a:r>
            <a:r>
              <a:rPr lang="en-US" sz="1500" dirty="0" err="1">
                <a:solidFill>
                  <a:schemeClr val="tx1"/>
                </a:solidFill>
              </a:rPr>
              <a:t>đối</a:t>
            </a:r>
            <a:r>
              <a:rPr lang="en-US" sz="1500" dirty="0">
                <a:solidFill>
                  <a:schemeClr val="tx1"/>
                </a:solidFill>
              </a:rPr>
              <a:t> </a:t>
            </a:r>
            <a:r>
              <a:rPr lang="en-US" sz="1500" dirty="0" err="1">
                <a:solidFill>
                  <a:schemeClr val="tx1"/>
                </a:solidFill>
              </a:rPr>
              <a:t>chiếu</a:t>
            </a:r>
            <a:r>
              <a:rPr lang="en-US" sz="1500" dirty="0">
                <a:solidFill>
                  <a:schemeClr val="tx1"/>
                </a:solidFill>
              </a:rPr>
              <a:t>, </a:t>
            </a:r>
            <a:r>
              <a:rPr lang="en-US" sz="1500" dirty="0" err="1">
                <a:solidFill>
                  <a:schemeClr val="tx1"/>
                </a:solidFill>
              </a:rPr>
              <a:t>kiểm</a:t>
            </a:r>
            <a:r>
              <a:rPr lang="en-US" sz="1500" dirty="0">
                <a:solidFill>
                  <a:schemeClr val="tx1"/>
                </a:solidFill>
              </a:rPr>
              <a:t> </a:t>
            </a:r>
            <a:r>
              <a:rPr lang="en-US" sz="1500" dirty="0" err="1">
                <a:solidFill>
                  <a:schemeClr val="tx1"/>
                </a:solidFill>
              </a:rPr>
              <a:t>tra</a:t>
            </a:r>
            <a:r>
              <a:rPr lang="en-US" sz="1500" dirty="0">
                <a:solidFill>
                  <a:schemeClr val="tx1"/>
                </a:solidFill>
              </a:rPr>
              <a:t> </a:t>
            </a:r>
            <a:r>
              <a:rPr lang="en-US" sz="1500" dirty="0" err="1">
                <a:solidFill>
                  <a:schemeClr val="tx1"/>
                </a:solidFill>
              </a:rPr>
              <a:t>chéo</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số</a:t>
            </a:r>
            <a:r>
              <a:rPr lang="en-US" sz="1500" dirty="0">
                <a:solidFill>
                  <a:schemeClr val="tx1"/>
                </a:solidFill>
              </a:rPr>
              <a:t> </a:t>
            </a:r>
            <a:r>
              <a:rPr lang="en-US" sz="1500" dirty="0" err="1">
                <a:solidFill>
                  <a:schemeClr val="tx1"/>
                </a:solidFill>
              </a:rPr>
              <a:t>liệu</a:t>
            </a:r>
            <a:r>
              <a:rPr lang="en-US" sz="1500" dirty="0">
                <a:solidFill>
                  <a:schemeClr val="tx1"/>
                </a:solidFill>
              </a:rPr>
              <a:t> </a:t>
            </a:r>
            <a:r>
              <a:rPr lang="en-US" sz="1500" dirty="0" err="1">
                <a:solidFill>
                  <a:schemeClr val="tx1"/>
                </a:solidFill>
              </a:rPr>
              <a:t>từ</a:t>
            </a:r>
            <a:r>
              <a:rPr lang="en-US" sz="1500" dirty="0">
                <a:solidFill>
                  <a:schemeClr val="tx1"/>
                </a:solidFill>
              </a:rPr>
              <a:t> </a:t>
            </a:r>
            <a:r>
              <a:rPr lang="en-US" sz="1500" dirty="0" err="1">
                <a:solidFill>
                  <a:schemeClr val="tx1"/>
                </a:solidFill>
              </a:rPr>
              <a:t>các</a:t>
            </a:r>
            <a:r>
              <a:rPr lang="en-US" sz="1500" dirty="0">
                <a:solidFill>
                  <a:schemeClr val="tx1"/>
                </a:solidFill>
              </a:rPr>
              <a:t> </a:t>
            </a:r>
            <a:r>
              <a:rPr lang="en-US" sz="1500" dirty="0" err="1">
                <a:solidFill>
                  <a:schemeClr val="tx1"/>
                </a:solidFill>
              </a:rPr>
              <a:t>nguồn</a:t>
            </a:r>
            <a:r>
              <a:rPr lang="en-US" sz="1500" dirty="0">
                <a:solidFill>
                  <a:schemeClr val="tx1"/>
                </a:solidFill>
              </a:rPr>
              <a:t> </a:t>
            </a:r>
            <a:r>
              <a:rPr lang="en-US" sz="1500" dirty="0" err="1">
                <a:solidFill>
                  <a:schemeClr val="tx1"/>
                </a:solidFill>
              </a:rPr>
              <a:t>khác</a:t>
            </a:r>
            <a:r>
              <a:rPr lang="en-US" sz="1500" dirty="0">
                <a:solidFill>
                  <a:schemeClr val="tx1"/>
                </a:solidFill>
              </a:rPr>
              <a:t> </a:t>
            </a:r>
            <a:r>
              <a:rPr lang="en-US" sz="1500" dirty="0" err="1">
                <a:solidFill>
                  <a:schemeClr val="tx1"/>
                </a:solidFill>
              </a:rPr>
              <a:t>nhau</a:t>
            </a:r>
            <a:r>
              <a:rPr lang="en-US" sz="1500" dirty="0">
                <a:solidFill>
                  <a:schemeClr val="tx1"/>
                </a:solidFill>
              </a:rPr>
              <a:t>; </a:t>
            </a:r>
            <a:r>
              <a:rPr lang="en-US" sz="1500" dirty="0" err="1">
                <a:solidFill>
                  <a:schemeClr val="tx1"/>
                </a:solidFill>
              </a:rPr>
              <a:t>góp</a:t>
            </a:r>
            <a:r>
              <a:rPr lang="en-US" sz="1500" dirty="0">
                <a:solidFill>
                  <a:schemeClr val="tx1"/>
                </a:solidFill>
              </a:rPr>
              <a:t> </a:t>
            </a:r>
            <a:r>
              <a:rPr lang="en-US" sz="1500" dirty="0" err="1">
                <a:solidFill>
                  <a:schemeClr val="tx1"/>
                </a:solidFill>
              </a:rPr>
              <a:t>phần</a:t>
            </a:r>
            <a:r>
              <a:rPr lang="en-US" sz="1500" dirty="0">
                <a:solidFill>
                  <a:schemeClr val="tx1"/>
                </a:solidFill>
              </a:rPr>
              <a:t> </a:t>
            </a:r>
            <a:r>
              <a:rPr lang="en-US" sz="1500" dirty="0" err="1">
                <a:solidFill>
                  <a:schemeClr val="tx1"/>
                </a:solidFill>
              </a:rPr>
              <a:t>nâng</a:t>
            </a:r>
            <a:r>
              <a:rPr lang="en-US" sz="1500" dirty="0">
                <a:solidFill>
                  <a:schemeClr val="tx1"/>
                </a:solidFill>
              </a:rPr>
              <a:t> </a:t>
            </a:r>
            <a:r>
              <a:rPr lang="en-US" sz="1500" dirty="0" err="1">
                <a:solidFill>
                  <a:schemeClr val="tx1"/>
                </a:solidFill>
              </a:rPr>
              <a:t>cao</a:t>
            </a:r>
            <a:r>
              <a:rPr lang="en-US" sz="1500" dirty="0">
                <a:solidFill>
                  <a:schemeClr val="tx1"/>
                </a:solidFill>
              </a:rPr>
              <a:t> </a:t>
            </a:r>
            <a:r>
              <a:rPr lang="en-US" sz="1500" dirty="0" err="1">
                <a:solidFill>
                  <a:schemeClr val="tx1"/>
                </a:solidFill>
              </a:rPr>
              <a:t>năng</a:t>
            </a:r>
            <a:r>
              <a:rPr lang="en-US" sz="1500" dirty="0">
                <a:solidFill>
                  <a:schemeClr val="tx1"/>
                </a:solidFill>
              </a:rPr>
              <a:t> </a:t>
            </a:r>
            <a:r>
              <a:rPr lang="en-US" sz="1500" dirty="0" err="1">
                <a:solidFill>
                  <a:schemeClr val="tx1"/>
                </a:solidFill>
              </a:rPr>
              <a:t>lực</a:t>
            </a:r>
            <a:r>
              <a:rPr lang="en-US" sz="1500" dirty="0">
                <a:solidFill>
                  <a:schemeClr val="tx1"/>
                </a:solidFill>
              </a:rPr>
              <a:t>, </a:t>
            </a:r>
            <a:r>
              <a:rPr lang="en-US" sz="1500" dirty="0" err="1">
                <a:solidFill>
                  <a:schemeClr val="tx1"/>
                </a:solidFill>
              </a:rPr>
              <a:t>chất</a:t>
            </a:r>
            <a:r>
              <a:rPr lang="en-US" sz="1500" dirty="0">
                <a:solidFill>
                  <a:schemeClr val="tx1"/>
                </a:solidFill>
              </a:rPr>
              <a:t> </a:t>
            </a:r>
            <a:r>
              <a:rPr lang="en-US" sz="1500" dirty="0" err="1">
                <a:solidFill>
                  <a:schemeClr val="tx1"/>
                </a:solidFill>
              </a:rPr>
              <a:t>lượng</a:t>
            </a:r>
            <a:r>
              <a:rPr lang="en-US" sz="1500" dirty="0">
                <a:solidFill>
                  <a:schemeClr val="tx1"/>
                </a:solidFill>
              </a:rPr>
              <a:t> </a:t>
            </a:r>
            <a:r>
              <a:rPr lang="en-US" sz="1500" dirty="0" err="1">
                <a:solidFill>
                  <a:schemeClr val="tx1"/>
                </a:solidFill>
              </a:rPr>
              <a:t>công</a:t>
            </a:r>
            <a:r>
              <a:rPr lang="en-US" sz="1500" dirty="0">
                <a:solidFill>
                  <a:schemeClr val="tx1"/>
                </a:solidFill>
              </a:rPr>
              <a:t> </a:t>
            </a:r>
            <a:r>
              <a:rPr lang="en-US" sz="1500" dirty="0" err="1">
                <a:solidFill>
                  <a:schemeClr val="tx1"/>
                </a:solidFill>
              </a:rPr>
              <a:t>tác</a:t>
            </a:r>
            <a:r>
              <a:rPr lang="en-US" sz="1500" dirty="0">
                <a:solidFill>
                  <a:schemeClr val="tx1"/>
                </a:solidFill>
              </a:rPr>
              <a:t> </a:t>
            </a:r>
            <a:r>
              <a:rPr lang="en-US" sz="1500" dirty="0" err="1">
                <a:solidFill>
                  <a:schemeClr val="tx1"/>
                </a:solidFill>
              </a:rPr>
              <a:t>tham</a:t>
            </a:r>
            <a:r>
              <a:rPr lang="en-US" sz="1500" dirty="0">
                <a:solidFill>
                  <a:schemeClr val="tx1"/>
                </a:solidFill>
              </a:rPr>
              <a:t> </a:t>
            </a:r>
            <a:r>
              <a:rPr lang="en-US" sz="1500" dirty="0" err="1">
                <a:solidFill>
                  <a:schemeClr val="tx1"/>
                </a:solidFill>
              </a:rPr>
              <a:t>mưu</a:t>
            </a:r>
            <a:r>
              <a:rPr lang="en-US" sz="1500" dirty="0">
                <a:solidFill>
                  <a:schemeClr val="tx1"/>
                </a:solidFill>
              </a:rPr>
              <a:t>, </a:t>
            </a:r>
            <a:r>
              <a:rPr lang="en-US" sz="1500" dirty="0" err="1">
                <a:solidFill>
                  <a:schemeClr val="tx1"/>
                </a:solidFill>
              </a:rPr>
              <a:t>tổng</a:t>
            </a:r>
            <a:r>
              <a:rPr lang="en-US" sz="1500" dirty="0">
                <a:solidFill>
                  <a:schemeClr val="tx1"/>
                </a:solidFill>
              </a:rPr>
              <a:t>  </a:t>
            </a:r>
            <a:r>
              <a:rPr lang="en-US" sz="1500" dirty="0" err="1">
                <a:solidFill>
                  <a:schemeClr val="tx1"/>
                </a:solidFill>
              </a:rPr>
              <a:t>hợp</a:t>
            </a:r>
            <a:r>
              <a:rPr lang="en-US" sz="1500" dirty="0">
                <a:solidFill>
                  <a:schemeClr val="tx1"/>
                </a:solidFill>
              </a:rPr>
              <a:t>, </a:t>
            </a:r>
            <a:r>
              <a:rPr lang="en-US" sz="1500" dirty="0" err="1">
                <a:solidFill>
                  <a:schemeClr val="tx1"/>
                </a:solidFill>
              </a:rPr>
              <a:t>cung</a:t>
            </a:r>
            <a:r>
              <a:rPr lang="en-US" sz="1500" dirty="0">
                <a:solidFill>
                  <a:schemeClr val="tx1"/>
                </a:solidFill>
              </a:rPr>
              <a:t> </a:t>
            </a:r>
            <a:r>
              <a:rPr lang="en-US" sz="1500" dirty="0" err="1">
                <a:solidFill>
                  <a:schemeClr val="tx1"/>
                </a:solidFill>
              </a:rPr>
              <a:t>cấp</a:t>
            </a:r>
            <a:r>
              <a:rPr lang="en-US" sz="1500" dirty="0">
                <a:solidFill>
                  <a:schemeClr val="tx1"/>
                </a:solidFill>
              </a:rPr>
              <a:t> </a:t>
            </a:r>
            <a:r>
              <a:rPr lang="en-US" sz="1500" dirty="0" err="1">
                <a:solidFill>
                  <a:schemeClr val="tx1"/>
                </a:solidFill>
              </a:rPr>
              <a:t>thông</a:t>
            </a:r>
            <a:r>
              <a:rPr lang="en-US" sz="1500" dirty="0">
                <a:solidFill>
                  <a:schemeClr val="tx1"/>
                </a:solidFill>
              </a:rPr>
              <a:t> tin </a:t>
            </a:r>
            <a:r>
              <a:rPr lang="en-US" sz="1500" dirty="0" err="1">
                <a:solidFill>
                  <a:schemeClr val="tx1"/>
                </a:solidFill>
              </a:rPr>
              <a:t>phục</a:t>
            </a:r>
            <a:r>
              <a:rPr lang="en-US" sz="1500" dirty="0">
                <a:solidFill>
                  <a:schemeClr val="tx1"/>
                </a:solidFill>
              </a:rPr>
              <a:t> </a:t>
            </a:r>
            <a:r>
              <a:rPr lang="en-US" sz="1500" dirty="0" err="1">
                <a:solidFill>
                  <a:schemeClr val="tx1"/>
                </a:solidFill>
              </a:rPr>
              <a:t>vụ</a:t>
            </a:r>
            <a:r>
              <a:rPr lang="en-US" sz="1500" dirty="0">
                <a:solidFill>
                  <a:schemeClr val="tx1"/>
                </a:solidFill>
              </a:rPr>
              <a:t> </a:t>
            </a:r>
            <a:r>
              <a:rPr lang="en-US" sz="1500" dirty="0" err="1">
                <a:solidFill>
                  <a:schemeClr val="tx1"/>
                </a:solidFill>
              </a:rPr>
              <a:t>chỉ</a:t>
            </a:r>
            <a:r>
              <a:rPr lang="en-US" sz="1500" dirty="0">
                <a:solidFill>
                  <a:schemeClr val="tx1"/>
                </a:solidFill>
              </a:rPr>
              <a:t> </a:t>
            </a:r>
            <a:r>
              <a:rPr lang="en-US" sz="1500" dirty="0" err="1">
                <a:solidFill>
                  <a:schemeClr val="tx1"/>
                </a:solidFill>
              </a:rPr>
              <a:t>đạo</a:t>
            </a:r>
            <a:r>
              <a:rPr lang="en-US" sz="1500" dirty="0">
                <a:solidFill>
                  <a:schemeClr val="tx1"/>
                </a:solidFill>
              </a:rPr>
              <a:t>, </a:t>
            </a:r>
            <a:r>
              <a:rPr lang="en-US" sz="1500" dirty="0" err="1">
                <a:solidFill>
                  <a:schemeClr val="tx1"/>
                </a:solidFill>
              </a:rPr>
              <a:t>điều</a:t>
            </a:r>
            <a:r>
              <a:rPr lang="en-US" sz="1500" dirty="0">
                <a:solidFill>
                  <a:schemeClr val="tx1"/>
                </a:solidFill>
              </a:rPr>
              <a:t> </a:t>
            </a:r>
            <a:r>
              <a:rPr lang="en-US" sz="1500" dirty="0" err="1">
                <a:solidFill>
                  <a:schemeClr val="tx1"/>
                </a:solidFill>
              </a:rPr>
              <a:t>hành</a:t>
            </a:r>
            <a:r>
              <a:rPr lang="en-US" sz="1500" dirty="0">
                <a:solidFill>
                  <a:schemeClr val="tx1"/>
                </a:solidFill>
              </a:rPr>
              <a:t> </a:t>
            </a:r>
            <a:r>
              <a:rPr lang="en-US" sz="1500" dirty="0" err="1">
                <a:solidFill>
                  <a:schemeClr val="tx1"/>
                </a:solidFill>
              </a:rPr>
              <a:t>của</a:t>
            </a:r>
            <a:r>
              <a:rPr lang="en-US" sz="1500" dirty="0">
                <a:solidFill>
                  <a:schemeClr val="tx1"/>
                </a:solidFill>
              </a:rPr>
              <a:t> </a:t>
            </a:r>
            <a:r>
              <a:rPr lang="en-US" sz="1500" dirty="0" err="1">
                <a:solidFill>
                  <a:schemeClr val="tx1"/>
                </a:solidFill>
              </a:rPr>
              <a:t>các</a:t>
            </a:r>
            <a:r>
              <a:rPr lang="en-US" sz="1500" dirty="0">
                <a:solidFill>
                  <a:schemeClr val="tx1"/>
                </a:solidFill>
              </a:rPr>
              <a:t> </a:t>
            </a:r>
            <a:r>
              <a:rPr lang="en-US" sz="1500" dirty="0" err="1">
                <a:solidFill>
                  <a:schemeClr val="tx1"/>
                </a:solidFill>
              </a:rPr>
              <a:t>cấp</a:t>
            </a:r>
            <a:r>
              <a:rPr lang="en-US" sz="1500" dirty="0">
                <a:solidFill>
                  <a:schemeClr val="tx1"/>
                </a:solidFill>
              </a:rPr>
              <a:t> </a:t>
            </a:r>
            <a:r>
              <a:rPr lang="en-US" sz="1500" dirty="0" err="1">
                <a:solidFill>
                  <a:schemeClr val="tx1"/>
                </a:solidFill>
              </a:rPr>
              <a:t>có</a:t>
            </a:r>
            <a:r>
              <a:rPr lang="en-US" sz="1500" dirty="0">
                <a:solidFill>
                  <a:schemeClr val="tx1"/>
                </a:solidFill>
              </a:rPr>
              <a:t> </a:t>
            </a:r>
            <a:r>
              <a:rPr lang="en-US" sz="1500" dirty="0" err="1">
                <a:solidFill>
                  <a:schemeClr val="tx1"/>
                </a:solidFill>
              </a:rPr>
              <a:t>thẩm</a:t>
            </a:r>
            <a:r>
              <a:rPr lang="en-US" sz="1500" dirty="0">
                <a:solidFill>
                  <a:schemeClr val="tx1"/>
                </a:solidFill>
              </a:rPr>
              <a:t> </a:t>
            </a:r>
            <a:r>
              <a:rPr lang="en-US" sz="1500" dirty="0" err="1">
                <a:solidFill>
                  <a:schemeClr val="tx1"/>
                </a:solidFill>
              </a:rPr>
              <a:t>quyền</a:t>
            </a:r>
            <a:r>
              <a:rPr lang="en-US" sz="1500" dirty="0">
                <a:solidFill>
                  <a:schemeClr val="tx1"/>
                </a:solidFill>
              </a:rPr>
              <a:t>.</a:t>
            </a:r>
          </a:p>
          <a:p>
            <a:pPr algn="just" fontAlgn="base">
              <a:spcAft>
                <a:spcPts val="600"/>
              </a:spcAft>
            </a:pPr>
            <a:endParaRPr lang="en-US" sz="2000" b="1" i="1"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00"/>
                </a:solidFill>
              </a:rPr>
              <a:t>8. </a:t>
            </a:r>
            <a:r>
              <a:rPr lang="en-US" dirty="0" err="1">
                <a:solidFill>
                  <a:srgbClr val="CC3300"/>
                </a:solidFill>
              </a:rPr>
              <a:t>Tác</a:t>
            </a:r>
            <a:r>
              <a:rPr lang="en-US" dirty="0">
                <a:solidFill>
                  <a:srgbClr val="CC3300"/>
                </a:solidFill>
              </a:rPr>
              <a:t> </a:t>
            </a:r>
            <a:r>
              <a:rPr lang="en-US" dirty="0" err="1">
                <a:solidFill>
                  <a:srgbClr val="CC3300"/>
                </a:solidFill>
              </a:rPr>
              <a:t>động</a:t>
            </a:r>
            <a:r>
              <a:rPr lang="en-US" dirty="0">
                <a:solidFill>
                  <a:srgbClr val="CC3300"/>
                </a:solidFill>
              </a:rPr>
              <a:t>, </a:t>
            </a:r>
            <a:r>
              <a:rPr lang="en-US" dirty="0" err="1">
                <a:solidFill>
                  <a:srgbClr val="CC3300"/>
                </a:solidFill>
              </a:rPr>
              <a:t>lợi</a:t>
            </a:r>
            <a:r>
              <a:rPr lang="en-US" dirty="0">
                <a:solidFill>
                  <a:srgbClr val="CC3300"/>
                </a:solidFill>
              </a:rPr>
              <a:t> </a:t>
            </a:r>
            <a:r>
              <a:rPr lang="en-US" dirty="0" err="1">
                <a:solidFill>
                  <a:srgbClr val="CC3300"/>
                </a:solidFill>
              </a:rPr>
              <a:t>ích</a:t>
            </a:r>
            <a:r>
              <a:rPr lang="en-US" dirty="0">
                <a:solidFill>
                  <a:srgbClr val="CC3300"/>
                </a:solidFill>
              </a:rPr>
              <a:t> </a:t>
            </a:r>
            <a:r>
              <a:rPr lang="en-US" dirty="0" err="1">
                <a:solidFill>
                  <a:srgbClr val="CC3300"/>
                </a:solidFill>
              </a:rPr>
              <a:t>của</a:t>
            </a:r>
            <a:r>
              <a:rPr lang="en-US" dirty="0">
                <a:solidFill>
                  <a:srgbClr val="CC3300"/>
                </a:solidFill>
              </a:rPr>
              <a:t> HTTT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Chính</a:t>
            </a:r>
            <a:r>
              <a:rPr lang="en-US" dirty="0">
                <a:solidFill>
                  <a:srgbClr val="CC3300"/>
                </a:solidFill>
              </a:rPr>
              <a:t> </a:t>
            </a:r>
            <a:r>
              <a:rPr lang="en-US" dirty="0" err="1">
                <a:solidFill>
                  <a:srgbClr val="CC3300"/>
                </a:solidFill>
              </a:rPr>
              <a:t>phủ</a:t>
            </a:r>
            <a:r>
              <a:rPr lang="en-US" dirty="0">
                <a:solidFill>
                  <a:srgbClr val="CC3300"/>
                </a:solidFill>
              </a:rPr>
              <a:t/>
            </a:r>
            <a:br>
              <a:rPr lang="en-US" dirty="0">
                <a:solidFill>
                  <a:srgbClr val="CC3300"/>
                </a:solidFill>
              </a:rPr>
            </a:br>
            <a:r>
              <a:rPr lang="en-US" dirty="0">
                <a:solidFill>
                  <a:srgbClr val="CC3300"/>
                </a:solidFill>
              </a:rPr>
              <a:t>“</a:t>
            </a:r>
            <a:r>
              <a:rPr lang="en-US" dirty="0" err="1">
                <a:solidFill>
                  <a:srgbClr val="CC3300"/>
                </a:solidFill>
              </a:rPr>
              <a:t>Số</a:t>
            </a:r>
            <a:r>
              <a:rPr lang="en-US" dirty="0">
                <a:solidFill>
                  <a:srgbClr val="CC3300"/>
                </a:solidFill>
              </a:rPr>
              <a:t> </a:t>
            </a:r>
            <a:r>
              <a:rPr lang="en-US" dirty="0" err="1">
                <a:solidFill>
                  <a:srgbClr val="CC3300"/>
                </a:solidFill>
              </a:rPr>
              <a:t>hóa</a:t>
            </a:r>
            <a:r>
              <a:rPr lang="en-US" dirty="0">
                <a:solidFill>
                  <a:srgbClr val="CC3300"/>
                </a:solidFill>
              </a:rPr>
              <a: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giấy</a:t>
            </a:r>
            <a:r>
              <a:rPr lang="en-US" dirty="0">
                <a:solidFill>
                  <a:srgbClr val="CC3300"/>
                </a:solidFill>
              </a:rPr>
              <a:t>:</a:t>
            </a:r>
            <a:br>
              <a:rPr lang="en-US" dirty="0">
                <a:solidFill>
                  <a:srgbClr val="CC3300"/>
                </a:solidFill>
              </a:rPr>
            </a:br>
            <a:endParaRPr lang="en-US" dirty="0">
              <a:solidFill>
                <a:srgbClr val="CC3300"/>
              </a:solidFill>
            </a:endParaRPr>
          </a:p>
        </p:txBody>
      </p:sp>
      <p:sp>
        <p:nvSpPr>
          <p:cNvPr id="3" name="Content Placeholder 2"/>
          <p:cNvSpPr>
            <a:spLocks noGrp="1"/>
          </p:cNvSpPr>
          <p:nvPr>
            <p:ph idx="1"/>
          </p:nvPr>
        </p:nvSpPr>
        <p:spPr>
          <a:xfrm>
            <a:off x="215900" y="1409700"/>
            <a:ext cx="8483600" cy="3514775"/>
          </a:xfrm>
        </p:spPr>
        <p:txBody>
          <a:bodyPr/>
          <a:lstStyle/>
          <a:p>
            <a:pPr algn="just"/>
            <a:r>
              <a:rPr lang="en-US" dirty="0" err="1">
                <a:solidFill>
                  <a:schemeClr val="tx1"/>
                </a:solidFill>
              </a:rPr>
              <a:t>Giả</a:t>
            </a:r>
            <a:r>
              <a:rPr lang="en-US" dirty="0">
                <a:solidFill>
                  <a:schemeClr val="tx1"/>
                </a:solidFill>
              </a:rPr>
              <a:t> </a:t>
            </a:r>
            <a:r>
              <a:rPr lang="en-US" dirty="0" err="1">
                <a:solidFill>
                  <a:schemeClr val="tx1"/>
                </a:solidFill>
              </a:rPr>
              <a:t>sử</a:t>
            </a:r>
            <a:r>
              <a:rPr lang="en-US" dirty="0">
                <a:solidFill>
                  <a:schemeClr val="tx1"/>
                </a:solidFill>
              </a:rPr>
              <a:t> 01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địa</a:t>
            </a:r>
            <a:r>
              <a:rPr lang="en-US" dirty="0">
                <a:solidFill>
                  <a:schemeClr val="tx1"/>
                </a:solidFill>
              </a:rPr>
              <a:t> </a:t>
            </a:r>
            <a:r>
              <a:rPr lang="en-US" dirty="0" err="1">
                <a:solidFill>
                  <a:schemeClr val="tx1"/>
                </a:solidFill>
              </a:rPr>
              <a:t>phương</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xã</a:t>
            </a:r>
            <a:r>
              <a:rPr lang="en-US" dirty="0">
                <a:solidFill>
                  <a:schemeClr val="tx1"/>
                </a:solidFill>
              </a:rPr>
              <a:t> =&gt; </a:t>
            </a:r>
            <a:r>
              <a:rPr lang="en-US" dirty="0" err="1">
                <a:solidFill>
                  <a:schemeClr val="tx1"/>
                </a:solidFill>
              </a:rPr>
              <a:t>huyện</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phòng</a:t>
            </a:r>
            <a:r>
              <a:rPr lang="en-US" dirty="0">
                <a:solidFill>
                  <a:schemeClr val="tx1"/>
                </a:solidFill>
              </a:rPr>
              <a:t>, ban </a:t>
            </a:r>
            <a:r>
              <a:rPr lang="en-US" dirty="0" err="1">
                <a:solidFill>
                  <a:schemeClr val="tx1"/>
                </a:solidFill>
              </a:rPr>
              <a:t>thuộc</a:t>
            </a:r>
            <a:r>
              <a:rPr lang="en-US" dirty="0">
                <a:solidFill>
                  <a:schemeClr val="tx1"/>
                </a:solidFill>
              </a:rPr>
              <a:t> </a:t>
            </a:r>
            <a:r>
              <a:rPr lang="en-US" dirty="0" err="1">
                <a:solidFill>
                  <a:schemeClr val="tx1"/>
                </a:solidFill>
              </a:rPr>
              <a:t>huyện</a:t>
            </a:r>
            <a:r>
              <a:rPr lang="en-US" dirty="0">
                <a:solidFill>
                  <a:schemeClr val="tx1"/>
                </a:solidFill>
              </a:rPr>
              <a:t>) =&gt; </a:t>
            </a:r>
            <a:r>
              <a:rPr lang="en-US" dirty="0" err="1">
                <a:solidFill>
                  <a:schemeClr val="tx1"/>
                </a:solidFill>
              </a:rPr>
              <a:t>tỉnh</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huyện</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sở</a:t>
            </a:r>
            <a:r>
              <a:rPr lang="en-US" dirty="0">
                <a:solidFill>
                  <a:schemeClr val="tx1"/>
                </a:solidFill>
              </a:rPr>
              <a:t>, </a:t>
            </a:r>
            <a:r>
              <a:rPr lang="en-US" dirty="0" err="1">
                <a:solidFill>
                  <a:schemeClr val="tx1"/>
                </a:solidFill>
              </a:rPr>
              <a:t>ngành</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tỉnh</a:t>
            </a:r>
            <a:r>
              <a:rPr lang="en-US" dirty="0">
                <a:solidFill>
                  <a:schemeClr val="tx1"/>
                </a:solidFill>
              </a:rPr>
              <a:t>); </a:t>
            </a:r>
            <a:r>
              <a:rPr lang="en-US" dirty="0" err="1">
                <a:solidFill>
                  <a:schemeClr val="tx1"/>
                </a:solidFill>
              </a:rPr>
              <a:t>đối</a:t>
            </a:r>
            <a:r>
              <a:rPr lang="en-US" dirty="0">
                <a:solidFill>
                  <a:schemeClr val="tx1"/>
                </a:solidFill>
              </a:rPr>
              <a:t> </a:t>
            </a:r>
            <a:r>
              <a:rPr lang="en-US" dirty="0" err="1">
                <a:solidFill>
                  <a:schemeClr val="tx1"/>
                </a:solidFill>
              </a:rPr>
              <a:t>với</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ngang</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đơn</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trực</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đơn</a:t>
            </a:r>
            <a:r>
              <a:rPr lang="en-US" dirty="0">
                <a:solidFill>
                  <a:schemeClr val="tx1"/>
                </a:solidFill>
              </a:rPr>
              <a:t> </a:t>
            </a:r>
            <a:r>
              <a:rPr lang="en-US" dirty="0" err="1">
                <a:solidFill>
                  <a:schemeClr val="tx1"/>
                </a:solidFill>
              </a:rPr>
              <a:t>vị</a:t>
            </a:r>
            <a:r>
              <a:rPr lang="en-US" dirty="0">
                <a:solidFill>
                  <a:schemeClr val="tx1"/>
                </a:solidFill>
              </a:rPr>
              <a:t> </a:t>
            </a:r>
            <a:r>
              <a:rPr lang="en-US" dirty="0" err="1">
                <a:solidFill>
                  <a:schemeClr val="tx1"/>
                </a:solidFill>
              </a:rPr>
              <a:t>ngành</a:t>
            </a:r>
            <a:r>
              <a:rPr lang="en-US" dirty="0">
                <a:solidFill>
                  <a:schemeClr val="tx1"/>
                </a:solidFill>
              </a:rPr>
              <a:t> </a:t>
            </a:r>
            <a:r>
              <a:rPr lang="en-US" dirty="0" err="1">
                <a:solidFill>
                  <a:schemeClr val="tx1"/>
                </a:solidFill>
              </a:rPr>
              <a:t>dọc</a:t>
            </a:r>
            <a:r>
              <a:rPr lang="en-US" dirty="0">
                <a:solidFill>
                  <a:schemeClr val="tx1"/>
                </a:solidFill>
              </a:rPr>
              <a:t> </a:t>
            </a:r>
            <a:r>
              <a:rPr lang="en-US" dirty="0" err="1">
                <a:solidFill>
                  <a:schemeClr val="tx1"/>
                </a:solidFill>
              </a:rPr>
              <a:t>gửi</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theo</a:t>
            </a:r>
            <a:r>
              <a:rPr lang="en-US" dirty="0">
                <a:solidFill>
                  <a:schemeClr val="tx1"/>
                </a:solidFill>
              </a:rPr>
              <a:t> </a:t>
            </a:r>
            <a:r>
              <a:rPr lang="en-US" dirty="0" err="1">
                <a:solidFill>
                  <a:schemeClr val="tx1"/>
                </a:solidFill>
              </a:rPr>
              <a:t>chức</a:t>
            </a:r>
            <a:r>
              <a:rPr lang="en-US" dirty="0">
                <a:solidFill>
                  <a:schemeClr val="tx1"/>
                </a:solidFill>
              </a:rPr>
              <a:t> </a:t>
            </a:r>
            <a:r>
              <a:rPr lang="en-US" dirty="0" err="1">
                <a:solidFill>
                  <a:schemeClr val="tx1"/>
                </a:solidFill>
              </a:rPr>
              <a:t>năng</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vụ</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giao</a:t>
            </a:r>
            <a:r>
              <a:rPr lang="en-US" dirty="0">
                <a:solidFill>
                  <a:schemeClr val="tx1"/>
                </a:solidFill>
              </a:rPr>
              <a:t> </a:t>
            </a:r>
            <a:r>
              <a:rPr lang="en-US" dirty="0" err="1">
                <a:solidFill>
                  <a:schemeClr val="tx1"/>
                </a:solidFill>
              </a:rPr>
              <a:t>để</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từ</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của</a:t>
            </a:r>
            <a:r>
              <a:rPr lang="en-US" dirty="0">
                <a:solidFill>
                  <a:schemeClr val="tx1"/>
                </a:solidFill>
              </a:rPr>
              <a:t> </a:t>
            </a:r>
            <a:r>
              <a:rPr lang="en-US" dirty="0" err="1">
                <a:solidFill>
                  <a:schemeClr val="tx1"/>
                </a:solidFill>
              </a:rPr>
              <a:t>các</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cơ</a:t>
            </a:r>
            <a:r>
              <a:rPr lang="en-US" dirty="0">
                <a:solidFill>
                  <a:schemeClr val="tx1"/>
                </a:solidFill>
              </a:rPr>
              <a:t> </a:t>
            </a:r>
            <a:r>
              <a:rPr lang="en-US" dirty="0" err="1">
                <a:solidFill>
                  <a:schemeClr val="tx1"/>
                </a:solidFill>
              </a:rPr>
              <a:t>quan</a:t>
            </a:r>
            <a:r>
              <a:rPr lang="en-US" dirty="0">
                <a:solidFill>
                  <a:schemeClr val="tx1"/>
                </a:solidFill>
              </a:rPr>
              <a:t> </a:t>
            </a:r>
            <a:r>
              <a:rPr lang="en-US" dirty="0" err="1">
                <a:solidFill>
                  <a:schemeClr val="tx1"/>
                </a:solidFill>
              </a:rPr>
              <a:t>và</a:t>
            </a:r>
            <a:r>
              <a:rPr lang="en-US" dirty="0">
                <a:solidFill>
                  <a:schemeClr val="tx1"/>
                </a:solidFill>
              </a:rPr>
              <a:t> UBND </a:t>
            </a:r>
            <a:r>
              <a:rPr lang="en-US" dirty="0" err="1">
                <a:solidFill>
                  <a:schemeClr val="tx1"/>
                </a:solidFill>
              </a:rPr>
              <a:t>tỉnh</a:t>
            </a:r>
            <a:r>
              <a:rPr lang="en-US" dirty="0">
                <a:solidFill>
                  <a:schemeClr val="tx1"/>
                </a:solidFill>
              </a:rPr>
              <a:t>;) =&gt;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phủ</a:t>
            </a:r>
            <a:r>
              <a:rPr lang="en-US" dirty="0">
                <a:solidFill>
                  <a:schemeClr val="tx1"/>
                </a:solidFill>
              </a:rPr>
              <a:t>, </a:t>
            </a:r>
            <a:r>
              <a:rPr lang="en-US" dirty="0" err="1">
                <a:solidFill>
                  <a:schemeClr val="tx1"/>
                </a:solidFill>
              </a:rPr>
              <a:t>Thủ</a:t>
            </a:r>
            <a:r>
              <a:rPr lang="en-US" dirty="0">
                <a:solidFill>
                  <a:schemeClr val="tx1"/>
                </a:solidFill>
              </a:rPr>
              <a:t> </a:t>
            </a:r>
            <a:r>
              <a:rPr lang="en-US" dirty="0" err="1">
                <a:solidFill>
                  <a:schemeClr val="tx1"/>
                </a:solidFill>
              </a:rPr>
              <a:t>tướng</a:t>
            </a:r>
            <a:r>
              <a:rPr lang="en-US" dirty="0">
                <a:solidFill>
                  <a:schemeClr val="tx1"/>
                </a:solidFill>
              </a:rPr>
              <a:t>.</a:t>
            </a:r>
          </a:p>
          <a:p>
            <a:pPr algn="just">
              <a:buNone/>
            </a:pPr>
            <a:r>
              <a:rPr lang="en-US" dirty="0">
                <a:solidFill>
                  <a:schemeClr val="tx1"/>
                </a:solidFill>
              </a:rPr>
              <a:t>      </a:t>
            </a:r>
            <a:r>
              <a:rPr lang="vi-VN" dirty="0">
                <a:solidFill>
                  <a:schemeClr val="tx1"/>
                </a:solidFill>
              </a:rPr>
              <a:t>Số ngày thực hiện tổng hợp báo cáo của các cấp (từ ngày chốt số liệu đến ngày gửi báo cáo theo</a:t>
            </a:r>
            <a:r>
              <a:rPr lang="en-US" dirty="0">
                <a:solidFill>
                  <a:schemeClr val="tx1"/>
                </a:solidFill>
              </a:rPr>
              <a:t> </a:t>
            </a:r>
            <a:r>
              <a:rPr lang="en-US" dirty="0" err="1">
                <a:solidFill>
                  <a:schemeClr val="tx1"/>
                </a:solidFill>
              </a:rPr>
              <a:t>quy</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tại</a:t>
            </a:r>
            <a:r>
              <a:rPr lang="vi-VN" dirty="0">
                <a:solidFill>
                  <a:schemeClr val="tx1"/>
                </a:solidFill>
              </a:rPr>
              <a:t> NĐ 09 là tối đa 10 ngày </a:t>
            </a:r>
            <a:r>
              <a:rPr lang="en-US" dirty="0">
                <a:solidFill>
                  <a:schemeClr val="tx1"/>
                </a:solidFill>
              </a:rPr>
              <a:t>- </a:t>
            </a:r>
            <a:r>
              <a:rPr lang="vi-VN" dirty="0">
                <a:solidFill>
                  <a:schemeClr val="tx1"/>
                </a:solidFill>
              </a:rPr>
              <a:t>từ 15 đến 25 của tháng</a:t>
            </a:r>
            <a:r>
              <a:rPr lang="en-US" dirty="0">
                <a:solidFill>
                  <a:schemeClr val="tx1"/>
                </a:solidFill>
              </a:rPr>
              <a:t>/</a:t>
            </a:r>
            <a:r>
              <a:rPr lang="en-US" dirty="0" err="1">
                <a:solidFill>
                  <a:schemeClr val="tx1"/>
                </a:solidFill>
              </a:rPr>
              <a:t>tháng</a:t>
            </a:r>
            <a:r>
              <a:rPr lang="en-US" dirty="0">
                <a:solidFill>
                  <a:schemeClr val="tx1"/>
                </a:solidFill>
              </a:rPr>
              <a:t> </a:t>
            </a:r>
            <a:r>
              <a:rPr lang="en-US" dirty="0" err="1">
                <a:solidFill>
                  <a:schemeClr val="tx1"/>
                </a:solidFill>
              </a:rPr>
              <a:t>cuối</a:t>
            </a:r>
            <a:r>
              <a:rPr lang="en-US" dirty="0">
                <a:solidFill>
                  <a:schemeClr val="tx1"/>
                </a:solidFill>
              </a:rPr>
              <a:t> </a:t>
            </a:r>
            <a:r>
              <a:rPr lang="en-US" dirty="0" err="1">
                <a:solidFill>
                  <a:schemeClr val="tx1"/>
                </a:solidFill>
              </a:rPr>
              <a:t>quý</a:t>
            </a:r>
            <a:r>
              <a:rPr lang="en-US" dirty="0">
                <a:solidFill>
                  <a:schemeClr val="tx1"/>
                </a:solidFill>
              </a:rPr>
              <a:t>/</a:t>
            </a:r>
            <a:r>
              <a:rPr lang="en-US" dirty="0" err="1">
                <a:solidFill>
                  <a:schemeClr val="tx1"/>
                </a:solidFill>
              </a:rPr>
              <a:t>tháng</a:t>
            </a:r>
            <a:r>
              <a:rPr lang="en-US" dirty="0">
                <a:solidFill>
                  <a:schemeClr val="tx1"/>
                </a:solidFill>
              </a:rPr>
              <a:t> 6/</a:t>
            </a:r>
            <a:r>
              <a:rPr lang="en-US" dirty="0" err="1">
                <a:solidFill>
                  <a:schemeClr val="tx1"/>
                </a:solidFill>
              </a:rPr>
              <a:t>tháng</a:t>
            </a:r>
            <a:r>
              <a:rPr lang="en-US" dirty="0">
                <a:solidFill>
                  <a:schemeClr val="tx1"/>
                </a:solidFill>
              </a:rPr>
              <a:t> 12 </a:t>
            </a:r>
            <a:r>
              <a:rPr lang="en-US" dirty="0" err="1">
                <a:solidFill>
                  <a:schemeClr val="tx1"/>
                </a:solidFill>
              </a:rPr>
              <a:t>tùy</a:t>
            </a:r>
            <a:r>
              <a:rPr lang="en-US" dirty="0">
                <a:solidFill>
                  <a:schemeClr val="tx1"/>
                </a:solidFill>
              </a:rPr>
              <a:t> </a:t>
            </a:r>
            <a:r>
              <a:rPr lang="en-US" dirty="0" err="1">
                <a:solidFill>
                  <a:schemeClr val="tx1"/>
                </a:solidFill>
              </a:rPr>
              <a:t>thuộc</a:t>
            </a:r>
            <a:r>
              <a:rPr lang="en-US" dirty="0">
                <a:solidFill>
                  <a:schemeClr val="tx1"/>
                </a:solidFill>
              </a:rPr>
              <a:t> </a:t>
            </a:r>
            <a:r>
              <a:rPr lang="en-US" dirty="0" err="1">
                <a:solidFill>
                  <a:schemeClr val="tx1"/>
                </a:solidFill>
              </a:rPr>
              <a:t>vào</a:t>
            </a:r>
            <a:r>
              <a:rPr lang="en-US" dirty="0">
                <a:solidFill>
                  <a:schemeClr val="tx1"/>
                </a:solidFill>
              </a:rPr>
              <a:t> </a:t>
            </a:r>
            <a:r>
              <a:rPr lang="en-US" dirty="0" err="1">
                <a:solidFill>
                  <a:schemeClr val="tx1"/>
                </a:solidFill>
              </a:rPr>
              <a:t>kỳ</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vi-VN" dirty="0">
                <a:solidFill>
                  <a:schemeClr val="tx1"/>
                </a:solidFill>
              </a:rPr>
              <a:t>).</a:t>
            </a:r>
            <a:endParaRPr lang="en-US" dirty="0">
              <a:solidFill>
                <a:schemeClr val="tx1"/>
              </a:solidFill>
            </a:endParaRPr>
          </a:p>
          <a:p>
            <a:pPr algn="just">
              <a:buNone/>
            </a:pPr>
            <a:r>
              <a:rPr lang="en-US" dirty="0"/>
              <a:t>	</a:t>
            </a:r>
            <a:r>
              <a:rPr lang="vi-VN" sz="1600" dirty="0"/>
              <a:t/>
            </a:r>
            <a:br>
              <a:rPr lang="vi-VN" sz="1600" dirty="0"/>
            </a:br>
            <a:endParaRPr lang="en-US" sz="1600" i="1" dirty="0"/>
          </a:p>
          <a:p>
            <a:pPr algn="just"/>
            <a:endParaRPr lang="en-US" sz="1600" i="1" dirty="0"/>
          </a:p>
          <a:p>
            <a:pPr algn="just">
              <a:buNone/>
            </a:pPr>
            <a:r>
              <a:rPr lang="en-US" sz="1600" i="1" dirty="0"/>
              <a:t>	</a:t>
            </a:r>
            <a:endParaRPr lang="en-US" dirty="0"/>
          </a:p>
          <a:p>
            <a:pPr>
              <a:buNone/>
            </a:pPr>
            <a:endParaRPr lang="en-US" dirty="0"/>
          </a:p>
        </p:txBody>
      </p:sp>
      <p:sp>
        <p:nvSpPr>
          <p:cNvPr id="4" name="Slide Number Placeholder 3"/>
          <p:cNvSpPr>
            <a:spLocks noGrp="1"/>
          </p:cNvSpPr>
          <p:nvPr>
            <p:ph type="sldNum" sz="quarter" idx="12"/>
          </p:nvPr>
        </p:nvSpPr>
        <p:spPr/>
        <p:txBody>
          <a:bodyPr/>
          <a:lstStyle/>
          <a:p>
            <a:fld id="{915606CC-36FA-4283-A0CE-BAC400B7BCE4}" type="slidenum">
              <a:rPr lang="en-US" smtClean="0"/>
              <a:pPr/>
              <a:t>14</a:t>
            </a:fld>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a:buNone/>
            </a:pPr>
            <a:r>
              <a:rPr lang="en-US" dirty="0"/>
              <a:t>	</a:t>
            </a:r>
          </a:p>
          <a:p>
            <a:pPr algn="just">
              <a:buNone/>
            </a:pPr>
            <a:r>
              <a:rPr lang="en-US" dirty="0"/>
              <a:t>	</a:t>
            </a:r>
            <a:r>
              <a:rPr lang="en-US" dirty="0" err="1">
                <a:solidFill>
                  <a:schemeClr val="tx1"/>
                </a:solidFill>
              </a:rPr>
              <a:t>Nếu</a:t>
            </a:r>
            <a:r>
              <a:rPr lang="en-US" dirty="0">
                <a:solidFill>
                  <a:schemeClr val="tx1"/>
                </a:solidFill>
              </a:rPr>
              <a:t> </a:t>
            </a:r>
            <a:r>
              <a:rPr lang="vi-VN" dirty="0">
                <a:solidFill>
                  <a:schemeClr val="tx1"/>
                </a:solidFill>
              </a:rPr>
              <a:t>điện tử hóa, </a:t>
            </a:r>
            <a:r>
              <a:rPr lang="en-US" dirty="0">
                <a:solidFill>
                  <a:schemeClr val="tx1"/>
                </a:solidFill>
              </a:rPr>
              <a:t>H</a:t>
            </a:r>
            <a:r>
              <a:rPr lang="vi-VN" dirty="0">
                <a:solidFill>
                  <a:schemeClr val="tx1"/>
                </a:solidFill>
              </a:rPr>
              <a:t>ệ thống tự động tổng hợp, người có trách nhiệm của mỗi cấp báo cáo chỉ xem và bấm duyệt, gửi báo cáo mà không phải tổng hợp, do đó thời gian tiết kiệm được cho bước tổng hợp ước tính là </a:t>
            </a:r>
            <a:r>
              <a:rPr lang="en-US" dirty="0">
                <a:solidFill>
                  <a:schemeClr val="tx1"/>
                </a:solidFill>
              </a:rPr>
              <a:t>6</a:t>
            </a:r>
            <a:r>
              <a:rPr lang="vi-VN" dirty="0">
                <a:solidFill>
                  <a:schemeClr val="tx1"/>
                </a:solidFill>
              </a:rPr>
              <a:t>/10 ngày</a:t>
            </a:r>
            <a:r>
              <a:rPr lang="en-US" dirty="0">
                <a:solidFill>
                  <a:schemeClr val="tx1"/>
                </a:solidFill>
              </a:rPr>
              <a:t>; </a:t>
            </a:r>
            <a:r>
              <a:rPr lang="en-US" dirty="0" err="1">
                <a:solidFill>
                  <a:schemeClr val="tx1"/>
                </a:solidFill>
              </a:rPr>
              <a:t>còn</a:t>
            </a:r>
            <a:r>
              <a:rPr lang="en-US" dirty="0">
                <a:solidFill>
                  <a:schemeClr val="tx1"/>
                </a:solidFill>
              </a:rPr>
              <a:t> 04 </a:t>
            </a:r>
            <a:r>
              <a:rPr lang="en-US" dirty="0" err="1">
                <a:solidFill>
                  <a:schemeClr val="tx1"/>
                </a:solidFill>
              </a:rPr>
              <a:t>ngày</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xã</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nhập</a:t>
            </a:r>
            <a:r>
              <a:rPr lang="en-US" dirty="0">
                <a:solidFill>
                  <a:schemeClr val="tx1"/>
                </a:solidFill>
              </a:rPr>
              <a:t> </a:t>
            </a:r>
            <a:r>
              <a:rPr lang="en-US" dirty="0" err="1">
                <a:solidFill>
                  <a:schemeClr val="tx1"/>
                </a:solidFill>
              </a:rPr>
              <a:t>liệu</a:t>
            </a:r>
            <a:r>
              <a:rPr lang="en-US" dirty="0">
                <a:solidFill>
                  <a:schemeClr val="tx1"/>
                </a:solidFill>
              </a:rPr>
              <a:t> 01 </a:t>
            </a:r>
            <a:r>
              <a:rPr lang="en-US" dirty="0" err="1">
                <a:solidFill>
                  <a:schemeClr val="tx1"/>
                </a:solidFill>
              </a:rPr>
              <a:t>ngày</a:t>
            </a:r>
            <a:r>
              <a:rPr lang="en-US" dirty="0">
                <a:solidFill>
                  <a:schemeClr val="tx1"/>
                </a:solidFill>
              </a:rPr>
              <a:t>; </a:t>
            </a:r>
            <a:r>
              <a:rPr lang="en-US" dirty="0" err="1">
                <a:solidFill>
                  <a:schemeClr val="tx1"/>
                </a:solidFill>
              </a:rPr>
              <a:t>mỗi</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thực</a:t>
            </a:r>
            <a:r>
              <a:rPr lang="en-US" dirty="0">
                <a:solidFill>
                  <a:schemeClr val="tx1"/>
                </a:solidFill>
              </a:rPr>
              <a:t> </a:t>
            </a:r>
            <a:r>
              <a:rPr lang="en-US" dirty="0" err="1">
                <a:solidFill>
                  <a:schemeClr val="tx1"/>
                </a:solidFill>
              </a:rPr>
              <a:t>hiện</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gồm</a:t>
            </a:r>
            <a:r>
              <a:rPr lang="en-US" dirty="0">
                <a:solidFill>
                  <a:schemeClr val="tx1"/>
                </a:solidFill>
              </a:rPr>
              <a:t>: (1) </a:t>
            </a:r>
            <a:r>
              <a:rPr lang="en-US" dirty="0" err="1">
                <a:solidFill>
                  <a:schemeClr val="tx1"/>
                </a:solidFill>
              </a:rPr>
              <a:t>cấp</a:t>
            </a:r>
            <a:r>
              <a:rPr lang="en-US" dirty="0">
                <a:solidFill>
                  <a:schemeClr val="tx1"/>
                </a:solidFill>
              </a:rPr>
              <a:t> </a:t>
            </a:r>
            <a:r>
              <a:rPr lang="en-US" dirty="0" err="1">
                <a:solidFill>
                  <a:schemeClr val="tx1"/>
                </a:solidFill>
              </a:rPr>
              <a:t>huyện</a:t>
            </a:r>
            <a:r>
              <a:rPr lang="en-US" dirty="0">
                <a:solidFill>
                  <a:schemeClr val="tx1"/>
                </a:solidFill>
              </a:rPr>
              <a:t>, (2) </a:t>
            </a:r>
            <a:r>
              <a:rPr lang="en-US" dirty="0" err="1">
                <a:solidFill>
                  <a:schemeClr val="tx1"/>
                </a:solidFill>
              </a:rPr>
              <a:t>cấp</a:t>
            </a:r>
            <a:r>
              <a:rPr lang="en-US" dirty="0">
                <a:solidFill>
                  <a:schemeClr val="tx1"/>
                </a:solidFill>
              </a:rPr>
              <a:t> </a:t>
            </a:r>
            <a:r>
              <a:rPr lang="en-US" dirty="0" err="1">
                <a:solidFill>
                  <a:schemeClr val="tx1"/>
                </a:solidFill>
              </a:rPr>
              <a:t>tỉnh</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cấp</a:t>
            </a:r>
            <a:r>
              <a:rPr lang="en-US" dirty="0">
                <a:solidFill>
                  <a:schemeClr val="tx1"/>
                </a:solidFill>
              </a:rPr>
              <a:t> </a:t>
            </a:r>
            <a:r>
              <a:rPr lang="en-US" dirty="0" err="1">
                <a:solidFill>
                  <a:schemeClr val="tx1"/>
                </a:solidFill>
              </a:rPr>
              <a:t>bộ</a:t>
            </a:r>
            <a:r>
              <a:rPr lang="en-US" dirty="0">
                <a:solidFill>
                  <a:schemeClr val="tx1"/>
                </a:solidFill>
              </a:rPr>
              <a:t>, (3) </a:t>
            </a:r>
            <a:r>
              <a:rPr lang="en-US" dirty="0" err="1">
                <a:solidFill>
                  <a:schemeClr val="tx1"/>
                </a:solidFill>
              </a:rPr>
              <a:t>bộ</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trì</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kiểm</a:t>
            </a:r>
            <a:r>
              <a:rPr lang="en-US" dirty="0">
                <a:solidFill>
                  <a:schemeClr val="tx1"/>
                </a:solidFill>
              </a:rPr>
              <a:t> </a:t>
            </a:r>
            <a:r>
              <a:rPr lang="en-US" dirty="0" err="1">
                <a:solidFill>
                  <a:schemeClr val="tx1"/>
                </a:solidFill>
              </a:rPr>
              <a:t>tra</a:t>
            </a:r>
            <a:r>
              <a:rPr lang="en-US" dirty="0">
                <a:solidFill>
                  <a:schemeClr val="tx1"/>
                </a:solidFill>
              </a:rPr>
              <a:t> </a:t>
            </a:r>
            <a:r>
              <a:rPr lang="en-US" dirty="0" err="1">
                <a:solidFill>
                  <a:schemeClr val="tx1"/>
                </a:solidFill>
              </a:rPr>
              <a:t>thông</a:t>
            </a:r>
            <a:r>
              <a:rPr lang="en-US" dirty="0">
                <a:solidFill>
                  <a:schemeClr val="tx1"/>
                </a:solidFill>
              </a:rPr>
              <a:t> tin </a:t>
            </a:r>
            <a:r>
              <a:rPr lang="en-US" dirty="0" err="1">
                <a:solidFill>
                  <a:schemeClr val="tx1"/>
                </a:solidFill>
              </a:rPr>
              <a:t>trong</a:t>
            </a:r>
            <a:r>
              <a:rPr lang="en-US" dirty="0">
                <a:solidFill>
                  <a:schemeClr val="tx1"/>
                </a:solidFill>
              </a:rPr>
              <a:t> </a:t>
            </a:r>
            <a:r>
              <a:rPr lang="en-US" dirty="0" err="1">
                <a:solidFill>
                  <a:schemeClr val="tx1"/>
                </a:solidFill>
              </a:rPr>
              <a:t>Hệ</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trong</a:t>
            </a:r>
            <a:r>
              <a:rPr lang="en-US" dirty="0">
                <a:solidFill>
                  <a:schemeClr val="tx1"/>
                </a:solidFill>
              </a:rPr>
              <a:t> </a:t>
            </a:r>
            <a:r>
              <a:rPr lang="en-US" dirty="0" err="1">
                <a:solidFill>
                  <a:schemeClr val="tx1"/>
                </a:solidFill>
              </a:rPr>
              <a:t>vòng</a:t>
            </a:r>
            <a:r>
              <a:rPr lang="en-US" dirty="0">
                <a:solidFill>
                  <a:schemeClr val="tx1"/>
                </a:solidFill>
              </a:rPr>
              <a:t> 01 </a:t>
            </a:r>
            <a:r>
              <a:rPr lang="en-US" dirty="0" err="1">
                <a:solidFill>
                  <a:schemeClr val="tx1"/>
                </a:solidFill>
              </a:rPr>
              <a:t>ngày</a:t>
            </a:r>
            <a:r>
              <a:rPr lang="en-US" dirty="0">
                <a:solidFill>
                  <a:schemeClr val="tx1"/>
                </a:solidFill>
              </a:rPr>
              <a:t>) </a:t>
            </a:r>
            <a:r>
              <a:rPr lang="vi-VN" dirty="0">
                <a:solidFill>
                  <a:schemeClr val="tx1"/>
                </a:solidFill>
              </a:rPr>
              <a:t>.</a:t>
            </a:r>
            <a:endParaRPr lang="en-US" dirty="0">
              <a:solidFill>
                <a:schemeClr val="tx1"/>
              </a:solidFill>
            </a:endParaRPr>
          </a:p>
          <a:p>
            <a:pPr algn="just">
              <a:buNone/>
            </a:pPr>
            <a:r>
              <a:rPr lang="en-US" dirty="0">
                <a:solidFill>
                  <a:schemeClr val="tx1"/>
                </a:solidFill>
              </a:rPr>
              <a:t>	</a:t>
            </a:r>
            <a:r>
              <a:rPr lang="en-US" dirty="0" err="1">
                <a:solidFill>
                  <a:schemeClr val="tx1"/>
                </a:solidFill>
              </a:rPr>
              <a:t>Số</a:t>
            </a:r>
            <a:r>
              <a:rPr lang="en-US" dirty="0">
                <a:solidFill>
                  <a:schemeClr val="tx1"/>
                </a:solidFill>
              </a:rPr>
              <a:t> </a:t>
            </a:r>
            <a:r>
              <a:rPr lang="en-US" dirty="0" err="1">
                <a:solidFill>
                  <a:schemeClr val="tx1"/>
                </a:solidFill>
              </a:rPr>
              <a:t>ngày</a:t>
            </a:r>
            <a:r>
              <a:rPr lang="en-US" dirty="0">
                <a:solidFill>
                  <a:schemeClr val="tx1"/>
                </a:solidFill>
              </a:rPr>
              <a:t> </a:t>
            </a:r>
            <a:r>
              <a:rPr lang="en-US" dirty="0" err="1">
                <a:solidFill>
                  <a:schemeClr val="tx1"/>
                </a:solidFill>
              </a:rPr>
              <a:t>công</a:t>
            </a:r>
            <a:r>
              <a:rPr lang="en-US" dirty="0">
                <a:solidFill>
                  <a:schemeClr val="tx1"/>
                </a:solidFill>
              </a:rPr>
              <a:t> </a:t>
            </a:r>
            <a:r>
              <a:rPr lang="en-US" dirty="0" err="1">
                <a:solidFill>
                  <a:schemeClr val="tx1"/>
                </a:solidFill>
              </a:rPr>
              <a:t>tiết</a:t>
            </a:r>
            <a:r>
              <a:rPr lang="en-US" dirty="0">
                <a:solidFill>
                  <a:schemeClr val="tx1"/>
                </a:solidFill>
              </a:rPr>
              <a:t> </a:t>
            </a:r>
            <a:r>
              <a:rPr lang="en-US" dirty="0" err="1">
                <a:solidFill>
                  <a:schemeClr val="tx1"/>
                </a:solidFill>
              </a:rPr>
              <a:t>kiệm</a:t>
            </a:r>
            <a:r>
              <a:rPr lang="en-US" dirty="0">
                <a:solidFill>
                  <a:schemeClr val="tx1"/>
                </a:solidFill>
              </a:rPr>
              <a:t> </a:t>
            </a:r>
            <a:r>
              <a:rPr lang="en-US" dirty="0" err="1">
                <a:solidFill>
                  <a:schemeClr val="tx1"/>
                </a:solidFill>
              </a:rPr>
              <a:t>được</a:t>
            </a:r>
            <a:r>
              <a:rPr lang="en-US" dirty="0">
                <a:solidFill>
                  <a:schemeClr val="tx1"/>
                </a:solidFill>
              </a:rPr>
              <a:t> </a:t>
            </a:r>
            <a:r>
              <a:rPr lang="en-US" dirty="0" err="1">
                <a:solidFill>
                  <a:schemeClr val="tx1"/>
                </a:solidFill>
              </a:rPr>
              <a:t>là</a:t>
            </a:r>
            <a:r>
              <a:rPr lang="en-US" dirty="0">
                <a:solidFill>
                  <a:schemeClr val="tx1"/>
                </a:solidFill>
              </a:rPr>
              <a:t>: 6</a:t>
            </a:r>
            <a:r>
              <a:rPr lang="vi-VN" dirty="0">
                <a:solidFill>
                  <a:schemeClr val="tx1"/>
                </a:solidFill>
              </a:rPr>
              <a:t> x (707 tổng hợp cấp huyện + 63 tổng hợp cấp tỉnh + 2</a:t>
            </a:r>
            <a:r>
              <a:rPr lang="en-US" dirty="0">
                <a:solidFill>
                  <a:schemeClr val="tx1"/>
                </a:solidFill>
              </a:rPr>
              <a:t>2</a:t>
            </a:r>
            <a:r>
              <a:rPr lang="vi-VN" dirty="0">
                <a:solidFill>
                  <a:schemeClr val="tx1"/>
                </a:solidFill>
              </a:rPr>
              <a:t> người tổng hợp cấp bộ, cơ quan ngang bộ) = </a:t>
            </a:r>
            <a:r>
              <a:rPr lang="en-US" dirty="0">
                <a:solidFill>
                  <a:schemeClr val="tx1"/>
                </a:solidFill>
              </a:rPr>
              <a:t>4.752 </a:t>
            </a:r>
            <a:r>
              <a:rPr lang="en-US" dirty="0" err="1">
                <a:solidFill>
                  <a:schemeClr val="tx1"/>
                </a:solidFill>
              </a:rPr>
              <a:t>ngày</a:t>
            </a:r>
            <a:r>
              <a:rPr lang="en-US" dirty="0">
                <a:solidFill>
                  <a:schemeClr val="tx1"/>
                </a:solidFill>
              </a:rPr>
              <a:t> </a:t>
            </a:r>
            <a:r>
              <a:rPr lang="en-US" dirty="0" err="1">
                <a:solidFill>
                  <a:schemeClr val="tx1"/>
                </a:solidFill>
              </a:rPr>
              <a:t>công</a:t>
            </a:r>
            <a:r>
              <a:rPr lang="en-US" dirty="0">
                <a:solidFill>
                  <a:schemeClr val="tx1"/>
                </a:solidFill>
              </a:rPr>
              <a:t>.</a:t>
            </a:r>
            <a:r>
              <a:rPr lang="vi-VN" dirty="0">
                <a:solidFill>
                  <a:schemeClr val="tx1"/>
                </a:solidFill>
              </a:rPr>
              <a:t/>
            </a:r>
            <a:br>
              <a:rPr lang="vi-VN" dirty="0">
                <a:solidFill>
                  <a:schemeClr val="tx1"/>
                </a:solidFill>
              </a:rPr>
            </a:br>
            <a:r>
              <a:rPr lang="vi-VN" dirty="0">
                <a:solidFill>
                  <a:schemeClr val="tx1"/>
                </a:solidFill>
              </a:rPr>
              <a:t>Tương đương với chi phí tiết kiệm được cho việc thực hiện 01 báo cáo là: </a:t>
            </a:r>
            <a:r>
              <a:rPr lang="en-US" dirty="0">
                <a:solidFill>
                  <a:schemeClr val="tx1"/>
                </a:solidFill>
              </a:rPr>
              <a:t>4.752</a:t>
            </a:r>
            <a:r>
              <a:rPr lang="vi-VN" dirty="0">
                <a:solidFill>
                  <a:schemeClr val="tx1"/>
                </a:solidFill>
              </a:rPr>
              <a:t> ngày công x 220.000 VNĐ/ngày công = 1</a:t>
            </a:r>
            <a:r>
              <a:rPr lang="en-US" dirty="0">
                <a:solidFill>
                  <a:schemeClr val="tx1"/>
                </a:solidFill>
              </a:rPr>
              <a:t>.045.440.000 </a:t>
            </a:r>
            <a:r>
              <a:rPr lang="en-US" dirty="0" err="1">
                <a:solidFill>
                  <a:schemeClr val="tx1"/>
                </a:solidFill>
              </a:rPr>
              <a:t>đồng</a:t>
            </a:r>
            <a:r>
              <a:rPr lang="en-US" dirty="0">
                <a:solidFill>
                  <a:schemeClr val="tx1"/>
                </a:solidFill>
              </a:rPr>
              <a:t>. </a:t>
            </a:r>
          </a:p>
          <a:p>
            <a:endParaRPr lang="en-US" dirty="0"/>
          </a:p>
        </p:txBody>
      </p:sp>
      <p:sp>
        <p:nvSpPr>
          <p:cNvPr id="4" name="Slide Number Placeholder 3"/>
          <p:cNvSpPr>
            <a:spLocks noGrp="1"/>
          </p:cNvSpPr>
          <p:nvPr>
            <p:ph type="sldNum" sz="quarter" idx="12"/>
          </p:nvPr>
        </p:nvSpPr>
        <p:spPr/>
        <p:txBody>
          <a:bodyPr/>
          <a:lstStyle/>
          <a:p>
            <a:fld id="{915606CC-36FA-4283-A0CE-BAC400B7BCE4}" type="slidenum">
              <a:rPr lang="en-US" smtClean="0"/>
              <a:pPr/>
              <a:t>15</a:t>
            </a:fld>
            <a:endParaRPr lang="en-US" dirty="0"/>
          </a:p>
        </p:txBody>
      </p:sp>
      <p:sp>
        <p:nvSpPr>
          <p:cNvPr id="5" name="Title 1"/>
          <p:cNvSpPr>
            <a:spLocks noGrp="1"/>
          </p:cNvSpPr>
          <p:nvPr>
            <p:ph type="title"/>
          </p:nvPr>
        </p:nvSpPr>
        <p:spPr>
          <a:xfrm>
            <a:off x="311700" y="445024"/>
            <a:ext cx="8520600" cy="964675"/>
          </a:xfrm>
        </p:spPr>
        <p:txBody>
          <a:bodyPr/>
          <a:lstStyle/>
          <a:p>
            <a:r>
              <a:rPr lang="en-US" dirty="0">
                <a:solidFill>
                  <a:srgbClr val="CC3300"/>
                </a:solidFill>
              </a:rPr>
              <a:t>8. </a:t>
            </a:r>
            <a:r>
              <a:rPr lang="en-US" dirty="0" err="1">
                <a:solidFill>
                  <a:srgbClr val="CC3300"/>
                </a:solidFill>
              </a:rPr>
              <a:t>Tác</a:t>
            </a:r>
            <a:r>
              <a:rPr lang="en-US" dirty="0">
                <a:solidFill>
                  <a:srgbClr val="CC3300"/>
                </a:solidFill>
              </a:rPr>
              <a:t> </a:t>
            </a:r>
            <a:r>
              <a:rPr lang="en-US" dirty="0" err="1">
                <a:solidFill>
                  <a:srgbClr val="CC3300"/>
                </a:solidFill>
              </a:rPr>
              <a:t>động</a:t>
            </a:r>
            <a:r>
              <a:rPr lang="en-US" dirty="0">
                <a:solidFill>
                  <a:srgbClr val="CC3300"/>
                </a:solidFill>
              </a:rPr>
              <a:t>, </a:t>
            </a:r>
            <a:r>
              <a:rPr lang="en-US" dirty="0" err="1">
                <a:solidFill>
                  <a:srgbClr val="CC3300"/>
                </a:solidFill>
              </a:rPr>
              <a:t>lợi</a:t>
            </a:r>
            <a:r>
              <a:rPr lang="en-US" dirty="0">
                <a:solidFill>
                  <a:srgbClr val="CC3300"/>
                </a:solidFill>
              </a:rPr>
              <a:t> </a:t>
            </a:r>
            <a:r>
              <a:rPr lang="en-US" dirty="0" err="1">
                <a:solidFill>
                  <a:srgbClr val="CC3300"/>
                </a:solidFill>
              </a:rPr>
              <a:t>ích</a:t>
            </a:r>
            <a:r>
              <a:rPr lang="en-US" dirty="0">
                <a:solidFill>
                  <a:srgbClr val="CC3300"/>
                </a:solidFill>
              </a:rPr>
              <a:t> </a:t>
            </a:r>
            <a:r>
              <a:rPr lang="en-US" dirty="0" err="1">
                <a:solidFill>
                  <a:srgbClr val="CC3300"/>
                </a:solidFill>
              </a:rPr>
              <a:t>của</a:t>
            </a:r>
            <a:r>
              <a:rPr lang="en-US" dirty="0">
                <a:solidFill>
                  <a:srgbClr val="CC3300"/>
                </a:solidFill>
              </a:rPr>
              <a:t> HTTT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Chính</a:t>
            </a:r>
            <a:r>
              <a:rPr lang="en-US" dirty="0">
                <a:solidFill>
                  <a:srgbClr val="CC3300"/>
                </a:solidFill>
              </a:rPr>
              <a:t> </a:t>
            </a:r>
            <a:r>
              <a:rPr lang="en-US" dirty="0" err="1">
                <a:solidFill>
                  <a:srgbClr val="CC3300"/>
                </a:solidFill>
              </a:rPr>
              <a:t>phủ</a:t>
            </a:r>
            <a:r>
              <a:rPr lang="en-US" dirty="0">
                <a:solidFill>
                  <a:srgbClr val="CC3300"/>
                </a:solidFill>
              </a:rPr>
              <a:t/>
            </a:r>
            <a:br>
              <a:rPr lang="en-US" dirty="0">
                <a:solidFill>
                  <a:srgbClr val="CC3300"/>
                </a:solidFill>
              </a:rPr>
            </a:br>
            <a:r>
              <a:rPr lang="en-US" dirty="0">
                <a:solidFill>
                  <a:srgbClr val="CC3300"/>
                </a:solidFill>
              </a:rPr>
              <a:t>“</a:t>
            </a:r>
            <a:r>
              <a:rPr lang="en-US" dirty="0" err="1">
                <a:solidFill>
                  <a:srgbClr val="CC3300"/>
                </a:solidFill>
              </a:rPr>
              <a:t>Số</a:t>
            </a:r>
            <a:r>
              <a:rPr lang="en-US" dirty="0">
                <a:solidFill>
                  <a:srgbClr val="CC3300"/>
                </a:solidFill>
              </a:rPr>
              <a:t> </a:t>
            </a:r>
            <a:r>
              <a:rPr lang="en-US" dirty="0" err="1">
                <a:solidFill>
                  <a:srgbClr val="CC3300"/>
                </a:solidFill>
              </a:rPr>
              <a:t>hóa</a:t>
            </a:r>
            <a:r>
              <a:rPr lang="en-US" dirty="0">
                <a:solidFill>
                  <a:srgbClr val="CC3300"/>
                </a:solidFill>
              </a:rPr>
              <a: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giấy</a:t>
            </a:r>
            <a:r>
              <a:rPr lang="en-US" dirty="0">
                <a:solidFill>
                  <a:srgbClr val="CC3300"/>
                </a:solidFill>
              </a:rPr>
              <a:t>:</a:t>
            </a:r>
            <a:br>
              <a:rPr lang="en-US" dirty="0">
                <a:solidFill>
                  <a:srgbClr val="CC3300"/>
                </a:solidFill>
              </a:rPr>
            </a:br>
            <a:r>
              <a:rPr lang="en-US" dirty="0">
                <a:solidFill>
                  <a:srgbClr val="CC3300"/>
                </a:solidFill>
              </a:rPr>
              <a:t/>
            </a:r>
            <a:br>
              <a:rPr lang="en-US" dirty="0">
                <a:solidFill>
                  <a:srgbClr val="CC3300"/>
                </a:solidFill>
              </a:rPr>
            </a:br>
            <a:r>
              <a:rPr lang="en-US" dirty="0">
                <a:solidFill>
                  <a:srgbClr val="CC3300"/>
                </a:solidFill>
              </a:rPr>
              <a:t/>
            </a:r>
            <a:br>
              <a:rPr lang="en-US" dirty="0">
                <a:solidFill>
                  <a:srgbClr val="CC3300"/>
                </a:solidFill>
              </a:rPr>
            </a:br>
            <a:r>
              <a:rPr lang="en-US" dirty="0">
                <a:solidFill>
                  <a:srgbClr val="CC3300"/>
                </a:solidFill>
              </a:rPr>
              <a:t/>
            </a:r>
            <a:br>
              <a:rPr lang="en-US" dirty="0">
                <a:solidFill>
                  <a:srgbClr val="CC3300"/>
                </a:solidFill>
              </a:rPr>
            </a:br>
            <a:r>
              <a:rPr lang="en-US" dirty="0">
                <a:solidFill>
                  <a:srgbClr val="CC3300"/>
                </a:solidFill>
              </a:rPr>
              <a:t/>
            </a:r>
            <a:br>
              <a:rPr lang="en-US" dirty="0">
                <a:solidFill>
                  <a:srgbClr val="CC3300"/>
                </a:solidFill>
              </a:rPr>
            </a:br>
            <a:endParaRPr lang="en-US" dirty="0">
              <a:solidFill>
                <a:srgbClr val="CC33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CC3300"/>
                </a:solidFill>
              </a:rPr>
              <a:t>8. </a:t>
            </a:r>
            <a:r>
              <a:rPr lang="en-US" dirty="0" err="1">
                <a:solidFill>
                  <a:srgbClr val="CC3300"/>
                </a:solidFill>
              </a:rPr>
              <a:t>Tác</a:t>
            </a:r>
            <a:r>
              <a:rPr lang="en-US" dirty="0">
                <a:solidFill>
                  <a:srgbClr val="CC3300"/>
                </a:solidFill>
              </a:rPr>
              <a:t> </a:t>
            </a:r>
            <a:r>
              <a:rPr lang="en-US" dirty="0" err="1">
                <a:solidFill>
                  <a:srgbClr val="CC3300"/>
                </a:solidFill>
              </a:rPr>
              <a:t>động</a:t>
            </a:r>
            <a:r>
              <a:rPr lang="en-US" dirty="0">
                <a:solidFill>
                  <a:srgbClr val="CC3300"/>
                </a:solidFill>
              </a:rPr>
              <a:t>, </a:t>
            </a:r>
            <a:r>
              <a:rPr lang="en-US" dirty="0" err="1">
                <a:solidFill>
                  <a:srgbClr val="CC3300"/>
                </a:solidFill>
              </a:rPr>
              <a:t>lợi</a:t>
            </a:r>
            <a:r>
              <a:rPr lang="en-US" dirty="0">
                <a:solidFill>
                  <a:srgbClr val="CC3300"/>
                </a:solidFill>
              </a:rPr>
              <a:t> </a:t>
            </a:r>
            <a:r>
              <a:rPr lang="en-US" dirty="0" err="1">
                <a:solidFill>
                  <a:srgbClr val="CC3300"/>
                </a:solidFill>
              </a:rPr>
              <a:t>ích</a:t>
            </a:r>
            <a:r>
              <a:rPr lang="en-US" dirty="0">
                <a:solidFill>
                  <a:srgbClr val="CC3300"/>
                </a:solidFill>
              </a:rPr>
              <a:t> </a:t>
            </a:r>
            <a:r>
              <a:rPr lang="en-US" dirty="0" err="1">
                <a:solidFill>
                  <a:srgbClr val="CC3300"/>
                </a:solidFill>
              </a:rPr>
              <a:t>của</a:t>
            </a:r>
            <a:r>
              <a:rPr lang="en-US" dirty="0">
                <a:solidFill>
                  <a:srgbClr val="CC3300"/>
                </a:solidFill>
              </a:rPr>
              <a:t> HTTT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Chính</a:t>
            </a:r>
            <a:r>
              <a:rPr lang="en-US" dirty="0">
                <a:solidFill>
                  <a:srgbClr val="CC3300"/>
                </a:solidFill>
              </a:rPr>
              <a:t> </a:t>
            </a:r>
            <a:r>
              <a:rPr lang="en-US" dirty="0" err="1">
                <a:solidFill>
                  <a:srgbClr val="CC3300"/>
                </a:solidFill>
              </a:rPr>
              <a:t>phủ</a:t>
            </a:r>
            <a:r>
              <a:rPr lang="en-US" dirty="0">
                <a:solidFill>
                  <a:srgbClr val="CC3300"/>
                </a:solidFill>
              </a:rPr>
              <a:t/>
            </a:r>
            <a:br>
              <a:rPr lang="en-US" dirty="0">
                <a:solidFill>
                  <a:srgbClr val="CC3300"/>
                </a:solidFill>
              </a:rPr>
            </a:br>
            <a:r>
              <a:rPr lang="en-US" dirty="0">
                <a:solidFill>
                  <a:srgbClr val="CC3300"/>
                </a:solidFill>
              </a:rPr>
              <a:t>“</a:t>
            </a:r>
            <a:r>
              <a:rPr lang="en-US" dirty="0" err="1">
                <a:solidFill>
                  <a:srgbClr val="CC3300"/>
                </a:solidFill>
              </a:rPr>
              <a:t>Số</a:t>
            </a:r>
            <a:r>
              <a:rPr lang="en-US" dirty="0">
                <a:solidFill>
                  <a:srgbClr val="CC3300"/>
                </a:solidFill>
              </a:rPr>
              <a:t> </a:t>
            </a:r>
            <a:r>
              <a:rPr lang="en-US" dirty="0" err="1">
                <a:solidFill>
                  <a:srgbClr val="CC3300"/>
                </a:solidFill>
              </a:rPr>
              <a:t>hóa</a:t>
            </a:r>
            <a:r>
              <a:rPr lang="en-US" dirty="0">
                <a:solidFill>
                  <a:srgbClr val="CC3300"/>
                </a:solidFill>
              </a:rPr>
              <a:t>” </a:t>
            </a:r>
            <a:r>
              <a:rPr lang="en-US" dirty="0" err="1">
                <a:solidFill>
                  <a:srgbClr val="CC3300"/>
                </a:solidFill>
              </a:rPr>
              <a:t>báo</a:t>
            </a:r>
            <a:r>
              <a:rPr lang="en-US" dirty="0">
                <a:solidFill>
                  <a:srgbClr val="CC3300"/>
                </a:solidFill>
              </a:rPr>
              <a:t> </a:t>
            </a:r>
            <a:r>
              <a:rPr lang="en-US" dirty="0" err="1">
                <a:solidFill>
                  <a:srgbClr val="CC3300"/>
                </a:solidFill>
              </a:rPr>
              <a:t>cáo</a:t>
            </a:r>
            <a:r>
              <a:rPr lang="en-US" dirty="0">
                <a:solidFill>
                  <a:srgbClr val="CC3300"/>
                </a:solidFill>
              </a:rPr>
              <a:t> </a:t>
            </a:r>
            <a:r>
              <a:rPr lang="en-US" dirty="0" err="1">
                <a:solidFill>
                  <a:srgbClr val="CC3300"/>
                </a:solidFill>
              </a:rPr>
              <a:t>giấy</a:t>
            </a:r>
            <a:r>
              <a:rPr lang="en-US" dirty="0">
                <a:solidFill>
                  <a:srgbClr val="CC3300"/>
                </a:solidFill>
              </a:rPr>
              <a:t>:</a:t>
            </a:r>
            <a:br>
              <a:rPr lang="en-US" dirty="0">
                <a:solidFill>
                  <a:srgbClr val="CC3300"/>
                </a:solidFill>
              </a:rPr>
            </a:br>
            <a:endParaRPr lang="en-US" dirty="0"/>
          </a:p>
        </p:txBody>
      </p:sp>
      <p:sp>
        <p:nvSpPr>
          <p:cNvPr id="3" name="Content Placeholder 2"/>
          <p:cNvSpPr>
            <a:spLocks noGrp="1"/>
          </p:cNvSpPr>
          <p:nvPr>
            <p:ph idx="1"/>
          </p:nvPr>
        </p:nvSpPr>
        <p:spPr/>
        <p:txBody>
          <a:bodyPr/>
          <a:lstStyle/>
          <a:p>
            <a:pPr algn="just">
              <a:buNone/>
            </a:pPr>
            <a:r>
              <a:rPr lang="en-US" dirty="0"/>
              <a:t>	</a:t>
            </a:r>
          </a:p>
        </p:txBody>
      </p:sp>
      <p:sp>
        <p:nvSpPr>
          <p:cNvPr id="4" name="Slide Number Placeholder 3"/>
          <p:cNvSpPr>
            <a:spLocks noGrp="1"/>
          </p:cNvSpPr>
          <p:nvPr>
            <p:ph type="sldNum" sz="quarter" idx="12"/>
          </p:nvPr>
        </p:nvSpPr>
        <p:spPr/>
        <p:txBody>
          <a:bodyPr/>
          <a:lstStyle/>
          <a:p>
            <a:fld id="{915606CC-36FA-4283-A0CE-BAC400B7BCE4}" type="slidenum">
              <a:rPr lang="en-US" smtClean="0"/>
              <a:pPr/>
              <a:t>16</a:t>
            </a:fld>
            <a:endParaRPr lang="en-US" dirty="0"/>
          </a:p>
        </p:txBody>
      </p:sp>
      <p:sp>
        <p:nvSpPr>
          <p:cNvPr id="5" name="Rectangle 4"/>
          <p:cNvSpPr/>
          <p:nvPr/>
        </p:nvSpPr>
        <p:spPr>
          <a:xfrm>
            <a:off x="292100" y="1125200"/>
            <a:ext cx="8470900" cy="5693866"/>
          </a:xfrm>
          <a:prstGeom prst="rect">
            <a:avLst/>
          </a:prstGeom>
        </p:spPr>
        <p:txBody>
          <a:bodyPr wrap="square">
            <a:spAutoFit/>
          </a:bodyPr>
          <a:lstStyle/>
          <a:p>
            <a:pPr algn="just"/>
            <a:endParaRPr lang="en-US" sz="2000" dirty="0"/>
          </a:p>
          <a:p>
            <a:pPr algn="just"/>
            <a:r>
              <a:rPr lang="en-US" sz="2000" dirty="0"/>
              <a:t>Theo </a:t>
            </a:r>
            <a:r>
              <a:rPr lang="en-US" sz="2000" dirty="0" err="1"/>
              <a:t>số</a:t>
            </a:r>
            <a:r>
              <a:rPr lang="en-US" sz="2000" dirty="0"/>
              <a:t> </a:t>
            </a:r>
            <a:r>
              <a:rPr lang="en-US" sz="2000" dirty="0" err="1"/>
              <a:t>liệu</a:t>
            </a:r>
            <a:r>
              <a:rPr lang="en-US" sz="2000" dirty="0"/>
              <a:t> do </a:t>
            </a:r>
            <a:r>
              <a:rPr lang="en-US" sz="2000" dirty="0" err="1"/>
              <a:t>các</a:t>
            </a:r>
            <a:r>
              <a:rPr lang="en-US" sz="2000" dirty="0"/>
              <a:t> </a:t>
            </a:r>
            <a:r>
              <a:rPr lang="en-US" sz="2000" dirty="0" err="1"/>
              <a:t>bộ</a:t>
            </a:r>
            <a:r>
              <a:rPr lang="en-US" sz="2000" dirty="0"/>
              <a:t>, </a:t>
            </a:r>
            <a:r>
              <a:rPr lang="en-US" sz="2000" dirty="0" err="1"/>
              <a:t>cơ</a:t>
            </a:r>
            <a:r>
              <a:rPr lang="en-US" sz="2000" dirty="0"/>
              <a:t> </a:t>
            </a:r>
            <a:r>
              <a:rPr lang="en-US" sz="2000" dirty="0" err="1"/>
              <a:t>quan</a:t>
            </a:r>
            <a:r>
              <a:rPr lang="en-US" sz="2000" dirty="0"/>
              <a:t> </a:t>
            </a:r>
            <a:r>
              <a:rPr lang="en-US" sz="2000" dirty="0" err="1"/>
              <a:t>cung</a:t>
            </a:r>
            <a:r>
              <a:rPr lang="en-US" sz="2000" dirty="0"/>
              <a:t> </a:t>
            </a:r>
            <a:r>
              <a:rPr lang="en-US" sz="2000" dirty="0" err="1"/>
              <a:t>cấp</a:t>
            </a:r>
            <a:r>
              <a:rPr lang="en-US" sz="2000" dirty="0"/>
              <a:t> </a:t>
            </a:r>
            <a:r>
              <a:rPr lang="en-US" sz="2000" i="1" dirty="0"/>
              <a:t>(</a:t>
            </a:r>
            <a:r>
              <a:rPr lang="vi-VN" sz="2000" i="1" dirty="0"/>
              <a:t>Công văn số 3415/VPCP-KSTT ngày 26</a:t>
            </a:r>
            <a:r>
              <a:rPr lang="en-US" sz="2000" i="1" dirty="0"/>
              <a:t>/</a:t>
            </a:r>
            <a:r>
              <a:rPr lang="vi-VN" sz="2000" i="1" dirty="0"/>
              <a:t>4</a:t>
            </a:r>
            <a:r>
              <a:rPr lang="en-US" sz="2000" i="1" dirty="0"/>
              <a:t>/</a:t>
            </a:r>
            <a:r>
              <a:rPr lang="vi-VN" sz="2000" i="1" dirty="0"/>
              <a:t>2019 của VPCP</a:t>
            </a:r>
            <a:r>
              <a:rPr lang="en-US" sz="2000" i="1" dirty="0"/>
              <a:t>)</a:t>
            </a:r>
            <a:r>
              <a:rPr lang="en-US" sz="2000" dirty="0"/>
              <a:t>, b</a:t>
            </a:r>
            <a:r>
              <a:rPr lang="vi-VN" sz="2000" dirty="0"/>
              <a:t>ình quân hàng năm mỗi bộ, cơ quan có </a:t>
            </a:r>
            <a:r>
              <a:rPr lang="en-US" sz="2000" dirty="0" err="1"/>
              <a:t>khoảng</a:t>
            </a:r>
            <a:r>
              <a:rPr lang="en-US" sz="2000" dirty="0"/>
              <a:t> </a:t>
            </a:r>
            <a:r>
              <a:rPr lang="vi-VN" sz="2000" dirty="0"/>
              <a:t>20 báo cáo </a:t>
            </a:r>
            <a:r>
              <a:rPr lang="en-US" sz="2000" dirty="0" err="1"/>
              <a:t>định</a:t>
            </a:r>
            <a:r>
              <a:rPr lang="en-US" sz="2000" dirty="0"/>
              <a:t> </a:t>
            </a:r>
            <a:r>
              <a:rPr lang="en-US" sz="2000" dirty="0" err="1"/>
              <a:t>kỳ</a:t>
            </a:r>
            <a:r>
              <a:rPr lang="en-US" sz="2000" dirty="0"/>
              <a:t> </a:t>
            </a:r>
            <a:r>
              <a:rPr lang="en-US" sz="2000" dirty="0" err="1"/>
              <a:t>gửi</a:t>
            </a:r>
            <a:r>
              <a:rPr lang="en-US" sz="2000" dirty="0"/>
              <a:t> </a:t>
            </a:r>
            <a:r>
              <a:rPr lang="vi-VN" sz="2000" dirty="0"/>
              <a:t>Chính phủ/TTgCP. Như vậy, ước tính tổng số 2</a:t>
            </a:r>
            <a:r>
              <a:rPr lang="en-US" sz="2000" dirty="0"/>
              <a:t>2</a:t>
            </a:r>
            <a:r>
              <a:rPr lang="vi-VN" sz="2000" dirty="0"/>
              <a:t> bộ, cơ quan báo cáo lên Chính phủ, TTgCP là: 2</a:t>
            </a:r>
            <a:r>
              <a:rPr lang="en-US" sz="2000" dirty="0"/>
              <a:t>2</a:t>
            </a:r>
            <a:r>
              <a:rPr lang="vi-VN" sz="2000" dirty="0"/>
              <a:t>*20= 4</a:t>
            </a:r>
            <a:r>
              <a:rPr lang="en-US" sz="2000" dirty="0"/>
              <a:t>4</a:t>
            </a:r>
            <a:r>
              <a:rPr lang="vi-VN" sz="2000" dirty="0"/>
              <a:t>0 báo cáo/năm.</a:t>
            </a:r>
            <a:endParaRPr lang="en-US" sz="2000" dirty="0"/>
          </a:p>
          <a:p>
            <a:pPr algn="just"/>
            <a:r>
              <a:rPr lang="vi-VN" sz="2000" dirty="0"/>
              <a:t>Theo đó, nếu điện tử hóa tất cả các báo cáo này</a:t>
            </a:r>
            <a:r>
              <a:rPr lang="en-US" sz="2000" dirty="0"/>
              <a:t> </a:t>
            </a:r>
            <a:r>
              <a:rPr lang="en-US" sz="2000" dirty="0" err="1"/>
              <a:t>và</a:t>
            </a:r>
            <a:r>
              <a:rPr lang="en-US" sz="2000" dirty="0"/>
              <a:t> </a:t>
            </a:r>
            <a:r>
              <a:rPr lang="en-US" sz="2000" dirty="0" err="1"/>
              <a:t>kết</a:t>
            </a:r>
            <a:r>
              <a:rPr lang="en-US" sz="2000" dirty="0"/>
              <a:t> </a:t>
            </a:r>
            <a:r>
              <a:rPr lang="en-US" sz="2000" dirty="0" err="1"/>
              <a:t>nối</a:t>
            </a:r>
            <a:r>
              <a:rPr lang="en-US" sz="2000" dirty="0"/>
              <a:t> </a:t>
            </a:r>
            <a:r>
              <a:rPr lang="en-US" sz="2000" dirty="0" err="1"/>
              <a:t>với</a:t>
            </a:r>
            <a:r>
              <a:rPr lang="en-US" sz="2000" dirty="0"/>
              <a:t> HTTTBC </a:t>
            </a:r>
            <a:r>
              <a:rPr lang="en-US" sz="2000" dirty="0" err="1"/>
              <a:t>Chính</a:t>
            </a:r>
            <a:r>
              <a:rPr lang="en-US" sz="2000" dirty="0"/>
              <a:t> </a:t>
            </a:r>
            <a:r>
              <a:rPr lang="en-US" sz="2000" dirty="0" err="1"/>
              <a:t>phủ</a:t>
            </a:r>
            <a:r>
              <a:rPr lang="en-US" sz="2000" dirty="0"/>
              <a:t> </a:t>
            </a:r>
            <a:r>
              <a:rPr lang="vi-VN" sz="2000" dirty="0"/>
              <a:t> thì ước tính chi phí tiết kiệm được </a:t>
            </a:r>
            <a:r>
              <a:rPr lang="en-US" sz="2000" dirty="0" err="1"/>
              <a:t>cho</a:t>
            </a:r>
            <a:r>
              <a:rPr lang="en-US" sz="2000" dirty="0"/>
              <a:t> NSNN </a:t>
            </a:r>
            <a:r>
              <a:rPr lang="vi-VN" sz="2000" dirty="0"/>
              <a:t>sẽ là: 4</a:t>
            </a:r>
            <a:r>
              <a:rPr lang="en-US" sz="2000" dirty="0"/>
              <a:t>4</a:t>
            </a:r>
            <a:r>
              <a:rPr lang="vi-VN" sz="2000" dirty="0"/>
              <a:t>0 báo cáo x </a:t>
            </a:r>
            <a:r>
              <a:rPr lang="en-US" sz="2000" dirty="0"/>
              <a:t>1.045.440.000</a:t>
            </a:r>
            <a:r>
              <a:rPr lang="vi-VN" sz="2000" dirty="0"/>
              <a:t> = </a:t>
            </a:r>
            <a:r>
              <a:rPr lang="en-US" sz="2000" dirty="0"/>
              <a:t>459.993.600.000</a:t>
            </a:r>
            <a:r>
              <a:rPr lang="vi-VN" sz="2000" dirty="0"/>
              <a:t> VNĐ/năm</a:t>
            </a:r>
            <a:r>
              <a:rPr lang="en-US" sz="2000" dirty="0"/>
              <a:t> (</a:t>
            </a:r>
            <a:r>
              <a:rPr lang="en-US" sz="2000" dirty="0" err="1"/>
              <a:t>khoảng</a:t>
            </a:r>
            <a:r>
              <a:rPr lang="en-US" sz="2000" dirty="0"/>
              <a:t> 460 </a:t>
            </a:r>
            <a:r>
              <a:rPr lang="en-US" sz="2000" dirty="0" err="1"/>
              <a:t>tỷ</a:t>
            </a:r>
            <a:r>
              <a:rPr lang="en-US" sz="2000" dirty="0"/>
              <a:t> </a:t>
            </a:r>
            <a:r>
              <a:rPr lang="en-US" sz="2000" dirty="0" err="1"/>
              <a:t>đồng</a:t>
            </a:r>
            <a:r>
              <a:rPr lang="en-US" sz="2000" dirty="0"/>
              <a:t>)</a:t>
            </a:r>
            <a:r>
              <a:rPr lang="vi-VN" sz="2000" dirty="0"/>
              <a:t>.</a:t>
            </a:r>
            <a:endParaRPr lang="en-US" sz="2000" dirty="0"/>
          </a:p>
          <a:p>
            <a:pPr algn="just"/>
            <a:r>
              <a:rPr lang="en-US" sz="2000" dirty="0"/>
              <a:t>(</a:t>
            </a:r>
            <a:r>
              <a:rPr lang="en-US" sz="2000" i="1" dirty="0" err="1"/>
              <a:t>Số</a:t>
            </a:r>
            <a:r>
              <a:rPr lang="en-US" sz="2000" i="1" dirty="0"/>
              <a:t> </a:t>
            </a:r>
            <a:r>
              <a:rPr lang="en-US" sz="2000" i="1" dirty="0" err="1"/>
              <a:t>liệu</a:t>
            </a:r>
            <a:r>
              <a:rPr lang="en-US" sz="2000" i="1" dirty="0"/>
              <a:t> </a:t>
            </a:r>
            <a:r>
              <a:rPr lang="en-US" sz="2000" i="1" dirty="0" err="1"/>
              <a:t>báo</a:t>
            </a:r>
            <a:r>
              <a:rPr lang="en-US" sz="2000" i="1" dirty="0"/>
              <a:t> </a:t>
            </a:r>
            <a:r>
              <a:rPr lang="en-US" sz="2000" i="1" dirty="0" err="1"/>
              <a:t>cáo</a:t>
            </a:r>
            <a:r>
              <a:rPr lang="en-US" sz="2000" i="1" dirty="0"/>
              <a:t> </a:t>
            </a:r>
            <a:r>
              <a:rPr lang="vi-VN" sz="2000" i="1" dirty="0"/>
              <a:t>chưa tính cho</a:t>
            </a:r>
            <a:r>
              <a:rPr lang="en-US" sz="2000" i="1" dirty="0"/>
              <a:t> </a:t>
            </a:r>
            <a:r>
              <a:rPr lang="en-US" sz="2000" i="1" dirty="0" err="1"/>
              <a:t>báo</a:t>
            </a:r>
            <a:r>
              <a:rPr lang="en-US" sz="2000" i="1" dirty="0"/>
              <a:t> </a:t>
            </a:r>
            <a:r>
              <a:rPr lang="en-US" sz="2000" i="1" dirty="0" err="1"/>
              <a:t>cáo</a:t>
            </a:r>
            <a:r>
              <a:rPr lang="en-US" sz="2000" i="1" dirty="0"/>
              <a:t> </a:t>
            </a:r>
            <a:r>
              <a:rPr lang="en-US" sz="2000" i="1" dirty="0" err="1"/>
              <a:t>chuyên</a:t>
            </a:r>
            <a:r>
              <a:rPr lang="en-US" sz="2000" i="1" dirty="0"/>
              <a:t> </a:t>
            </a:r>
            <a:r>
              <a:rPr lang="en-US" sz="2000" i="1" dirty="0" err="1"/>
              <a:t>đề</a:t>
            </a:r>
            <a:r>
              <a:rPr lang="en-US" sz="2000" i="1" dirty="0"/>
              <a:t>, </a:t>
            </a:r>
            <a:r>
              <a:rPr lang="en-US" sz="2000" i="1" dirty="0" err="1"/>
              <a:t>đột</a:t>
            </a:r>
            <a:r>
              <a:rPr lang="en-US" sz="2000" i="1" dirty="0"/>
              <a:t> </a:t>
            </a:r>
            <a:r>
              <a:rPr lang="en-US" sz="2000" i="1" dirty="0" err="1"/>
              <a:t>xuất</a:t>
            </a:r>
            <a:r>
              <a:rPr lang="en-US" sz="2000" i="1" dirty="0"/>
              <a:t>; </a:t>
            </a:r>
            <a:r>
              <a:rPr lang="en-US" sz="2000" i="1" dirty="0" err="1"/>
              <a:t>chưa</a:t>
            </a:r>
            <a:r>
              <a:rPr lang="en-US" sz="2000" i="1" dirty="0"/>
              <a:t> </a:t>
            </a:r>
            <a:r>
              <a:rPr lang="en-US" sz="2000" i="1" dirty="0" err="1"/>
              <a:t>tính</a:t>
            </a:r>
            <a:r>
              <a:rPr lang="vi-VN" sz="2000" i="1" dirty="0"/>
              <a:t> số báo cáo các tổ chức, cá nhân</a:t>
            </a:r>
            <a:r>
              <a:rPr lang="en-US" sz="2000" i="1" dirty="0"/>
              <a:t> </a:t>
            </a:r>
            <a:r>
              <a:rPr lang="en-US" sz="2000" i="1" dirty="0" err="1"/>
              <a:t>ngoài</a:t>
            </a:r>
            <a:r>
              <a:rPr lang="en-US" sz="2000" i="1" dirty="0"/>
              <a:t> NN</a:t>
            </a:r>
            <a:r>
              <a:rPr lang="vi-VN" sz="2000" i="1" dirty="0"/>
              <a:t> phải báo cáo cơ quan nhà nước</a:t>
            </a:r>
            <a:r>
              <a:rPr lang="en-US" sz="2000" i="1" dirty="0"/>
              <a:t> do </a:t>
            </a:r>
            <a:r>
              <a:rPr lang="en-US" sz="2000" i="1" dirty="0" err="1"/>
              <a:t>Hệ</a:t>
            </a:r>
            <a:r>
              <a:rPr lang="en-US" sz="2000" i="1" dirty="0"/>
              <a:t> </a:t>
            </a:r>
            <a:r>
              <a:rPr lang="en-US" sz="2000" i="1" dirty="0" err="1"/>
              <a:t>thống</a:t>
            </a:r>
            <a:r>
              <a:rPr lang="en-US" sz="2000" i="1" dirty="0"/>
              <a:t> </a:t>
            </a:r>
            <a:r>
              <a:rPr lang="en-US" sz="2000" i="1" dirty="0" err="1"/>
              <a:t>bước</a:t>
            </a:r>
            <a:r>
              <a:rPr lang="en-US" sz="2000" i="1" dirty="0"/>
              <a:t> </a:t>
            </a:r>
            <a:r>
              <a:rPr lang="en-US" sz="2000" i="1" dirty="0" err="1"/>
              <a:t>đầu</a:t>
            </a:r>
            <a:r>
              <a:rPr lang="en-US" sz="2000" i="1" dirty="0"/>
              <a:t> </a:t>
            </a:r>
            <a:r>
              <a:rPr lang="en-US" sz="2000" i="1" dirty="0" err="1"/>
              <a:t>chỉ</a:t>
            </a:r>
            <a:r>
              <a:rPr lang="en-US" sz="2000" i="1" dirty="0"/>
              <a:t> </a:t>
            </a:r>
            <a:r>
              <a:rPr lang="en-US" sz="2000" i="1" dirty="0" err="1"/>
              <a:t>triển</a:t>
            </a:r>
            <a:r>
              <a:rPr lang="en-US" sz="2000" i="1" dirty="0"/>
              <a:t> </a:t>
            </a:r>
            <a:r>
              <a:rPr lang="en-US" sz="2000" i="1" dirty="0" err="1"/>
              <a:t>khai</a:t>
            </a:r>
            <a:r>
              <a:rPr lang="en-US" sz="2000" i="1" dirty="0"/>
              <a:t> </a:t>
            </a:r>
            <a:r>
              <a:rPr lang="en-US" sz="2000" i="1" dirty="0" err="1"/>
              <a:t>tới</a:t>
            </a:r>
            <a:r>
              <a:rPr lang="en-US" sz="2000" i="1" dirty="0"/>
              <a:t> </a:t>
            </a:r>
            <a:r>
              <a:rPr lang="en-US" sz="2000" i="1" dirty="0" err="1"/>
              <a:t>các</a:t>
            </a:r>
            <a:r>
              <a:rPr lang="en-US" sz="2000" i="1" dirty="0"/>
              <a:t> </a:t>
            </a:r>
            <a:r>
              <a:rPr lang="en-US" sz="2000" i="1" dirty="0" err="1"/>
              <a:t>cơ</a:t>
            </a:r>
            <a:r>
              <a:rPr lang="en-US" sz="2000" i="1" dirty="0"/>
              <a:t> </a:t>
            </a:r>
            <a:r>
              <a:rPr lang="en-US" sz="2000" i="1" dirty="0" err="1"/>
              <a:t>quan</a:t>
            </a:r>
            <a:r>
              <a:rPr lang="en-US" sz="2000" i="1" dirty="0"/>
              <a:t> HCNN)</a:t>
            </a:r>
            <a:r>
              <a:rPr lang="vi-VN" sz="2000" i="1" dirty="0"/>
              <a:t>.</a:t>
            </a:r>
            <a:endParaRPr lang="en-US" sz="2000" i="1" dirty="0"/>
          </a:p>
          <a:p>
            <a:endParaRPr lang="en-US" sz="2000" dirty="0"/>
          </a:p>
          <a:p>
            <a:endParaRPr lang="en-US" sz="2000" dirty="0"/>
          </a:p>
          <a:p>
            <a:endParaRPr lang="en-US" dirty="0"/>
          </a:p>
          <a:p>
            <a:endParaRPr lang="en-US" dirty="0"/>
          </a:p>
          <a:p>
            <a:endParaRPr lang="en-US" dirty="0"/>
          </a:p>
          <a:p>
            <a:endParaRPr lang="en-US" dirty="0"/>
          </a:p>
          <a:p>
            <a:endParaRPr lang="en-US" dirty="0"/>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699" y="1872900"/>
            <a:ext cx="8721089" cy="746700"/>
          </a:xfrm>
          <a:prstGeom prst="rect">
            <a:avLst/>
          </a:prstGeom>
        </p:spPr>
        <p:txBody>
          <a:bodyPr spcFirstLastPara="1" wrap="square" lIns="91425" tIns="91425" rIns="91425" bIns="91425" anchor="t" anchorCtr="0">
            <a:noAutofit/>
          </a:bodyPr>
          <a:lstStyle/>
          <a:p>
            <a:pPr lvl="0" algn="ctr">
              <a:lnSpc>
                <a:spcPct val="115000"/>
              </a:lnSpc>
            </a:pPr>
            <a:r>
              <a:rPr lang="en-US" sz="3600" b="1" dirty="0">
                <a:solidFill>
                  <a:srgbClr val="D16F3D"/>
                </a:solidFill>
              </a:rPr>
              <a:t>II. G</a:t>
            </a:r>
            <a:r>
              <a:rPr lang="vi-VN" sz="3600" b="1" dirty="0">
                <a:solidFill>
                  <a:srgbClr val="D16F3D"/>
                </a:solidFill>
              </a:rPr>
              <a:t>iao diện</a:t>
            </a:r>
            <a:r>
              <a:rPr lang="en-US" sz="3600" b="1" dirty="0">
                <a:solidFill>
                  <a:srgbClr val="D16F3D"/>
                </a:solidFill>
              </a:rPr>
              <a:t> HTTT </a:t>
            </a:r>
            <a:r>
              <a:rPr lang="en-US" sz="3600" b="1" dirty="0" err="1">
                <a:solidFill>
                  <a:srgbClr val="D16F3D"/>
                </a:solidFill>
              </a:rPr>
              <a:t>b</a:t>
            </a:r>
            <a:r>
              <a:rPr lang="en-US" sz="3600" b="1" dirty="0" err="1" smtClean="0">
                <a:solidFill>
                  <a:srgbClr val="D16F3D"/>
                </a:solidFill>
              </a:rPr>
              <a:t>áo</a:t>
            </a:r>
            <a:r>
              <a:rPr lang="en-US" sz="3600" b="1" dirty="0" smtClean="0">
                <a:solidFill>
                  <a:srgbClr val="D16F3D"/>
                </a:solidFill>
              </a:rPr>
              <a:t> </a:t>
            </a:r>
            <a:r>
              <a:rPr lang="en-US" sz="3600" b="1" dirty="0" err="1">
                <a:solidFill>
                  <a:srgbClr val="D16F3D"/>
                </a:solidFill>
              </a:rPr>
              <a:t>cáo</a:t>
            </a:r>
            <a:r>
              <a:rPr lang="en-US" sz="3600" b="1" dirty="0">
                <a:solidFill>
                  <a:srgbClr val="D16F3D"/>
                </a:solidFill>
              </a:rPr>
              <a:t> </a:t>
            </a:r>
            <a:r>
              <a:rPr lang="en-US" sz="3600" b="1" dirty="0" err="1">
                <a:solidFill>
                  <a:srgbClr val="D16F3D"/>
                </a:solidFill>
              </a:rPr>
              <a:t>Chính</a:t>
            </a:r>
            <a:r>
              <a:rPr lang="en-US" sz="3600" b="1" dirty="0">
                <a:solidFill>
                  <a:srgbClr val="D16F3D"/>
                </a:solidFill>
              </a:rPr>
              <a:t> </a:t>
            </a:r>
            <a:r>
              <a:rPr lang="en-US" sz="3600" b="1" dirty="0" err="1">
                <a:solidFill>
                  <a:srgbClr val="D16F3D"/>
                </a:solidFill>
              </a:rPr>
              <a:t>phủ</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1711825" y="2619600"/>
            <a:ext cx="5611800" cy="74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dirty="0"/>
          </a:p>
        </p:txBody>
      </p:sp>
      <p:sp>
        <p:nvSpPr>
          <p:cNvPr id="2" name="Slide Number Placeholder 1">
            <a:extLst>
              <a:ext uri="{FF2B5EF4-FFF2-40B4-BE49-F238E27FC236}">
                <a16:creationId xmlns="" xmlns:a16="http://schemas.microsoft.com/office/drawing/2014/main" id="{5E483A9D-BBB4-4768-85BE-C5A33345B7F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17</a:t>
            </a:fld>
            <a:endParaRPr lang="vi"/>
          </a:p>
        </p:txBody>
      </p:sp>
    </p:spTree>
    <p:extLst>
      <p:ext uri="{BB962C8B-B14F-4D97-AF65-F5344CB8AC3E}">
        <p14:creationId xmlns="" xmlns:p14="http://schemas.microsoft.com/office/powerpoint/2010/main" val="34212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7"/>
          <p:cNvSpPr txBox="1">
            <a:spLocks noGrp="1"/>
          </p:cNvSpPr>
          <p:nvPr>
            <p:ph type="subTitle" idx="1"/>
          </p:nvPr>
        </p:nvSpPr>
        <p:spPr>
          <a:xfrm>
            <a:off x="725215" y="4638210"/>
            <a:ext cx="7747244" cy="525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1800" b="1" dirty="0" err="1">
                <a:solidFill>
                  <a:schemeClr val="dk1"/>
                </a:solidFill>
                <a:highlight>
                  <a:srgbClr val="FFFFFF"/>
                </a:highlight>
              </a:rPr>
              <a:t>Giao</a:t>
            </a:r>
            <a:r>
              <a:rPr lang="en-US" sz="1800" b="1" dirty="0">
                <a:solidFill>
                  <a:schemeClr val="dk1"/>
                </a:solidFill>
                <a:highlight>
                  <a:srgbClr val="FFFFFF"/>
                </a:highlight>
              </a:rPr>
              <a:t> </a:t>
            </a:r>
            <a:r>
              <a:rPr lang="en-US" sz="1800" b="1" dirty="0" err="1">
                <a:solidFill>
                  <a:schemeClr val="dk1"/>
                </a:solidFill>
                <a:highlight>
                  <a:srgbClr val="FFFFFF"/>
                </a:highlight>
              </a:rPr>
              <a:t>diện</a:t>
            </a:r>
            <a:r>
              <a:rPr lang="en-US" sz="1800" b="1" dirty="0">
                <a:solidFill>
                  <a:schemeClr val="dk1"/>
                </a:solidFill>
                <a:highlight>
                  <a:srgbClr val="FFFFFF"/>
                </a:highlight>
              </a:rPr>
              <a:t> </a:t>
            </a:r>
            <a:r>
              <a:rPr lang="en-US" sz="1800" b="1" dirty="0" err="1">
                <a:solidFill>
                  <a:schemeClr val="dk1"/>
                </a:solidFill>
                <a:highlight>
                  <a:srgbClr val="FFFFFF"/>
                </a:highlight>
              </a:rPr>
              <a:t>đăng</a:t>
            </a:r>
            <a:r>
              <a:rPr lang="en-US" sz="1800" b="1" dirty="0">
                <a:solidFill>
                  <a:schemeClr val="dk1"/>
                </a:solidFill>
                <a:highlight>
                  <a:srgbClr val="FFFFFF"/>
                </a:highlight>
              </a:rPr>
              <a:t> </a:t>
            </a:r>
            <a:r>
              <a:rPr lang="en-US" sz="1800" b="1" dirty="0" err="1">
                <a:solidFill>
                  <a:schemeClr val="dk1"/>
                </a:solidFill>
                <a:highlight>
                  <a:srgbClr val="FFFFFF"/>
                </a:highlight>
              </a:rPr>
              <a:t>nhập</a:t>
            </a:r>
            <a:r>
              <a:rPr lang="en-US" sz="1800" b="1" dirty="0">
                <a:solidFill>
                  <a:schemeClr val="dk1"/>
                </a:solidFill>
                <a:highlight>
                  <a:srgbClr val="FFFFFF"/>
                </a:highlight>
              </a:rPr>
              <a:t> </a:t>
            </a:r>
            <a:r>
              <a:rPr lang="en-US" sz="1800" b="1" dirty="0" err="1">
                <a:solidFill>
                  <a:schemeClr val="dk1"/>
                </a:solidFill>
                <a:highlight>
                  <a:srgbClr val="FFFFFF"/>
                </a:highlight>
              </a:rPr>
              <a:t>Hệ</a:t>
            </a:r>
            <a:r>
              <a:rPr lang="en-US" sz="1800" b="1" dirty="0">
                <a:solidFill>
                  <a:schemeClr val="dk1"/>
                </a:solidFill>
                <a:highlight>
                  <a:srgbClr val="FFFFFF"/>
                </a:highlight>
              </a:rPr>
              <a:t> </a:t>
            </a:r>
            <a:r>
              <a:rPr lang="en-US" sz="1800" b="1" dirty="0" err="1">
                <a:solidFill>
                  <a:schemeClr val="dk1"/>
                </a:solidFill>
                <a:highlight>
                  <a:srgbClr val="FFFFFF"/>
                </a:highlight>
              </a:rPr>
              <a:t>thống</a:t>
            </a:r>
            <a:r>
              <a:rPr lang="en-US" sz="1800" b="1" dirty="0">
                <a:solidFill>
                  <a:schemeClr val="dk1"/>
                </a:solidFill>
                <a:highlight>
                  <a:srgbClr val="FFFFFF"/>
                </a:highlight>
              </a:rPr>
              <a:t>; </a:t>
            </a:r>
            <a:r>
              <a:rPr lang="en-US" sz="1800" b="1" dirty="0" err="1">
                <a:solidFill>
                  <a:schemeClr val="dk1"/>
                </a:solidFill>
                <a:highlight>
                  <a:srgbClr val="FFFFFF"/>
                </a:highlight>
              </a:rPr>
              <a:t>tên</a:t>
            </a:r>
            <a:r>
              <a:rPr lang="en-US" sz="1800" b="1" dirty="0">
                <a:solidFill>
                  <a:schemeClr val="dk1"/>
                </a:solidFill>
                <a:highlight>
                  <a:srgbClr val="FFFFFF"/>
                </a:highlight>
              </a:rPr>
              <a:t> </a:t>
            </a:r>
            <a:r>
              <a:rPr lang="en-US" sz="1800" b="1" dirty="0" err="1">
                <a:solidFill>
                  <a:schemeClr val="dk1"/>
                </a:solidFill>
                <a:highlight>
                  <a:srgbClr val="FFFFFF"/>
                </a:highlight>
              </a:rPr>
              <a:t>miền</a:t>
            </a:r>
            <a:r>
              <a:rPr lang="en-US" sz="1800" b="1" dirty="0">
                <a:solidFill>
                  <a:schemeClr val="dk1"/>
                </a:solidFill>
                <a:highlight>
                  <a:srgbClr val="FFFFFF"/>
                </a:highlight>
              </a:rPr>
              <a:t> baocaochinhphu.gov.vn</a:t>
            </a:r>
            <a:endParaRPr sz="1800" b="1" dirty="0">
              <a:solidFill>
                <a:schemeClr val="dk1"/>
              </a:solidFill>
              <a:highlight>
                <a:srgbClr val="FFFFFF"/>
              </a:highlight>
            </a:endParaRPr>
          </a:p>
        </p:txBody>
      </p:sp>
      <p:pic>
        <p:nvPicPr>
          <p:cNvPr id="3" name="Picture 2">
            <a:extLst>
              <a:ext uri="{FF2B5EF4-FFF2-40B4-BE49-F238E27FC236}">
                <a16:creationId xmlns="" xmlns:a16="http://schemas.microsoft.com/office/drawing/2014/main" id="{3C8E89CF-FD4F-4149-A6F2-2DF6EBB4C09B}"/>
              </a:ext>
            </a:extLst>
          </p:cNvPr>
          <p:cNvPicPr>
            <a:picLocks noChangeAspect="1"/>
          </p:cNvPicPr>
          <p:nvPr/>
        </p:nvPicPr>
        <p:blipFill>
          <a:blip r:embed="rId3"/>
          <a:stretch>
            <a:fillRect/>
          </a:stretch>
        </p:blipFill>
        <p:spPr>
          <a:xfrm>
            <a:off x="307700" y="323585"/>
            <a:ext cx="8305800" cy="4181740"/>
          </a:xfrm>
          <a:prstGeom prst="rect">
            <a:avLst/>
          </a:prstGeom>
        </p:spPr>
      </p:pic>
      <p:sp>
        <p:nvSpPr>
          <p:cNvPr id="4" name="Slide Number Placeholder 3">
            <a:extLst>
              <a:ext uri="{FF2B5EF4-FFF2-40B4-BE49-F238E27FC236}">
                <a16:creationId xmlns="" xmlns:a16="http://schemas.microsoft.com/office/drawing/2014/main" id="{403A2CFF-D937-4B9F-B87D-1013313573F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18</a:t>
            </a:fld>
            <a:endParaRPr lang="vi"/>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9"/>
          <p:cNvSpPr/>
          <p:nvPr/>
        </p:nvSpPr>
        <p:spPr>
          <a:xfrm>
            <a:off x="408825" y="373505"/>
            <a:ext cx="1599600" cy="4467070"/>
          </a:xfrm>
          <a:prstGeom prst="rect">
            <a:avLst/>
          </a:prstGeom>
          <a:noFill/>
          <a:ln>
            <a:noFill/>
          </a:ln>
        </p:spPr>
        <p:txBody>
          <a:bodyPr spcFirstLastPara="1" wrap="square" lIns="91425" tIns="91425" rIns="91425" bIns="91425" anchor="ctr" anchorCtr="0">
            <a:noAutofit/>
          </a:bodyPr>
          <a:lstStyle/>
          <a:p>
            <a:pPr lvl="0"/>
            <a:r>
              <a:rPr lang="vi-VN" sz="2000" b="1" dirty="0"/>
              <a:t>Nhóm</a:t>
            </a:r>
          </a:p>
          <a:p>
            <a:pPr lvl="0"/>
            <a:r>
              <a:rPr lang="vi-VN" sz="2000" b="1" dirty="0"/>
              <a:t>thông tin, dữ liệu</a:t>
            </a:r>
          </a:p>
          <a:p>
            <a:pPr lvl="0"/>
            <a:r>
              <a:rPr lang="vi-VN" sz="2000" b="1" dirty="0"/>
              <a:t>trong </a:t>
            </a:r>
            <a:r>
              <a:rPr lang="en-US" sz="2000" b="1" dirty="0" smtClean="0"/>
              <a:t>H</a:t>
            </a:r>
            <a:r>
              <a:rPr lang="vi-VN" sz="2000" b="1" dirty="0" smtClean="0"/>
              <a:t>ệ </a:t>
            </a:r>
            <a:r>
              <a:rPr lang="vi-VN" sz="2000" b="1" dirty="0"/>
              <a:t>thống</a:t>
            </a:r>
          </a:p>
        </p:txBody>
      </p:sp>
      <p:sp>
        <p:nvSpPr>
          <p:cNvPr id="6" name="Slide Number Placeholder 5">
            <a:extLst>
              <a:ext uri="{FF2B5EF4-FFF2-40B4-BE49-F238E27FC236}">
                <a16:creationId xmlns="" xmlns:a16="http://schemas.microsoft.com/office/drawing/2014/main" id="{756CE006-30B9-44D3-B014-38344D2F079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19</a:t>
            </a:fld>
            <a:endParaRPr lang="vi"/>
          </a:p>
        </p:txBody>
      </p:sp>
      <p:pic>
        <p:nvPicPr>
          <p:cNvPr id="1026" name="Picture 2" descr="Z:\Users\nguyenthitrale\Downloads\Group 2667 (1).jpg"/>
          <p:cNvPicPr>
            <a:picLocks noChangeAspect="1" noChangeArrowheads="1"/>
          </p:cNvPicPr>
          <p:nvPr/>
        </p:nvPicPr>
        <p:blipFill>
          <a:blip r:embed="rId3"/>
          <a:srcRect/>
          <a:stretch>
            <a:fillRect/>
          </a:stretch>
        </p:blipFill>
        <p:spPr bwMode="auto">
          <a:xfrm>
            <a:off x="1789043" y="397564"/>
            <a:ext cx="6854025" cy="436526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0" y="488943"/>
            <a:ext cx="8520600" cy="746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600" b="1" dirty="0" err="1">
                <a:solidFill>
                  <a:srgbClr val="D16F3D"/>
                </a:solidFill>
              </a:rPr>
              <a:t>Nội</a:t>
            </a:r>
            <a:r>
              <a:rPr lang="en-US" sz="3600" b="1" dirty="0">
                <a:solidFill>
                  <a:srgbClr val="D16F3D"/>
                </a:solidFill>
              </a:rPr>
              <a:t> dung</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723284" y="1387366"/>
            <a:ext cx="8090516" cy="2879834"/>
          </a:xfrm>
          <a:prstGeom prst="rect">
            <a:avLst/>
          </a:prstGeom>
          <a:noFill/>
          <a:ln>
            <a:noFill/>
          </a:ln>
        </p:spPr>
        <p:txBody>
          <a:bodyPr spcFirstLastPara="1" wrap="square" lIns="91425" tIns="91425" rIns="91425" bIns="91425" anchor="t" anchorCtr="0">
            <a:noAutofit/>
          </a:bodyPr>
          <a:lstStyle/>
          <a:p>
            <a:pPr marL="400050" lvl="0" indent="-400050" algn="just" rtl="0">
              <a:lnSpc>
                <a:spcPct val="115000"/>
              </a:lnSpc>
              <a:spcBef>
                <a:spcPts val="600"/>
              </a:spcBef>
              <a:spcAft>
                <a:spcPts val="600"/>
              </a:spcAft>
              <a:buAutoNum type="romanUcPeriod"/>
            </a:pPr>
            <a:r>
              <a:rPr lang="en-US" sz="2400" b="1" dirty="0" err="1"/>
              <a:t>Giới</a:t>
            </a:r>
            <a:r>
              <a:rPr lang="en-US" sz="2400" b="1" dirty="0"/>
              <a:t> </a:t>
            </a:r>
            <a:r>
              <a:rPr lang="en-US" sz="2400" b="1" dirty="0" err="1"/>
              <a:t>thiệu</a:t>
            </a:r>
            <a:r>
              <a:rPr lang="en-US" sz="2400" b="1" dirty="0"/>
              <a:t> </a:t>
            </a:r>
            <a:r>
              <a:rPr lang="en-US" sz="2400" b="1" dirty="0" err="1"/>
              <a:t>Hệ</a:t>
            </a:r>
            <a:r>
              <a:rPr lang="en-US" sz="2400" b="1" dirty="0"/>
              <a:t> </a:t>
            </a:r>
            <a:r>
              <a:rPr lang="en-US" sz="2400" b="1" dirty="0" err="1"/>
              <a:t>thống</a:t>
            </a:r>
            <a:r>
              <a:rPr lang="en-US" sz="2400" b="1" dirty="0"/>
              <a:t> </a:t>
            </a:r>
            <a:r>
              <a:rPr lang="en-US" sz="2400" b="1" dirty="0" err="1"/>
              <a:t>thông</a:t>
            </a:r>
            <a:r>
              <a:rPr lang="en-US" sz="2400" b="1" dirty="0"/>
              <a:t> tin </a:t>
            </a:r>
            <a:r>
              <a:rPr lang="en-US" sz="2400" b="1" dirty="0" err="1"/>
              <a:t>báo</a:t>
            </a:r>
            <a:r>
              <a:rPr lang="en-US" sz="2400" b="1" dirty="0"/>
              <a:t> </a:t>
            </a:r>
            <a:r>
              <a:rPr lang="en-US" sz="2400" b="1" dirty="0" err="1"/>
              <a:t>cáo</a:t>
            </a:r>
            <a:r>
              <a:rPr lang="en-US" sz="2400" b="1" dirty="0"/>
              <a:t> </a:t>
            </a:r>
            <a:r>
              <a:rPr lang="en-US" sz="2400" b="1" dirty="0" err="1"/>
              <a:t>Chính</a:t>
            </a:r>
            <a:r>
              <a:rPr lang="en-US" sz="2400" b="1" dirty="0"/>
              <a:t> </a:t>
            </a:r>
            <a:r>
              <a:rPr lang="en-US" sz="2400" b="1" dirty="0" err="1"/>
              <a:t>phủ</a:t>
            </a:r>
            <a:endParaRPr lang="en-US" sz="2400" b="1" dirty="0"/>
          </a:p>
          <a:p>
            <a:pPr marL="400050" lvl="0" indent="-400050" algn="just" rtl="0">
              <a:lnSpc>
                <a:spcPct val="115000"/>
              </a:lnSpc>
              <a:spcBef>
                <a:spcPts val="600"/>
              </a:spcBef>
              <a:spcAft>
                <a:spcPts val="600"/>
              </a:spcAft>
              <a:buAutoNum type="romanUcPeriod"/>
            </a:pPr>
            <a:r>
              <a:rPr lang="en-US" sz="2400" b="1" dirty="0" err="1"/>
              <a:t>Giao</a:t>
            </a:r>
            <a:r>
              <a:rPr lang="en-US" sz="2400" b="1" dirty="0"/>
              <a:t> </a:t>
            </a:r>
            <a:r>
              <a:rPr lang="en-US" sz="2400" b="1" dirty="0" err="1"/>
              <a:t>diện</a:t>
            </a:r>
            <a:r>
              <a:rPr lang="en-US" sz="2400" b="1" dirty="0"/>
              <a:t> </a:t>
            </a:r>
            <a:r>
              <a:rPr lang="en-US" sz="2400" b="1" dirty="0" err="1"/>
              <a:t>Hệ</a:t>
            </a:r>
            <a:r>
              <a:rPr lang="en-US" sz="2400" b="1" dirty="0"/>
              <a:t> </a:t>
            </a:r>
            <a:r>
              <a:rPr lang="en-US" sz="2400" b="1" dirty="0" err="1"/>
              <a:t>thống</a:t>
            </a:r>
            <a:r>
              <a:rPr lang="en-US" sz="2400" b="1" dirty="0"/>
              <a:t> </a:t>
            </a:r>
            <a:r>
              <a:rPr lang="en-US" sz="2400" b="1" dirty="0" err="1"/>
              <a:t>thông</a:t>
            </a:r>
            <a:r>
              <a:rPr lang="en-US" sz="2400" b="1" dirty="0"/>
              <a:t> tin </a:t>
            </a:r>
            <a:r>
              <a:rPr lang="en-US" sz="2400" b="1" dirty="0" err="1"/>
              <a:t>báo</a:t>
            </a:r>
            <a:r>
              <a:rPr lang="en-US" sz="2400" b="1" dirty="0"/>
              <a:t> </a:t>
            </a:r>
            <a:r>
              <a:rPr lang="en-US" sz="2400" b="1" dirty="0" err="1"/>
              <a:t>cáo</a:t>
            </a:r>
            <a:r>
              <a:rPr lang="en-US" sz="2400" b="1" dirty="0"/>
              <a:t> </a:t>
            </a:r>
            <a:r>
              <a:rPr lang="en-US" sz="2400" b="1" dirty="0" err="1"/>
              <a:t>Chính</a:t>
            </a:r>
            <a:r>
              <a:rPr lang="en-US" sz="2400" b="1" dirty="0"/>
              <a:t> </a:t>
            </a:r>
            <a:r>
              <a:rPr lang="en-US" sz="2400" b="1" dirty="0" err="1"/>
              <a:t>phủ</a:t>
            </a:r>
            <a:endParaRPr lang="en-US" sz="2400" b="1" dirty="0"/>
          </a:p>
          <a:p>
            <a:pPr marL="400050" lvl="0" indent="-400050" algn="just">
              <a:lnSpc>
                <a:spcPct val="115000"/>
              </a:lnSpc>
              <a:spcBef>
                <a:spcPts val="600"/>
              </a:spcBef>
              <a:spcAft>
                <a:spcPts val="600"/>
              </a:spcAft>
              <a:buAutoNum type="romanUcPeriod"/>
            </a:pPr>
            <a:r>
              <a:rPr lang="en-US" sz="2400" b="1" dirty="0" err="1" smtClean="0">
                <a:solidFill>
                  <a:schemeClr val="tx1"/>
                </a:solidFill>
              </a:rPr>
              <a:t>Kết</a:t>
            </a:r>
            <a:r>
              <a:rPr lang="en-US" sz="2400" b="1" dirty="0" smtClean="0">
                <a:solidFill>
                  <a:schemeClr val="tx1"/>
                </a:solidFill>
              </a:rPr>
              <a:t> </a:t>
            </a:r>
            <a:r>
              <a:rPr lang="en-US" sz="2400" b="1" dirty="0" err="1" smtClean="0">
                <a:solidFill>
                  <a:schemeClr val="tx1"/>
                </a:solidFill>
              </a:rPr>
              <a:t>quả</a:t>
            </a:r>
            <a:r>
              <a:rPr lang="en-US" sz="2400" b="1" dirty="0" smtClean="0">
                <a:solidFill>
                  <a:schemeClr val="tx1"/>
                </a:solidFill>
              </a:rPr>
              <a:t> </a:t>
            </a:r>
            <a:r>
              <a:rPr lang="en-US" sz="2400" b="1" dirty="0" err="1" smtClean="0">
                <a:solidFill>
                  <a:schemeClr val="tx1"/>
                </a:solidFill>
              </a:rPr>
              <a:t>kết</a:t>
            </a:r>
            <a:r>
              <a:rPr lang="en-US" sz="2400" b="1" dirty="0" smtClean="0">
                <a:solidFill>
                  <a:schemeClr val="tx1"/>
                </a:solidFill>
              </a:rPr>
              <a:t> </a:t>
            </a:r>
            <a:r>
              <a:rPr lang="en-US" sz="2400" b="1" dirty="0" err="1" smtClean="0">
                <a:solidFill>
                  <a:schemeClr val="tx1"/>
                </a:solidFill>
              </a:rPr>
              <a:t>nối</a:t>
            </a:r>
            <a:r>
              <a:rPr lang="en-US" sz="2400" b="1" dirty="0" smtClean="0">
                <a:solidFill>
                  <a:schemeClr val="tx1"/>
                </a:solidFill>
              </a:rPr>
              <a:t>, </a:t>
            </a:r>
            <a:r>
              <a:rPr lang="en-US" sz="2400" b="1" dirty="0" err="1" smtClean="0">
                <a:solidFill>
                  <a:schemeClr val="tx1"/>
                </a:solidFill>
              </a:rPr>
              <a:t>tích</a:t>
            </a:r>
            <a:r>
              <a:rPr lang="en-US" sz="2400" b="1" dirty="0" smtClean="0">
                <a:solidFill>
                  <a:schemeClr val="tx1"/>
                </a:solidFill>
              </a:rPr>
              <a:t> </a:t>
            </a:r>
            <a:r>
              <a:rPr lang="en-US" sz="2400" b="1" dirty="0" err="1" smtClean="0">
                <a:solidFill>
                  <a:schemeClr val="tx1"/>
                </a:solidFill>
              </a:rPr>
              <a:t>hợp</a:t>
            </a:r>
            <a:r>
              <a:rPr lang="en-US" sz="2400" b="1" dirty="0" smtClean="0">
                <a:solidFill>
                  <a:schemeClr val="tx1"/>
                </a:solidFill>
              </a:rPr>
              <a:t> </a:t>
            </a:r>
            <a:r>
              <a:rPr lang="en-US" sz="2400" b="1" dirty="0" err="1" smtClean="0">
                <a:solidFill>
                  <a:schemeClr val="tx1"/>
                </a:solidFill>
              </a:rPr>
              <a:t>với</a:t>
            </a:r>
            <a:r>
              <a:rPr lang="en-US" sz="2400" b="1" dirty="0" smtClean="0">
                <a:solidFill>
                  <a:schemeClr val="tx1"/>
                </a:solidFill>
              </a:rPr>
              <a:t> </a:t>
            </a:r>
            <a:r>
              <a:rPr lang="en-US" sz="2400" b="1" dirty="0" err="1" smtClean="0">
                <a:solidFill>
                  <a:schemeClr val="tx1"/>
                </a:solidFill>
              </a:rPr>
              <a:t>các</a:t>
            </a:r>
            <a:r>
              <a:rPr lang="en-US" sz="2400" b="1" dirty="0" smtClean="0">
                <a:solidFill>
                  <a:schemeClr val="tx1"/>
                </a:solidFill>
              </a:rPr>
              <a:t> HTTT </a:t>
            </a:r>
            <a:r>
              <a:rPr lang="en-US" sz="2400" b="1" dirty="0" err="1" smtClean="0">
                <a:solidFill>
                  <a:schemeClr val="tx1"/>
                </a:solidFill>
              </a:rPr>
              <a:t>báo</a:t>
            </a:r>
            <a:r>
              <a:rPr lang="en-US" sz="2400" b="1" dirty="0" smtClean="0">
                <a:solidFill>
                  <a:schemeClr val="tx1"/>
                </a:solidFill>
              </a:rPr>
              <a:t> </a:t>
            </a:r>
            <a:r>
              <a:rPr lang="en-US" sz="2400" b="1" dirty="0" err="1" smtClean="0">
                <a:solidFill>
                  <a:schemeClr val="tx1"/>
                </a:solidFill>
              </a:rPr>
              <a:t>cáo</a:t>
            </a:r>
            <a:r>
              <a:rPr lang="en-US" sz="2400" b="1" dirty="0" smtClean="0">
                <a:solidFill>
                  <a:schemeClr val="tx1"/>
                </a:solidFill>
              </a:rPr>
              <a:t> </a:t>
            </a:r>
            <a:r>
              <a:rPr lang="en-US" sz="2400" b="1" dirty="0" err="1" smtClean="0">
                <a:solidFill>
                  <a:schemeClr val="tx1"/>
                </a:solidFill>
              </a:rPr>
              <a:t>của</a:t>
            </a:r>
            <a:r>
              <a:rPr lang="en-US" sz="2400" b="1" dirty="0" smtClean="0">
                <a:solidFill>
                  <a:schemeClr val="tx1"/>
                </a:solidFill>
              </a:rPr>
              <a:t> </a:t>
            </a:r>
            <a:r>
              <a:rPr lang="en-US" sz="2400" b="1" dirty="0" err="1" smtClean="0">
                <a:solidFill>
                  <a:schemeClr val="tx1"/>
                </a:solidFill>
              </a:rPr>
              <a:t>bộ</a:t>
            </a:r>
            <a:r>
              <a:rPr lang="en-US" sz="2400" b="1" dirty="0" smtClean="0">
                <a:solidFill>
                  <a:schemeClr val="tx1"/>
                </a:solidFill>
              </a:rPr>
              <a:t>, </a:t>
            </a:r>
            <a:r>
              <a:rPr lang="en-US" sz="2400" b="1" dirty="0" err="1" smtClean="0">
                <a:solidFill>
                  <a:schemeClr val="tx1"/>
                </a:solidFill>
              </a:rPr>
              <a:t>cơ</a:t>
            </a:r>
            <a:r>
              <a:rPr lang="en-US" sz="2400" b="1" dirty="0" smtClean="0">
                <a:solidFill>
                  <a:schemeClr val="tx1"/>
                </a:solidFill>
              </a:rPr>
              <a:t> </a:t>
            </a:r>
            <a:r>
              <a:rPr lang="en-US" sz="2400" b="1" dirty="0" err="1" smtClean="0">
                <a:solidFill>
                  <a:schemeClr val="tx1"/>
                </a:solidFill>
              </a:rPr>
              <a:t>quan</a:t>
            </a:r>
            <a:r>
              <a:rPr lang="en-US" sz="2400" b="1" dirty="0" smtClean="0">
                <a:solidFill>
                  <a:schemeClr val="tx1"/>
                </a:solidFill>
              </a:rPr>
              <a:t> </a:t>
            </a:r>
          </a:p>
          <a:p>
            <a:pPr marL="400050" lvl="0" indent="-400050" algn="just">
              <a:lnSpc>
                <a:spcPct val="115000"/>
              </a:lnSpc>
              <a:spcBef>
                <a:spcPts val="600"/>
              </a:spcBef>
              <a:spcAft>
                <a:spcPts val="600"/>
              </a:spcAft>
              <a:buAutoNum type="romanUcPeriod"/>
            </a:pPr>
            <a:r>
              <a:rPr lang="en-US" sz="2400" b="1" dirty="0" err="1" smtClean="0"/>
              <a:t>Nhiệm</a:t>
            </a:r>
            <a:r>
              <a:rPr lang="en-US" sz="2400" b="1" dirty="0" smtClean="0"/>
              <a:t> </a:t>
            </a:r>
            <a:r>
              <a:rPr lang="en-US" sz="2400" b="1" dirty="0" err="1"/>
              <a:t>vụ</a:t>
            </a:r>
            <a:r>
              <a:rPr lang="en-US" sz="2400" b="1" dirty="0"/>
              <a:t> </a:t>
            </a:r>
            <a:r>
              <a:rPr lang="en-US" sz="2400" b="1" dirty="0" err="1"/>
              <a:t>thời</a:t>
            </a:r>
            <a:r>
              <a:rPr lang="en-US" sz="2400" b="1" dirty="0"/>
              <a:t> </a:t>
            </a:r>
            <a:r>
              <a:rPr lang="en-US" sz="2400" b="1" dirty="0" err="1"/>
              <a:t>gian</a:t>
            </a:r>
            <a:r>
              <a:rPr lang="en-US" sz="2400" b="1" dirty="0"/>
              <a:t> </a:t>
            </a:r>
            <a:r>
              <a:rPr lang="en-US" sz="2400" b="1" dirty="0" err="1"/>
              <a:t>tới</a:t>
            </a:r>
            <a:endParaRPr lang="en-US" sz="2400" b="1" dirty="0"/>
          </a:p>
        </p:txBody>
      </p:sp>
      <p:sp>
        <p:nvSpPr>
          <p:cNvPr id="2" name="Slide Number Placeholder 1">
            <a:extLst>
              <a:ext uri="{FF2B5EF4-FFF2-40B4-BE49-F238E27FC236}">
                <a16:creationId xmlns="" xmlns:a16="http://schemas.microsoft.com/office/drawing/2014/main" id="{21DA4135-5A9F-4811-A344-5C899023AC4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a:t>
            </a:fld>
            <a:endParaRPr lang="vi"/>
          </a:p>
        </p:txBody>
      </p:sp>
    </p:spTree>
    <p:extLst>
      <p:ext uri="{BB962C8B-B14F-4D97-AF65-F5344CB8AC3E}">
        <p14:creationId xmlns="" xmlns:p14="http://schemas.microsoft.com/office/powerpoint/2010/main" val="19085736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30" name="Google Shape;130;p21"/>
          <p:cNvSpPr txBox="1"/>
          <p:nvPr/>
        </p:nvSpPr>
        <p:spPr>
          <a:xfrm>
            <a:off x="796750" y="1219050"/>
            <a:ext cx="7550500" cy="1352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b="1" dirty="0" err="1">
                <a:solidFill>
                  <a:srgbClr val="B95A2A"/>
                </a:solidFill>
                <a:highlight>
                  <a:schemeClr val="lt1"/>
                </a:highlight>
              </a:rPr>
              <a:t>Thông</a:t>
            </a:r>
            <a:r>
              <a:rPr lang="en-US" sz="2800" b="1" dirty="0">
                <a:solidFill>
                  <a:srgbClr val="B95A2A"/>
                </a:solidFill>
                <a:highlight>
                  <a:schemeClr val="lt1"/>
                </a:highlight>
              </a:rPr>
              <a:t> tin </a:t>
            </a:r>
            <a:r>
              <a:rPr lang="en-US" sz="2800" b="1" dirty="0" err="1">
                <a:solidFill>
                  <a:srgbClr val="B95A2A"/>
                </a:solidFill>
                <a:highlight>
                  <a:schemeClr val="lt1"/>
                </a:highlight>
              </a:rPr>
              <a:t>hiển</a:t>
            </a:r>
            <a:r>
              <a:rPr lang="en-US" sz="2800" b="1" dirty="0">
                <a:solidFill>
                  <a:srgbClr val="B95A2A"/>
                </a:solidFill>
                <a:highlight>
                  <a:schemeClr val="lt1"/>
                </a:highlight>
              </a:rPr>
              <a:t> </a:t>
            </a:r>
            <a:r>
              <a:rPr lang="en-US" sz="2800" b="1" dirty="0" err="1">
                <a:solidFill>
                  <a:srgbClr val="B95A2A"/>
                </a:solidFill>
                <a:highlight>
                  <a:schemeClr val="lt1"/>
                </a:highlight>
              </a:rPr>
              <a:t>thị</a:t>
            </a:r>
            <a:r>
              <a:rPr lang="en-US" sz="2800" b="1" dirty="0">
                <a:solidFill>
                  <a:srgbClr val="B95A2A"/>
                </a:solidFill>
                <a:highlight>
                  <a:schemeClr val="lt1"/>
                </a:highlight>
              </a:rPr>
              <a:t> </a:t>
            </a:r>
            <a:r>
              <a:rPr lang="en-US" sz="2800" b="1" dirty="0" err="1">
                <a:solidFill>
                  <a:srgbClr val="B95A2A"/>
                </a:solidFill>
                <a:highlight>
                  <a:schemeClr val="lt1"/>
                </a:highlight>
              </a:rPr>
              <a:t>phục</a:t>
            </a:r>
            <a:r>
              <a:rPr lang="en-US" sz="2800" b="1" dirty="0">
                <a:solidFill>
                  <a:srgbClr val="B95A2A"/>
                </a:solidFill>
                <a:highlight>
                  <a:schemeClr val="lt1"/>
                </a:highlight>
              </a:rPr>
              <a:t> </a:t>
            </a:r>
            <a:r>
              <a:rPr lang="en-US" sz="2800" b="1" dirty="0" err="1">
                <a:solidFill>
                  <a:srgbClr val="B95A2A"/>
                </a:solidFill>
                <a:highlight>
                  <a:schemeClr val="lt1"/>
                </a:highlight>
              </a:rPr>
              <a:t>vụ</a:t>
            </a:r>
            <a:r>
              <a:rPr lang="en-US" sz="2800" b="1" dirty="0">
                <a:solidFill>
                  <a:srgbClr val="B95A2A"/>
                </a:solidFill>
                <a:highlight>
                  <a:schemeClr val="lt1"/>
                </a:highlight>
              </a:rPr>
              <a:t> </a:t>
            </a:r>
            <a:r>
              <a:rPr lang="en-US" sz="2800" b="1" dirty="0" err="1">
                <a:solidFill>
                  <a:srgbClr val="B95A2A"/>
                </a:solidFill>
                <a:highlight>
                  <a:schemeClr val="lt1"/>
                </a:highlight>
              </a:rPr>
              <a:t>sự</a:t>
            </a:r>
            <a:r>
              <a:rPr lang="en-US" sz="2800" b="1" dirty="0">
                <a:solidFill>
                  <a:srgbClr val="B95A2A"/>
                </a:solidFill>
                <a:highlight>
                  <a:schemeClr val="lt1"/>
                </a:highlight>
              </a:rPr>
              <a:t> </a:t>
            </a:r>
            <a:r>
              <a:rPr lang="en-US" sz="2800" b="1" dirty="0" err="1">
                <a:solidFill>
                  <a:srgbClr val="B95A2A"/>
                </a:solidFill>
                <a:highlight>
                  <a:schemeClr val="lt1"/>
                </a:highlight>
              </a:rPr>
              <a:t>chỉ</a:t>
            </a:r>
            <a:r>
              <a:rPr lang="en-US" sz="2800" b="1" dirty="0">
                <a:solidFill>
                  <a:srgbClr val="B95A2A"/>
                </a:solidFill>
                <a:highlight>
                  <a:schemeClr val="lt1"/>
                </a:highlight>
              </a:rPr>
              <a:t> </a:t>
            </a:r>
            <a:r>
              <a:rPr lang="en-US" sz="2800" b="1" dirty="0" err="1">
                <a:solidFill>
                  <a:srgbClr val="B95A2A"/>
                </a:solidFill>
                <a:highlight>
                  <a:schemeClr val="lt1"/>
                </a:highlight>
              </a:rPr>
              <a:t>đạo</a:t>
            </a:r>
            <a:r>
              <a:rPr lang="en-US" sz="2800" b="1" dirty="0">
                <a:solidFill>
                  <a:srgbClr val="B95A2A"/>
                </a:solidFill>
                <a:highlight>
                  <a:schemeClr val="lt1"/>
                </a:highlight>
              </a:rPr>
              <a:t>, </a:t>
            </a:r>
          </a:p>
          <a:p>
            <a:pPr marL="0" lvl="0" indent="0" algn="ctr" rtl="0">
              <a:lnSpc>
                <a:spcPct val="115000"/>
              </a:lnSpc>
              <a:spcBef>
                <a:spcPts val="0"/>
              </a:spcBef>
              <a:spcAft>
                <a:spcPts val="0"/>
              </a:spcAft>
              <a:buNone/>
            </a:pPr>
            <a:r>
              <a:rPr lang="en-US" sz="2800" b="1" dirty="0" err="1">
                <a:solidFill>
                  <a:srgbClr val="B95A2A"/>
                </a:solidFill>
                <a:highlight>
                  <a:schemeClr val="lt1"/>
                </a:highlight>
              </a:rPr>
              <a:t>điều</a:t>
            </a:r>
            <a:r>
              <a:rPr lang="en-US" sz="2800" b="1" dirty="0">
                <a:solidFill>
                  <a:srgbClr val="B95A2A"/>
                </a:solidFill>
                <a:highlight>
                  <a:schemeClr val="lt1"/>
                </a:highlight>
              </a:rPr>
              <a:t> </a:t>
            </a:r>
            <a:r>
              <a:rPr lang="en-US" sz="2800" b="1" dirty="0" err="1">
                <a:solidFill>
                  <a:srgbClr val="B95A2A"/>
                </a:solidFill>
                <a:highlight>
                  <a:schemeClr val="lt1"/>
                </a:highlight>
              </a:rPr>
              <a:t>hành</a:t>
            </a:r>
            <a:r>
              <a:rPr lang="en-US" sz="2800" b="1" dirty="0">
                <a:solidFill>
                  <a:srgbClr val="B95A2A"/>
                </a:solidFill>
                <a:highlight>
                  <a:schemeClr val="lt1"/>
                </a:highlight>
              </a:rPr>
              <a:t> </a:t>
            </a:r>
            <a:r>
              <a:rPr lang="en-US" sz="2800" b="1" dirty="0" err="1">
                <a:solidFill>
                  <a:srgbClr val="B95A2A"/>
                </a:solidFill>
                <a:highlight>
                  <a:schemeClr val="lt1"/>
                </a:highlight>
              </a:rPr>
              <a:t>của</a:t>
            </a:r>
            <a:r>
              <a:rPr lang="en-US" sz="2800" b="1" dirty="0">
                <a:solidFill>
                  <a:srgbClr val="B95A2A"/>
                </a:solidFill>
                <a:highlight>
                  <a:schemeClr val="lt1"/>
                </a:highlight>
              </a:rPr>
              <a:t> </a:t>
            </a:r>
            <a:r>
              <a:rPr lang="vi" sz="2800" b="1" dirty="0">
                <a:solidFill>
                  <a:srgbClr val="B95A2A"/>
                </a:solidFill>
                <a:highlight>
                  <a:schemeClr val="lt1"/>
                </a:highlight>
              </a:rPr>
              <a:t>Thủ tướng</a:t>
            </a:r>
            <a:r>
              <a:rPr lang="en-US" sz="2800" b="1" dirty="0">
                <a:solidFill>
                  <a:srgbClr val="B95A2A"/>
                </a:solidFill>
                <a:highlight>
                  <a:schemeClr val="lt1"/>
                </a:highlight>
              </a:rPr>
              <a:t> </a:t>
            </a:r>
            <a:r>
              <a:rPr lang="en-US" sz="2800" b="1" dirty="0" err="1">
                <a:solidFill>
                  <a:srgbClr val="B95A2A"/>
                </a:solidFill>
                <a:highlight>
                  <a:schemeClr val="lt1"/>
                </a:highlight>
              </a:rPr>
              <a:t>và</a:t>
            </a:r>
            <a:r>
              <a:rPr lang="en-US" sz="2800" b="1" dirty="0">
                <a:solidFill>
                  <a:srgbClr val="B95A2A"/>
                </a:solidFill>
                <a:highlight>
                  <a:schemeClr val="lt1"/>
                </a:highlight>
              </a:rPr>
              <a:t> </a:t>
            </a:r>
          </a:p>
          <a:p>
            <a:pPr marL="0" lvl="0" indent="0" algn="ctr" rtl="0">
              <a:lnSpc>
                <a:spcPct val="115000"/>
              </a:lnSpc>
              <a:spcBef>
                <a:spcPts val="0"/>
              </a:spcBef>
              <a:spcAft>
                <a:spcPts val="0"/>
              </a:spcAft>
              <a:buNone/>
            </a:pPr>
            <a:r>
              <a:rPr lang="en-US" sz="2800" b="1" dirty="0" err="1">
                <a:solidFill>
                  <a:srgbClr val="B95A2A"/>
                </a:solidFill>
                <a:highlight>
                  <a:schemeClr val="lt1"/>
                </a:highlight>
              </a:rPr>
              <a:t>các</a:t>
            </a:r>
            <a:r>
              <a:rPr lang="en-US" sz="2800" b="1" dirty="0">
                <a:solidFill>
                  <a:srgbClr val="B95A2A"/>
                </a:solidFill>
                <a:highlight>
                  <a:schemeClr val="lt1"/>
                </a:highlight>
              </a:rPr>
              <a:t> </a:t>
            </a:r>
            <a:r>
              <a:rPr lang="en-US" sz="2800" b="1" dirty="0" err="1">
                <a:solidFill>
                  <a:srgbClr val="B95A2A"/>
                </a:solidFill>
                <a:highlight>
                  <a:schemeClr val="lt1"/>
                </a:highlight>
              </a:rPr>
              <a:t>Phó</a:t>
            </a:r>
            <a:r>
              <a:rPr lang="en-US" sz="2800" b="1" dirty="0">
                <a:solidFill>
                  <a:srgbClr val="B95A2A"/>
                </a:solidFill>
                <a:highlight>
                  <a:schemeClr val="lt1"/>
                </a:highlight>
              </a:rPr>
              <a:t> </a:t>
            </a:r>
            <a:r>
              <a:rPr lang="en-US" sz="2800" b="1" dirty="0" err="1">
                <a:solidFill>
                  <a:srgbClr val="B95A2A"/>
                </a:solidFill>
                <a:highlight>
                  <a:schemeClr val="lt1"/>
                </a:highlight>
              </a:rPr>
              <a:t>Thủ</a:t>
            </a:r>
            <a:r>
              <a:rPr lang="en-US" sz="2800" b="1" dirty="0">
                <a:solidFill>
                  <a:srgbClr val="B95A2A"/>
                </a:solidFill>
                <a:highlight>
                  <a:schemeClr val="lt1"/>
                </a:highlight>
              </a:rPr>
              <a:t> t</a:t>
            </a:r>
            <a:r>
              <a:rPr lang="vi-VN" sz="2800" b="1" dirty="0">
                <a:solidFill>
                  <a:srgbClr val="B95A2A"/>
                </a:solidFill>
                <a:highlight>
                  <a:schemeClr val="lt1"/>
                </a:highlight>
              </a:rPr>
              <a:t>ư</a:t>
            </a:r>
            <a:r>
              <a:rPr lang="en-US" sz="2800" b="1" dirty="0" err="1">
                <a:solidFill>
                  <a:srgbClr val="B95A2A"/>
                </a:solidFill>
                <a:highlight>
                  <a:schemeClr val="lt1"/>
                </a:highlight>
              </a:rPr>
              <a:t>ớng</a:t>
            </a:r>
            <a:r>
              <a:rPr lang="en-US" sz="2800" b="1" dirty="0">
                <a:solidFill>
                  <a:srgbClr val="B95A2A"/>
                </a:solidFill>
                <a:highlight>
                  <a:schemeClr val="lt1"/>
                </a:highlight>
              </a:rPr>
              <a:t> </a:t>
            </a:r>
            <a:r>
              <a:rPr lang="en-US" sz="2800" b="1" dirty="0" err="1">
                <a:solidFill>
                  <a:srgbClr val="B95A2A"/>
                </a:solidFill>
                <a:highlight>
                  <a:schemeClr val="lt1"/>
                </a:highlight>
              </a:rPr>
              <a:t>Chính</a:t>
            </a:r>
            <a:r>
              <a:rPr lang="en-US" sz="2800" b="1" dirty="0">
                <a:solidFill>
                  <a:srgbClr val="B95A2A"/>
                </a:solidFill>
                <a:highlight>
                  <a:schemeClr val="lt1"/>
                </a:highlight>
              </a:rPr>
              <a:t> </a:t>
            </a:r>
            <a:r>
              <a:rPr lang="en-US" sz="2800" b="1" dirty="0" err="1">
                <a:solidFill>
                  <a:srgbClr val="B95A2A"/>
                </a:solidFill>
                <a:highlight>
                  <a:schemeClr val="lt1"/>
                </a:highlight>
              </a:rPr>
              <a:t>phủ</a:t>
            </a:r>
            <a:endParaRPr lang="en-US" sz="2800" b="1" dirty="0">
              <a:solidFill>
                <a:srgbClr val="B95A2A"/>
              </a:solidFill>
              <a:highlight>
                <a:schemeClr val="lt1"/>
              </a:highlight>
            </a:endParaRPr>
          </a:p>
        </p:txBody>
      </p:sp>
      <p:sp>
        <p:nvSpPr>
          <p:cNvPr id="2" name="Slide Number Placeholder 1">
            <a:extLst>
              <a:ext uri="{FF2B5EF4-FFF2-40B4-BE49-F238E27FC236}">
                <a16:creationId xmlns="" xmlns:a16="http://schemas.microsoft.com/office/drawing/2014/main" id="{D6C4665A-2694-482E-A49E-551A2A9A92B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20</a:t>
            </a:fld>
            <a:endParaRPr lang="vi"/>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ctrTitle"/>
          </p:nvPr>
        </p:nvSpPr>
        <p:spPr>
          <a:xfrm>
            <a:off x="110950" y="812800"/>
            <a:ext cx="1984550" cy="1102841"/>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000" b="1" dirty="0">
                <a:solidFill>
                  <a:srgbClr val="D16F3D"/>
                </a:solidFill>
              </a:rPr>
              <a:t>Trang </a:t>
            </a:r>
            <a:r>
              <a:rPr lang="en-US" sz="2000" b="1" dirty="0" err="1">
                <a:solidFill>
                  <a:srgbClr val="D16F3D"/>
                </a:solidFill>
              </a:rPr>
              <a:t>chủ</a:t>
            </a:r>
            <a:r>
              <a:rPr lang="en-US" sz="2000" b="1" dirty="0">
                <a:solidFill>
                  <a:srgbClr val="D16F3D"/>
                </a:solidFill>
              </a:rPr>
              <a:t>: </a:t>
            </a:r>
            <a:r>
              <a:rPr lang="en-US" sz="1800" b="1" dirty="0" err="1">
                <a:solidFill>
                  <a:srgbClr val="D16F3D"/>
                </a:solidFill>
              </a:rPr>
              <a:t>Thông</a:t>
            </a:r>
            <a:r>
              <a:rPr lang="en-US" sz="1800" b="1" dirty="0">
                <a:solidFill>
                  <a:srgbClr val="D16F3D"/>
                </a:solidFill>
              </a:rPr>
              <a:t> tin </a:t>
            </a:r>
            <a:r>
              <a:rPr lang="en-US" sz="1600" b="1" dirty="0">
                <a:solidFill>
                  <a:srgbClr val="D16F3D"/>
                </a:solidFill>
              </a:rPr>
              <a:t>KT-XH</a:t>
            </a:r>
            <a:r>
              <a:rPr lang="en-US" sz="1800" b="1" dirty="0">
                <a:solidFill>
                  <a:srgbClr val="D16F3D"/>
                </a:solidFill>
              </a:rPr>
              <a:t> </a:t>
            </a:r>
            <a:r>
              <a:rPr lang="en-US" sz="1800" b="1" dirty="0" err="1">
                <a:solidFill>
                  <a:srgbClr val="D16F3D"/>
                </a:solidFill>
              </a:rPr>
              <a:t>hàng</a:t>
            </a:r>
            <a:r>
              <a:rPr lang="en-US" sz="1800" b="1" dirty="0">
                <a:solidFill>
                  <a:srgbClr val="D16F3D"/>
                </a:solidFill>
              </a:rPr>
              <a:t> </a:t>
            </a:r>
            <a:r>
              <a:rPr lang="en-US" sz="1800" b="1" dirty="0" err="1">
                <a:solidFill>
                  <a:srgbClr val="D16F3D"/>
                </a:solidFill>
              </a:rPr>
              <a:t>ngày</a:t>
            </a:r>
            <a:endParaRPr sz="1800" b="1" dirty="0">
              <a:solidFill>
                <a:srgbClr val="D16F3D"/>
              </a:solidFill>
            </a:endParaRPr>
          </a:p>
        </p:txBody>
      </p:sp>
      <p:pic>
        <p:nvPicPr>
          <p:cNvPr id="3" name="Picture 2">
            <a:extLst>
              <a:ext uri="{FF2B5EF4-FFF2-40B4-BE49-F238E27FC236}">
                <a16:creationId xmlns="" xmlns:a16="http://schemas.microsoft.com/office/drawing/2014/main" id="{A68C4F3D-9A42-4E96-BAA6-9D70CB090276}"/>
              </a:ext>
            </a:extLst>
          </p:cNvPr>
          <p:cNvPicPr>
            <a:picLocks noChangeAspect="1"/>
          </p:cNvPicPr>
          <p:nvPr/>
        </p:nvPicPr>
        <p:blipFill>
          <a:blip r:embed="rId3"/>
          <a:stretch>
            <a:fillRect/>
          </a:stretch>
        </p:blipFill>
        <p:spPr>
          <a:xfrm>
            <a:off x="2095499" y="108558"/>
            <a:ext cx="6533493" cy="5002583"/>
          </a:xfrm>
          <a:prstGeom prst="rect">
            <a:avLst/>
          </a:prstGeom>
        </p:spPr>
      </p:pic>
      <p:sp>
        <p:nvSpPr>
          <p:cNvPr id="4" name="Slide Number Placeholder 3">
            <a:extLst>
              <a:ext uri="{FF2B5EF4-FFF2-40B4-BE49-F238E27FC236}">
                <a16:creationId xmlns="" xmlns:a16="http://schemas.microsoft.com/office/drawing/2014/main" id="{4711FEBA-3873-41A2-B4FA-CC9BFC06A64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21</a:t>
            </a:fld>
            <a:endParaRPr lang="vi"/>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2"/>
          <p:cNvSpPr txBox="1">
            <a:spLocks noGrp="1"/>
          </p:cNvSpPr>
          <p:nvPr>
            <p:ph type="ctrTitle"/>
          </p:nvPr>
        </p:nvSpPr>
        <p:spPr>
          <a:xfrm>
            <a:off x="98250" y="752075"/>
            <a:ext cx="2543350" cy="439666"/>
          </a:xfrm>
          <a:prstGeom prst="rect">
            <a:avLst/>
          </a:prstGeom>
        </p:spPr>
        <p:txBody>
          <a:bodyPr spcFirstLastPara="1" wrap="square" lIns="91425" tIns="91425" rIns="91425" bIns="91425" anchor="b" anchorCtr="0">
            <a:noAutofit/>
          </a:bodyPr>
          <a:lstStyle/>
          <a:p>
            <a:pPr marL="0" lvl="0" indent="0" rtl="0">
              <a:spcBef>
                <a:spcPts val="0"/>
              </a:spcBef>
              <a:spcAft>
                <a:spcPts val="0"/>
              </a:spcAft>
              <a:buNone/>
            </a:pPr>
            <a:r>
              <a:rPr lang="en-US" sz="2000" b="1" dirty="0" err="1">
                <a:solidFill>
                  <a:srgbClr val="D16F3D"/>
                </a:solidFill>
              </a:rPr>
              <a:t>Thông</a:t>
            </a:r>
            <a:r>
              <a:rPr lang="en-US" sz="2000" b="1" dirty="0">
                <a:solidFill>
                  <a:srgbClr val="D16F3D"/>
                </a:solidFill>
              </a:rPr>
              <a:t> tin KT-XH </a:t>
            </a:r>
            <a:r>
              <a:rPr lang="en-US" sz="2000" b="1" dirty="0" err="1">
                <a:solidFill>
                  <a:srgbClr val="D16F3D"/>
                </a:solidFill>
              </a:rPr>
              <a:t>hàng</a:t>
            </a:r>
            <a:r>
              <a:rPr lang="en-US" sz="2000" b="1" dirty="0">
                <a:solidFill>
                  <a:srgbClr val="D16F3D"/>
                </a:solidFill>
              </a:rPr>
              <a:t> </a:t>
            </a:r>
            <a:r>
              <a:rPr lang="en-US" sz="2000" b="1" dirty="0" err="1">
                <a:solidFill>
                  <a:srgbClr val="D16F3D"/>
                </a:solidFill>
              </a:rPr>
              <a:t>tháng</a:t>
            </a:r>
            <a:r>
              <a:rPr lang="en-US" sz="2000" b="1" dirty="0">
                <a:solidFill>
                  <a:srgbClr val="D16F3D"/>
                </a:solidFill>
              </a:rPr>
              <a:t> </a:t>
            </a:r>
            <a:endParaRPr sz="2000" b="1" dirty="0">
              <a:solidFill>
                <a:srgbClr val="D16F3D"/>
              </a:solidFill>
            </a:endParaRPr>
          </a:p>
        </p:txBody>
      </p:sp>
      <p:pic>
        <p:nvPicPr>
          <p:cNvPr id="3" name="Picture 2">
            <a:extLst>
              <a:ext uri="{FF2B5EF4-FFF2-40B4-BE49-F238E27FC236}">
                <a16:creationId xmlns="" xmlns:a16="http://schemas.microsoft.com/office/drawing/2014/main" id="{7FB81B13-C327-42A6-909C-07E042BEB157}"/>
              </a:ext>
            </a:extLst>
          </p:cNvPr>
          <p:cNvPicPr>
            <a:picLocks noChangeAspect="1"/>
          </p:cNvPicPr>
          <p:nvPr/>
        </p:nvPicPr>
        <p:blipFill>
          <a:blip r:embed="rId3"/>
          <a:stretch>
            <a:fillRect/>
          </a:stretch>
        </p:blipFill>
        <p:spPr>
          <a:xfrm>
            <a:off x="2719552" y="166129"/>
            <a:ext cx="5752906" cy="4811241"/>
          </a:xfrm>
          <a:prstGeom prst="rect">
            <a:avLst/>
          </a:prstGeom>
        </p:spPr>
      </p:pic>
      <p:sp>
        <p:nvSpPr>
          <p:cNvPr id="4" name="Slide Number Placeholder 3">
            <a:extLst>
              <a:ext uri="{FF2B5EF4-FFF2-40B4-BE49-F238E27FC236}">
                <a16:creationId xmlns="" xmlns:a16="http://schemas.microsoft.com/office/drawing/2014/main" id="{5FA650AA-4731-45F5-BC00-414F78265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22</a:t>
            </a:fld>
            <a:endParaRPr lang="vi"/>
          </a:p>
        </p:txBody>
      </p:sp>
    </p:spTree>
    <p:extLst>
      <p:ext uri="{BB962C8B-B14F-4D97-AF65-F5344CB8AC3E}">
        <p14:creationId xmlns="" xmlns:p14="http://schemas.microsoft.com/office/powerpoint/2010/main" val="37928105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ctrTitle"/>
          </p:nvPr>
        </p:nvSpPr>
        <p:spPr>
          <a:xfrm>
            <a:off x="326850" y="167875"/>
            <a:ext cx="8564700" cy="4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sz="2000" b="1" dirty="0">
                <a:solidFill>
                  <a:srgbClr val="D16F3D"/>
                </a:solidFill>
              </a:rPr>
              <a:t>Vấn đề quan tâm</a:t>
            </a:r>
            <a:r>
              <a:rPr lang="en-US" sz="2000" b="1" dirty="0">
                <a:solidFill>
                  <a:srgbClr val="D16F3D"/>
                </a:solidFill>
              </a:rPr>
              <a:t>/Covid19</a:t>
            </a:r>
            <a:endParaRPr sz="2000" b="1" dirty="0">
              <a:solidFill>
                <a:srgbClr val="D16F3D"/>
              </a:solidFill>
            </a:endParaRPr>
          </a:p>
        </p:txBody>
      </p:sp>
      <p:pic>
        <p:nvPicPr>
          <p:cNvPr id="5" name="Picture 4">
            <a:extLst>
              <a:ext uri="{FF2B5EF4-FFF2-40B4-BE49-F238E27FC236}">
                <a16:creationId xmlns="" xmlns:a16="http://schemas.microsoft.com/office/drawing/2014/main" id="{F4BBD9BB-438A-4130-9FED-92F081BC3E19}"/>
              </a:ext>
            </a:extLst>
          </p:cNvPr>
          <p:cNvPicPr>
            <a:picLocks noChangeAspect="1"/>
          </p:cNvPicPr>
          <p:nvPr/>
        </p:nvPicPr>
        <p:blipFill>
          <a:blip r:embed="rId3"/>
          <a:stretch>
            <a:fillRect/>
          </a:stretch>
        </p:blipFill>
        <p:spPr>
          <a:xfrm>
            <a:off x="350478" y="851261"/>
            <a:ext cx="8541072" cy="3873139"/>
          </a:xfrm>
          <a:prstGeom prst="rect">
            <a:avLst/>
          </a:prstGeom>
        </p:spPr>
      </p:pic>
      <p:sp>
        <p:nvSpPr>
          <p:cNvPr id="6" name="Slide Number Placeholder 5">
            <a:extLst>
              <a:ext uri="{FF2B5EF4-FFF2-40B4-BE49-F238E27FC236}">
                <a16:creationId xmlns="" xmlns:a16="http://schemas.microsoft.com/office/drawing/2014/main" id="{6505BDEC-4A34-4EAC-8600-465CA15BA71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23</a:t>
            </a:fld>
            <a:endParaRPr lang="vi"/>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24"/>
          <p:cNvSpPr txBox="1">
            <a:spLocks noGrp="1"/>
          </p:cNvSpPr>
          <p:nvPr>
            <p:ph type="ctrTitle"/>
          </p:nvPr>
        </p:nvSpPr>
        <p:spPr>
          <a:xfrm>
            <a:off x="326850" y="167875"/>
            <a:ext cx="8564700" cy="4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sz="2000" b="1" dirty="0">
                <a:solidFill>
                  <a:srgbClr val="D16F3D"/>
                </a:solidFill>
              </a:rPr>
              <a:t>Vấn đề quan tâm</a:t>
            </a:r>
            <a:r>
              <a:rPr lang="en-US" sz="2000" b="1" dirty="0">
                <a:solidFill>
                  <a:srgbClr val="D16F3D"/>
                </a:solidFill>
              </a:rPr>
              <a:t>/</a:t>
            </a:r>
            <a:r>
              <a:rPr lang="en-US" sz="2000" b="1" dirty="0" err="1">
                <a:solidFill>
                  <a:srgbClr val="D16F3D"/>
                </a:solidFill>
              </a:rPr>
              <a:t>Bụi</a:t>
            </a:r>
            <a:r>
              <a:rPr lang="en-US" sz="2000" b="1" dirty="0">
                <a:solidFill>
                  <a:srgbClr val="D16F3D"/>
                </a:solidFill>
              </a:rPr>
              <a:t> </a:t>
            </a:r>
            <a:r>
              <a:rPr lang="en-US" sz="2000" b="1" dirty="0" err="1">
                <a:solidFill>
                  <a:srgbClr val="D16F3D"/>
                </a:solidFill>
              </a:rPr>
              <a:t>mịn</a:t>
            </a:r>
            <a:endParaRPr sz="2000" b="1" dirty="0">
              <a:solidFill>
                <a:srgbClr val="D16F3D"/>
              </a:solidFill>
            </a:endParaRPr>
          </a:p>
        </p:txBody>
      </p:sp>
      <p:pic>
        <p:nvPicPr>
          <p:cNvPr id="3" name="Picture 2">
            <a:extLst>
              <a:ext uri="{FF2B5EF4-FFF2-40B4-BE49-F238E27FC236}">
                <a16:creationId xmlns="" xmlns:a16="http://schemas.microsoft.com/office/drawing/2014/main" id="{C33EB5D1-6E5D-49DE-B96E-BE1703C67E9F}"/>
              </a:ext>
            </a:extLst>
          </p:cNvPr>
          <p:cNvPicPr>
            <a:picLocks noChangeAspect="1"/>
          </p:cNvPicPr>
          <p:nvPr/>
        </p:nvPicPr>
        <p:blipFill>
          <a:blip r:embed="rId3"/>
          <a:stretch>
            <a:fillRect/>
          </a:stretch>
        </p:blipFill>
        <p:spPr>
          <a:xfrm>
            <a:off x="469900" y="663774"/>
            <a:ext cx="8421650" cy="4257475"/>
          </a:xfrm>
          <a:prstGeom prst="rect">
            <a:avLst/>
          </a:prstGeom>
        </p:spPr>
      </p:pic>
      <p:sp>
        <p:nvSpPr>
          <p:cNvPr id="4" name="Slide Number Placeholder 3">
            <a:extLst>
              <a:ext uri="{FF2B5EF4-FFF2-40B4-BE49-F238E27FC236}">
                <a16:creationId xmlns="" xmlns:a16="http://schemas.microsoft.com/office/drawing/2014/main" id="{073A33E4-36F0-4689-9A7A-7D64D126F19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24</a:t>
            </a:fld>
            <a:endParaRPr lang="vi"/>
          </a:p>
        </p:txBody>
      </p:sp>
    </p:spTree>
    <p:extLst>
      <p:ext uri="{BB962C8B-B14F-4D97-AF65-F5344CB8AC3E}">
        <p14:creationId xmlns="" xmlns:p14="http://schemas.microsoft.com/office/powerpoint/2010/main" val="6602809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555450" y="167875"/>
            <a:ext cx="6069000" cy="43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err="1">
                <a:solidFill>
                  <a:srgbClr val="D16F3D"/>
                </a:solidFill>
              </a:rPr>
              <a:t>Tổng</a:t>
            </a:r>
            <a:r>
              <a:rPr lang="en-US" sz="2000" b="1" dirty="0">
                <a:solidFill>
                  <a:srgbClr val="D16F3D"/>
                </a:solidFill>
              </a:rPr>
              <a:t> </a:t>
            </a:r>
            <a:r>
              <a:rPr lang="en-US" sz="2000" b="1" dirty="0" err="1">
                <a:solidFill>
                  <a:srgbClr val="D16F3D"/>
                </a:solidFill>
              </a:rPr>
              <a:t>quan</a:t>
            </a:r>
            <a:r>
              <a:rPr lang="en-US" sz="2000" b="1" dirty="0">
                <a:solidFill>
                  <a:srgbClr val="D16F3D"/>
                </a:solidFill>
              </a:rPr>
              <a:t> </a:t>
            </a:r>
            <a:r>
              <a:rPr lang="en-US" sz="2000" b="1" dirty="0" err="1">
                <a:solidFill>
                  <a:srgbClr val="D16F3D"/>
                </a:solidFill>
              </a:rPr>
              <a:t>về</a:t>
            </a:r>
            <a:r>
              <a:rPr lang="en-US" sz="2000" b="1" dirty="0">
                <a:solidFill>
                  <a:srgbClr val="D16F3D"/>
                </a:solidFill>
              </a:rPr>
              <a:t> </a:t>
            </a:r>
            <a:r>
              <a:rPr lang="en-US" sz="2000" b="1" dirty="0" err="1">
                <a:solidFill>
                  <a:srgbClr val="D16F3D"/>
                </a:solidFill>
              </a:rPr>
              <a:t>kinh</a:t>
            </a:r>
            <a:r>
              <a:rPr lang="en-US" sz="2000" b="1" dirty="0">
                <a:solidFill>
                  <a:srgbClr val="D16F3D"/>
                </a:solidFill>
              </a:rPr>
              <a:t> </a:t>
            </a:r>
            <a:r>
              <a:rPr lang="en-US" sz="2000" b="1" dirty="0" err="1">
                <a:solidFill>
                  <a:srgbClr val="D16F3D"/>
                </a:solidFill>
              </a:rPr>
              <a:t>tế</a:t>
            </a:r>
            <a:r>
              <a:rPr lang="en-US" sz="2000" b="1" dirty="0">
                <a:solidFill>
                  <a:srgbClr val="D16F3D"/>
                </a:solidFill>
              </a:rPr>
              <a:t> - </a:t>
            </a:r>
            <a:r>
              <a:rPr lang="en-US" sz="2000" b="1" dirty="0" err="1">
                <a:solidFill>
                  <a:srgbClr val="D16F3D"/>
                </a:solidFill>
              </a:rPr>
              <a:t>xã</a:t>
            </a:r>
            <a:r>
              <a:rPr lang="en-US" sz="2000" b="1" dirty="0">
                <a:solidFill>
                  <a:srgbClr val="D16F3D"/>
                </a:solidFill>
              </a:rPr>
              <a:t> </a:t>
            </a:r>
            <a:r>
              <a:rPr lang="en-US" sz="2000" b="1" dirty="0" err="1">
                <a:solidFill>
                  <a:srgbClr val="D16F3D"/>
                </a:solidFill>
              </a:rPr>
              <a:t>hội</a:t>
            </a:r>
            <a:endParaRPr sz="2000" b="1" dirty="0">
              <a:solidFill>
                <a:srgbClr val="D16F3D"/>
              </a:solidFill>
            </a:endParaRPr>
          </a:p>
        </p:txBody>
      </p:sp>
      <p:pic>
        <p:nvPicPr>
          <p:cNvPr id="6" name="Picture 5">
            <a:extLst>
              <a:ext uri="{FF2B5EF4-FFF2-40B4-BE49-F238E27FC236}">
                <a16:creationId xmlns="" xmlns:a16="http://schemas.microsoft.com/office/drawing/2014/main" id="{7C17C917-CE92-45C8-8598-0C5795787583}"/>
              </a:ext>
            </a:extLst>
          </p:cNvPr>
          <p:cNvPicPr>
            <a:picLocks noChangeAspect="1"/>
          </p:cNvPicPr>
          <p:nvPr/>
        </p:nvPicPr>
        <p:blipFill>
          <a:blip r:embed="rId3"/>
          <a:stretch>
            <a:fillRect/>
          </a:stretch>
        </p:blipFill>
        <p:spPr>
          <a:xfrm>
            <a:off x="463550" y="723943"/>
            <a:ext cx="8216900" cy="4136981"/>
          </a:xfrm>
          <a:prstGeom prst="rect">
            <a:avLst/>
          </a:prstGeom>
        </p:spPr>
      </p:pic>
      <p:sp>
        <p:nvSpPr>
          <p:cNvPr id="7" name="Slide Number Placeholder 6">
            <a:extLst>
              <a:ext uri="{FF2B5EF4-FFF2-40B4-BE49-F238E27FC236}">
                <a16:creationId xmlns="" xmlns:a16="http://schemas.microsoft.com/office/drawing/2014/main" id="{46601E4E-31A8-41D3-88B7-A9298D632F9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25</a:t>
            </a:fld>
            <a:endParaRPr lang="vi"/>
          </a:p>
        </p:txBody>
      </p:sp>
    </p:spTree>
    <p:extLst>
      <p:ext uri="{BB962C8B-B14F-4D97-AF65-F5344CB8AC3E}">
        <p14:creationId xmlns="" xmlns:p14="http://schemas.microsoft.com/office/powerpoint/2010/main" val="5216979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ctrTitle"/>
          </p:nvPr>
        </p:nvSpPr>
        <p:spPr>
          <a:xfrm>
            <a:off x="555450" y="167875"/>
            <a:ext cx="6069000" cy="4320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000" b="1" dirty="0" err="1">
                <a:solidFill>
                  <a:srgbClr val="D16F3D"/>
                </a:solidFill>
              </a:rPr>
              <a:t>Chỉ</a:t>
            </a:r>
            <a:r>
              <a:rPr lang="en-US" sz="2000" b="1" dirty="0">
                <a:solidFill>
                  <a:srgbClr val="D16F3D"/>
                </a:solidFill>
              </a:rPr>
              <a:t> </a:t>
            </a:r>
            <a:r>
              <a:rPr lang="en-US" sz="2000" b="1" dirty="0" err="1">
                <a:solidFill>
                  <a:srgbClr val="D16F3D"/>
                </a:solidFill>
              </a:rPr>
              <a:t>tiêu</a:t>
            </a:r>
            <a:r>
              <a:rPr lang="en-US" sz="2000" b="1" dirty="0">
                <a:solidFill>
                  <a:srgbClr val="D16F3D"/>
                </a:solidFill>
              </a:rPr>
              <a:t> </a:t>
            </a:r>
            <a:r>
              <a:rPr lang="en-US" sz="2000" b="1" dirty="0" err="1">
                <a:solidFill>
                  <a:srgbClr val="D16F3D"/>
                </a:solidFill>
              </a:rPr>
              <a:t>kinh</a:t>
            </a:r>
            <a:r>
              <a:rPr lang="en-US" sz="2000" b="1" dirty="0">
                <a:solidFill>
                  <a:srgbClr val="D16F3D"/>
                </a:solidFill>
              </a:rPr>
              <a:t> </a:t>
            </a:r>
            <a:r>
              <a:rPr lang="en-US" sz="2000" b="1" dirty="0" err="1">
                <a:solidFill>
                  <a:srgbClr val="D16F3D"/>
                </a:solidFill>
              </a:rPr>
              <a:t>tế-xã</a:t>
            </a:r>
            <a:r>
              <a:rPr lang="en-US" sz="2000" b="1" dirty="0">
                <a:solidFill>
                  <a:srgbClr val="D16F3D"/>
                </a:solidFill>
              </a:rPr>
              <a:t> </a:t>
            </a:r>
            <a:r>
              <a:rPr lang="en-US" sz="2000" b="1" dirty="0" err="1">
                <a:solidFill>
                  <a:srgbClr val="D16F3D"/>
                </a:solidFill>
              </a:rPr>
              <a:t>hội</a:t>
            </a:r>
            <a:endParaRPr sz="2000" b="1" dirty="0">
              <a:solidFill>
                <a:srgbClr val="D16F3D"/>
              </a:solidFill>
            </a:endParaRPr>
          </a:p>
        </p:txBody>
      </p:sp>
      <p:pic>
        <p:nvPicPr>
          <p:cNvPr id="8" name="Picture 7">
            <a:extLst>
              <a:ext uri="{FF2B5EF4-FFF2-40B4-BE49-F238E27FC236}">
                <a16:creationId xmlns="" xmlns:a16="http://schemas.microsoft.com/office/drawing/2014/main" id="{B0C311FB-1C2B-4FDF-807A-C1785A925FC4}"/>
              </a:ext>
            </a:extLst>
          </p:cNvPr>
          <p:cNvPicPr>
            <a:picLocks noChangeAspect="1"/>
          </p:cNvPicPr>
          <p:nvPr/>
        </p:nvPicPr>
        <p:blipFill>
          <a:blip r:embed="rId3"/>
          <a:stretch>
            <a:fillRect/>
          </a:stretch>
        </p:blipFill>
        <p:spPr>
          <a:xfrm>
            <a:off x="742950" y="599875"/>
            <a:ext cx="7658100" cy="4134049"/>
          </a:xfrm>
          <a:prstGeom prst="rect">
            <a:avLst/>
          </a:prstGeom>
        </p:spPr>
      </p:pic>
      <p:sp>
        <p:nvSpPr>
          <p:cNvPr id="9" name="Slide Number Placeholder 8">
            <a:extLst>
              <a:ext uri="{FF2B5EF4-FFF2-40B4-BE49-F238E27FC236}">
                <a16:creationId xmlns="" xmlns:a16="http://schemas.microsoft.com/office/drawing/2014/main" id="{B7F58749-40FE-4E73-950B-2FC3FDCA567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26</a:t>
            </a:fld>
            <a:endParaRPr lang="vi"/>
          </a:p>
        </p:txBody>
      </p:sp>
    </p:spTree>
    <p:extLst>
      <p:ext uri="{BB962C8B-B14F-4D97-AF65-F5344CB8AC3E}">
        <p14:creationId xmlns="" xmlns:p14="http://schemas.microsoft.com/office/powerpoint/2010/main" val="4252548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9"/>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9"/>
          <p:cNvSpPr txBox="1"/>
          <p:nvPr/>
        </p:nvSpPr>
        <p:spPr>
          <a:xfrm>
            <a:off x="983900" y="1317150"/>
            <a:ext cx="7096800" cy="1650902"/>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2800" b="1" dirty="0" err="1">
                <a:solidFill>
                  <a:srgbClr val="B95A2A"/>
                </a:solidFill>
                <a:highlight>
                  <a:schemeClr val="lt1"/>
                </a:highlight>
              </a:rPr>
              <a:t>Thông</a:t>
            </a:r>
            <a:r>
              <a:rPr lang="en-US" sz="2800" b="1" dirty="0">
                <a:solidFill>
                  <a:srgbClr val="B95A2A"/>
                </a:solidFill>
                <a:highlight>
                  <a:schemeClr val="lt1"/>
                </a:highlight>
              </a:rPr>
              <a:t> tin </a:t>
            </a:r>
            <a:r>
              <a:rPr lang="en-US" sz="2800" b="1" dirty="0" err="1">
                <a:solidFill>
                  <a:srgbClr val="B95A2A"/>
                </a:solidFill>
                <a:highlight>
                  <a:schemeClr val="lt1"/>
                </a:highlight>
              </a:rPr>
              <a:t>hiển</a:t>
            </a:r>
            <a:r>
              <a:rPr lang="en-US" sz="2800" b="1" dirty="0">
                <a:solidFill>
                  <a:srgbClr val="B95A2A"/>
                </a:solidFill>
                <a:highlight>
                  <a:schemeClr val="lt1"/>
                </a:highlight>
              </a:rPr>
              <a:t> </a:t>
            </a:r>
            <a:r>
              <a:rPr lang="en-US" sz="2800" b="1" dirty="0" err="1">
                <a:solidFill>
                  <a:srgbClr val="B95A2A"/>
                </a:solidFill>
                <a:highlight>
                  <a:schemeClr val="lt1"/>
                </a:highlight>
              </a:rPr>
              <a:t>thị</a:t>
            </a:r>
            <a:r>
              <a:rPr lang="en-US" sz="2800" b="1" dirty="0">
                <a:solidFill>
                  <a:srgbClr val="B95A2A"/>
                </a:solidFill>
                <a:highlight>
                  <a:schemeClr val="lt1"/>
                </a:highlight>
              </a:rPr>
              <a:t> </a:t>
            </a:r>
            <a:r>
              <a:rPr lang="vi" sz="2800" b="1" dirty="0">
                <a:solidFill>
                  <a:srgbClr val="B95A2A"/>
                </a:solidFill>
                <a:highlight>
                  <a:schemeClr val="lt1"/>
                </a:highlight>
              </a:rPr>
              <a:t>cho</a:t>
            </a:r>
          </a:p>
          <a:p>
            <a:pPr marL="0" lvl="0" indent="0" algn="ctr" rtl="0">
              <a:lnSpc>
                <a:spcPct val="115000"/>
              </a:lnSpc>
              <a:spcBef>
                <a:spcPts val="0"/>
              </a:spcBef>
              <a:spcAft>
                <a:spcPts val="0"/>
              </a:spcAft>
              <a:buNone/>
            </a:pPr>
            <a:r>
              <a:rPr lang="vi" sz="2800" b="1" dirty="0">
                <a:solidFill>
                  <a:srgbClr val="B95A2A"/>
                </a:solidFill>
                <a:highlight>
                  <a:schemeClr val="lt1"/>
                </a:highlight>
              </a:rPr>
              <a:t>Vụ, Cục, đơn vị </a:t>
            </a:r>
            <a:r>
              <a:rPr lang="en-US" sz="2800" b="1" dirty="0" err="1">
                <a:solidFill>
                  <a:srgbClr val="B95A2A"/>
                </a:solidFill>
                <a:highlight>
                  <a:schemeClr val="lt1"/>
                </a:highlight>
              </a:rPr>
              <a:t>thuộc</a:t>
            </a:r>
            <a:r>
              <a:rPr lang="en-US" sz="2800" b="1" dirty="0">
                <a:solidFill>
                  <a:srgbClr val="B95A2A"/>
                </a:solidFill>
                <a:highlight>
                  <a:schemeClr val="lt1"/>
                </a:highlight>
              </a:rPr>
              <a:t> </a:t>
            </a:r>
            <a:r>
              <a:rPr lang="vi" sz="2800" b="1" dirty="0">
                <a:solidFill>
                  <a:srgbClr val="B95A2A"/>
                </a:solidFill>
                <a:highlight>
                  <a:schemeClr val="lt1"/>
                </a:highlight>
              </a:rPr>
              <a:t>VPCP</a:t>
            </a:r>
            <a:r>
              <a:rPr lang="en-US" sz="2800" b="1" dirty="0">
                <a:solidFill>
                  <a:srgbClr val="B95A2A"/>
                </a:solidFill>
                <a:highlight>
                  <a:schemeClr val="lt1"/>
                </a:highlight>
              </a:rPr>
              <a:t>; </a:t>
            </a:r>
            <a:br>
              <a:rPr lang="en-US" sz="2800" b="1" dirty="0">
                <a:solidFill>
                  <a:srgbClr val="B95A2A"/>
                </a:solidFill>
                <a:highlight>
                  <a:schemeClr val="lt1"/>
                </a:highlight>
              </a:rPr>
            </a:br>
            <a:r>
              <a:rPr lang="en-US" sz="2800" b="1" dirty="0" err="1">
                <a:solidFill>
                  <a:srgbClr val="B95A2A"/>
                </a:solidFill>
                <a:highlight>
                  <a:schemeClr val="lt1"/>
                </a:highlight>
              </a:rPr>
              <a:t>Trợ</a:t>
            </a:r>
            <a:r>
              <a:rPr lang="en-US" sz="2800" b="1" dirty="0">
                <a:solidFill>
                  <a:srgbClr val="B95A2A"/>
                </a:solidFill>
                <a:highlight>
                  <a:schemeClr val="lt1"/>
                </a:highlight>
              </a:rPr>
              <a:t> </a:t>
            </a:r>
            <a:r>
              <a:rPr lang="en-US" sz="2800" b="1" dirty="0" err="1">
                <a:solidFill>
                  <a:srgbClr val="B95A2A"/>
                </a:solidFill>
                <a:highlight>
                  <a:schemeClr val="lt1"/>
                </a:highlight>
              </a:rPr>
              <a:t>lý</a:t>
            </a:r>
            <a:r>
              <a:rPr lang="en-US" sz="2800" b="1" dirty="0">
                <a:solidFill>
                  <a:srgbClr val="B95A2A"/>
                </a:solidFill>
                <a:highlight>
                  <a:schemeClr val="lt1"/>
                </a:highlight>
              </a:rPr>
              <a:t>, </a:t>
            </a:r>
            <a:r>
              <a:rPr lang="en-US" sz="2800" b="1" dirty="0" err="1">
                <a:solidFill>
                  <a:srgbClr val="B95A2A"/>
                </a:solidFill>
                <a:highlight>
                  <a:schemeClr val="lt1"/>
                </a:highlight>
              </a:rPr>
              <a:t>Thư</a:t>
            </a:r>
            <a:r>
              <a:rPr lang="en-US" sz="2800" b="1" dirty="0">
                <a:solidFill>
                  <a:srgbClr val="B95A2A"/>
                </a:solidFill>
                <a:highlight>
                  <a:schemeClr val="lt1"/>
                </a:highlight>
              </a:rPr>
              <a:t> </a:t>
            </a:r>
            <a:r>
              <a:rPr lang="en-US" sz="2800" b="1" dirty="0" err="1">
                <a:solidFill>
                  <a:srgbClr val="B95A2A"/>
                </a:solidFill>
                <a:highlight>
                  <a:schemeClr val="lt1"/>
                </a:highlight>
              </a:rPr>
              <a:t>ký</a:t>
            </a:r>
            <a:r>
              <a:rPr lang="en-US" sz="2800" b="1" dirty="0">
                <a:solidFill>
                  <a:srgbClr val="B95A2A"/>
                </a:solidFill>
                <a:highlight>
                  <a:schemeClr val="lt1"/>
                </a:highlight>
              </a:rPr>
              <a:t> </a:t>
            </a:r>
            <a:r>
              <a:rPr lang="en-US" sz="2800" b="1" dirty="0" err="1">
                <a:solidFill>
                  <a:srgbClr val="B95A2A"/>
                </a:solidFill>
                <a:highlight>
                  <a:schemeClr val="lt1"/>
                </a:highlight>
              </a:rPr>
              <a:t>Lãnh</a:t>
            </a:r>
            <a:r>
              <a:rPr lang="en-US" sz="2800" b="1" dirty="0">
                <a:solidFill>
                  <a:srgbClr val="B95A2A"/>
                </a:solidFill>
                <a:highlight>
                  <a:schemeClr val="lt1"/>
                </a:highlight>
              </a:rPr>
              <a:t> </a:t>
            </a:r>
            <a:r>
              <a:rPr lang="en-US" sz="2800" b="1" dirty="0" err="1">
                <a:solidFill>
                  <a:srgbClr val="B95A2A"/>
                </a:solidFill>
                <a:highlight>
                  <a:schemeClr val="lt1"/>
                </a:highlight>
              </a:rPr>
              <a:t>đạo</a:t>
            </a:r>
            <a:r>
              <a:rPr lang="en-US" sz="2800" b="1" dirty="0">
                <a:solidFill>
                  <a:srgbClr val="B95A2A"/>
                </a:solidFill>
                <a:highlight>
                  <a:schemeClr val="lt1"/>
                </a:highlight>
              </a:rPr>
              <a:t> </a:t>
            </a:r>
            <a:r>
              <a:rPr lang="en-US" sz="2800" b="1" dirty="0" err="1">
                <a:solidFill>
                  <a:srgbClr val="B95A2A"/>
                </a:solidFill>
                <a:highlight>
                  <a:schemeClr val="lt1"/>
                </a:highlight>
              </a:rPr>
              <a:t>Chính</a:t>
            </a:r>
            <a:r>
              <a:rPr lang="en-US" sz="2800" b="1" dirty="0">
                <a:solidFill>
                  <a:srgbClr val="B95A2A"/>
                </a:solidFill>
                <a:highlight>
                  <a:schemeClr val="lt1"/>
                </a:highlight>
              </a:rPr>
              <a:t> </a:t>
            </a:r>
            <a:r>
              <a:rPr lang="en-US" sz="2800" b="1" dirty="0" err="1">
                <a:solidFill>
                  <a:srgbClr val="B95A2A"/>
                </a:solidFill>
                <a:highlight>
                  <a:schemeClr val="lt1"/>
                </a:highlight>
              </a:rPr>
              <a:t>phủ</a:t>
            </a:r>
            <a:endParaRPr lang="vi" sz="2800" b="1" dirty="0">
              <a:solidFill>
                <a:srgbClr val="B95A2A"/>
              </a:solidFill>
              <a:highlight>
                <a:schemeClr val="lt1"/>
              </a:highlight>
            </a:endParaRPr>
          </a:p>
        </p:txBody>
      </p:sp>
      <p:sp>
        <p:nvSpPr>
          <p:cNvPr id="2" name="Slide Number Placeholder 1">
            <a:extLst>
              <a:ext uri="{FF2B5EF4-FFF2-40B4-BE49-F238E27FC236}">
                <a16:creationId xmlns="" xmlns:a16="http://schemas.microsoft.com/office/drawing/2014/main" id="{3C8E44F8-FCD9-4092-B15F-8D8CDE1E0A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27</a:t>
            </a:fld>
            <a:endParaRPr lang="vi"/>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30"/>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30"/>
          <p:cNvSpPr txBox="1"/>
          <p:nvPr/>
        </p:nvSpPr>
        <p:spPr>
          <a:xfrm>
            <a:off x="453625" y="52025"/>
            <a:ext cx="8152200" cy="645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400" b="1" dirty="0" err="1">
                <a:solidFill>
                  <a:srgbClr val="D8791A"/>
                </a:solidFill>
                <a:highlight>
                  <a:schemeClr val="lt1"/>
                </a:highlight>
              </a:rPr>
              <a:t>Báo</a:t>
            </a:r>
            <a:r>
              <a:rPr lang="en-US" sz="2400" b="1" dirty="0">
                <a:solidFill>
                  <a:srgbClr val="D8791A"/>
                </a:solidFill>
                <a:highlight>
                  <a:schemeClr val="lt1"/>
                </a:highlight>
              </a:rPr>
              <a:t> </a:t>
            </a:r>
            <a:r>
              <a:rPr lang="en-US" sz="2400" b="1" dirty="0" err="1">
                <a:solidFill>
                  <a:srgbClr val="D8791A"/>
                </a:solidFill>
                <a:highlight>
                  <a:schemeClr val="lt1"/>
                </a:highlight>
              </a:rPr>
              <a:t>cáo</a:t>
            </a:r>
            <a:r>
              <a:rPr lang="en-US" sz="2400" b="1" dirty="0">
                <a:solidFill>
                  <a:srgbClr val="D8791A"/>
                </a:solidFill>
                <a:highlight>
                  <a:schemeClr val="lt1"/>
                </a:highlight>
              </a:rPr>
              <a:t> </a:t>
            </a:r>
            <a:r>
              <a:rPr lang="en-US" sz="2400" b="1" dirty="0" err="1">
                <a:solidFill>
                  <a:srgbClr val="D8791A"/>
                </a:solidFill>
                <a:highlight>
                  <a:schemeClr val="lt1"/>
                </a:highlight>
              </a:rPr>
              <a:t>định</a:t>
            </a:r>
            <a:r>
              <a:rPr lang="en-US" sz="2400" b="1" dirty="0">
                <a:solidFill>
                  <a:srgbClr val="D8791A"/>
                </a:solidFill>
                <a:highlight>
                  <a:schemeClr val="lt1"/>
                </a:highlight>
              </a:rPr>
              <a:t> </a:t>
            </a:r>
            <a:r>
              <a:rPr lang="en-US" sz="2400" b="1" dirty="0" err="1">
                <a:solidFill>
                  <a:srgbClr val="D8791A"/>
                </a:solidFill>
                <a:highlight>
                  <a:schemeClr val="lt1"/>
                </a:highlight>
              </a:rPr>
              <a:t>kỳ</a:t>
            </a:r>
            <a:endParaRPr sz="2400" b="1" dirty="0">
              <a:solidFill>
                <a:srgbClr val="D8791A"/>
              </a:solidFill>
              <a:highlight>
                <a:schemeClr val="lt1"/>
              </a:highlight>
            </a:endParaRPr>
          </a:p>
        </p:txBody>
      </p:sp>
      <p:pic>
        <p:nvPicPr>
          <p:cNvPr id="3" name="Picture 2">
            <a:extLst>
              <a:ext uri="{FF2B5EF4-FFF2-40B4-BE49-F238E27FC236}">
                <a16:creationId xmlns="" xmlns:a16="http://schemas.microsoft.com/office/drawing/2014/main" id="{69203A62-8931-45F0-ADE2-B37F28F621EA}"/>
              </a:ext>
            </a:extLst>
          </p:cNvPr>
          <p:cNvPicPr>
            <a:picLocks noChangeAspect="1"/>
          </p:cNvPicPr>
          <p:nvPr/>
        </p:nvPicPr>
        <p:blipFill>
          <a:blip r:embed="rId3"/>
          <a:stretch>
            <a:fillRect/>
          </a:stretch>
        </p:blipFill>
        <p:spPr>
          <a:xfrm>
            <a:off x="453625" y="695942"/>
            <a:ext cx="8152200" cy="4107215"/>
          </a:xfrm>
          <a:prstGeom prst="rect">
            <a:avLst/>
          </a:prstGeom>
        </p:spPr>
      </p:pic>
      <p:sp>
        <p:nvSpPr>
          <p:cNvPr id="4" name="Slide Number Placeholder 3">
            <a:extLst>
              <a:ext uri="{FF2B5EF4-FFF2-40B4-BE49-F238E27FC236}">
                <a16:creationId xmlns="" xmlns:a16="http://schemas.microsoft.com/office/drawing/2014/main" id="{4898ACBA-BC12-4ED7-93A1-2588A11F5BE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28</a:t>
            </a:fld>
            <a:endParaRPr lang="vi"/>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ctrTitle"/>
          </p:nvPr>
        </p:nvSpPr>
        <p:spPr>
          <a:xfrm>
            <a:off x="326850" y="167875"/>
            <a:ext cx="8564700" cy="49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vi" sz="2000" b="1" dirty="0">
                <a:solidFill>
                  <a:srgbClr val="D16F3D"/>
                </a:solidFill>
              </a:rPr>
              <a:t>Kho dữ liệu</a:t>
            </a:r>
            <a:endParaRPr sz="2000" b="1" dirty="0">
              <a:solidFill>
                <a:srgbClr val="D16F3D"/>
              </a:solidFill>
            </a:endParaRPr>
          </a:p>
        </p:txBody>
      </p:sp>
      <p:pic>
        <p:nvPicPr>
          <p:cNvPr id="3" name="Picture 2">
            <a:extLst>
              <a:ext uri="{FF2B5EF4-FFF2-40B4-BE49-F238E27FC236}">
                <a16:creationId xmlns="" xmlns:a16="http://schemas.microsoft.com/office/drawing/2014/main" id="{68C1D1E3-70AF-4F42-A208-D139D8DAD861}"/>
              </a:ext>
            </a:extLst>
          </p:cNvPr>
          <p:cNvPicPr>
            <a:picLocks noChangeAspect="1"/>
          </p:cNvPicPr>
          <p:nvPr/>
        </p:nvPicPr>
        <p:blipFill>
          <a:blip r:embed="rId3"/>
          <a:stretch>
            <a:fillRect/>
          </a:stretch>
        </p:blipFill>
        <p:spPr>
          <a:xfrm>
            <a:off x="469900" y="756443"/>
            <a:ext cx="8001000" cy="4028281"/>
          </a:xfrm>
          <a:prstGeom prst="rect">
            <a:avLst/>
          </a:prstGeom>
        </p:spPr>
      </p:pic>
      <p:sp>
        <p:nvSpPr>
          <p:cNvPr id="4" name="Slide Number Placeholder 3">
            <a:extLst>
              <a:ext uri="{FF2B5EF4-FFF2-40B4-BE49-F238E27FC236}">
                <a16:creationId xmlns="" xmlns:a16="http://schemas.microsoft.com/office/drawing/2014/main" id="{764B6530-C873-48AD-86B3-7C4E2909AD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29</a:t>
            </a:fld>
            <a:endParaRPr lang="vi"/>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699" y="1872900"/>
            <a:ext cx="8721089" cy="746700"/>
          </a:xfrm>
          <a:prstGeom prst="rect">
            <a:avLst/>
          </a:prstGeom>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US" sz="3600" b="1" dirty="0">
                <a:solidFill>
                  <a:srgbClr val="D16F3D"/>
                </a:solidFill>
              </a:rPr>
              <a:t>I. </a:t>
            </a:r>
            <a:r>
              <a:rPr lang="en-US" sz="3600" b="1" dirty="0" err="1">
                <a:solidFill>
                  <a:srgbClr val="D16F3D"/>
                </a:solidFill>
              </a:rPr>
              <a:t>Giới</a:t>
            </a:r>
            <a:r>
              <a:rPr lang="en-US" sz="3600" b="1" dirty="0">
                <a:solidFill>
                  <a:srgbClr val="D16F3D"/>
                </a:solidFill>
              </a:rPr>
              <a:t> </a:t>
            </a:r>
            <a:r>
              <a:rPr lang="en-US" sz="3600" b="1" dirty="0" err="1">
                <a:solidFill>
                  <a:srgbClr val="D16F3D"/>
                </a:solidFill>
              </a:rPr>
              <a:t>thiệu</a:t>
            </a:r>
            <a:r>
              <a:rPr lang="en-US" sz="3600" b="1" dirty="0">
                <a:solidFill>
                  <a:srgbClr val="D16F3D"/>
                </a:solidFill>
              </a:rPr>
              <a:t> </a:t>
            </a:r>
            <a:r>
              <a:rPr lang="en-US" sz="3600" b="1" dirty="0" err="1">
                <a:solidFill>
                  <a:srgbClr val="D16F3D"/>
                </a:solidFill>
              </a:rPr>
              <a:t>Hệ</a:t>
            </a:r>
            <a:r>
              <a:rPr lang="en-US" sz="3600" b="1" dirty="0">
                <a:solidFill>
                  <a:srgbClr val="D16F3D"/>
                </a:solidFill>
              </a:rPr>
              <a:t> </a:t>
            </a:r>
            <a:r>
              <a:rPr lang="en-US" sz="3600" b="1" dirty="0" err="1">
                <a:solidFill>
                  <a:srgbClr val="D16F3D"/>
                </a:solidFill>
              </a:rPr>
              <a:t>thống</a:t>
            </a:r>
            <a:r>
              <a:rPr lang="en-US" sz="3600" b="1" dirty="0">
                <a:solidFill>
                  <a:srgbClr val="D16F3D"/>
                </a:solidFill>
              </a:rPr>
              <a:t> TTBC </a:t>
            </a:r>
            <a:r>
              <a:rPr lang="en-US" sz="3600" b="1" dirty="0" err="1">
                <a:solidFill>
                  <a:srgbClr val="D16F3D"/>
                </a:solidFill>
              </a:rPr>
              <a:t>Chính</a:t>
            </a:r>
            <a:r>
              <a:rPr lang="en-US" sz="3600" b="1" dirty="0">
                <a:solidFill>
                  <a:srgbClr val="D16F3D"/>
                </a:solidFill>
              </a:rPr>
              <a:t> </a:t>
            </a:r>
            <a:r>
              <a:rPr lang="en-US" sz="3600" b="1" dirty="0" err="1">
                <a:solidFill>
                  <a:srgbClr val="D16F3D"/>
                </a:solidFill>
              </a:rPr>
              <a:t>phủ</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1711825" y="2619600"/>
            <a:ext cx="5611800" cy="7467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endParaRPr dirty="0"/>
          </a:p>
        </p:txBody>
      </p:sp>
      <p:sp>
        <p:nvSpPr>
          <p:cNvPr id="2" name="Slide Number Placeholder 1">
            <a:extLst>
              <a:ext uri="{FF2B5EF4-FFF2-40B4-BE49-F238E27FC236}">
                <a16:creationId xmlns="" xmlns:a16="http://schemas.microsoft.com/office/drawing/2014/main" id="{8187DD6F-5F5C-461D-956B-5CCD6346FBF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a:t>
            </a:fld>
            <a:endParaRPr lang="vi"/>
          </a:p>
        </p:txBody>
      </p:sp>
    </p:spTree>
    <p:extLst>
      <p:ext uri="{BB962C8B-B14F-4D97-AF65-F5344CB8AC3E}">
        <p14:creationId xmlns="" xmlns:p14="http://schemas.microsoft.com/office/powerpoint/2010/main" val="31276684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 xmlns:a16="http://schemas.microsoft.com/office/drawing/2014/main" id="{721A749E-749D-4718-9C63-3EACB59A4D55}"/>
              </a:ext>
            </a:extLst>
          </p:cNvPr>
          <p:cNvSpPr/>
          <p:nvPr/>
        </p:nvSpPr>
        <p:spPr>
          <a:xfrm>
            <a:off x="678656" y="129218"/>
            <a:ext cx="7950337" cy="383823"/>
          </a:xfrm>
          <a:prstGeom prst="rect">
            <a:avLst/>
          </a:prstGeom>
        </p:spPr>
        <p:txBody>
          <a:bodyPr wrap="square">
            <a:spAutoFit/>
          </a:bodyPr>
          <a:lstStyle/>
          <a:p>
            <a:pPr>
              <a:lnSpc>
                <a:spcPct val="115000"/>
              </a:lnSpc>
              <a:buClr>
                <a:schemeClr val="dk1"/>
              </a:buClr>
              <a:buSzPts val="2800"/>
            </a:pPr>
            <a:r>
              <a:rPr lang="en-US" sz="1800" b="1" dirty="0">
                <a:solidFill>
                  <a:srgbClr val="D16F3D"/>
                </a:solidFill>
                <a:latin typeface="+mj-lt"/>
              </a:rPr>
              <a:t>III.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quả</a:t>
            </a:r>
            <a:r>
              <a:rPr lang="en-US" sz="1800" b="1" dirty="0">
                <a:solidFill>
                  <a:srgbClr val="D16F3D"/>
                </a:solidFill>
                <a:latin typeface="+mj-lt"/>
              </a:rPr>
              <a:t>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nối</a:t>
            </a:r>
            <a:r>
              <a:rPr lang="en-US" sz="1800" b="1" dirty="0">
                <a:solidFill>
                  <a:srgbClr val="D16F3D"/>
                </a:solidFill>
                <a:latin typeface="+mj-lt"/>
              </a:rPr>
              <a:t>, </a:t>
            </a:r>
            <a:r>
              <a:rPr lang="en-US" sz="1800" b="1" dirty="0" err="1">
                <a:solidFill>
                  <a:srgbClr val="D16F3D"/>
                </a:solidFill>
                <a:latin typeface="+mj-lt"/>
              </a:rPr>
              <a:t>tích</a:t>
            </a:r>
            <a:r>
              <a:rPr lang="en-US" sz="1800" b="1" dirty="0">
                <a:solidFill>
                  <a:srgbClr val="D16F3D"/>
                </a:solidFill>
                <a:latin typeface="+mj-lt"/>
              </a:rPr>
              <a:t> </a:t>
            </a:r>
            <a:r>
              <a:rPr lang="en-US" sz="1800" b="1" dirty="0" err="1">
                <a:solidFill>
                  <a:srgbClr val="D16F3D"/>
                </a:solidFill>
                <a:latin typeface="+mj-lt"/>
              </a:rPr>
              <a:t>hợp</a:t>
            </a:r>
            <a:r>
              <a:rPr lang="en-US" sz="1800" b="1" dirty="0">
                <a:solidFill>
                  <a:srgbClr val="D16F3D"/>
                </a:solidFill>
                <a:latin typeface="+mj-lt"/>
              </a:rPr>
              <a:t> </a:t>
            </a:r>
            <a:r>
              <a:rPr lang="en-US" sz="1800" b="1" dirty="0" err="1">
                <a:solidFill>
                  <a:srgbClr val="D16F3D"/>
                </a:solidFill>
                <a:latin typeface="+mj-lt"/>
              </a:rPr>
              <a:t>với</a:t>
            </a:r>
            <a:r>
              <a:rPr lang="en-US" sz="1800" b="1" dirty="0">
                <a:solidFill>
                  <a:srgbClr val="D16F3D"/>
                </a:solidFill>
                <a:latin typeface="+mj-lt"/>
              </a:rPr>
              <a:t> </a:t>
            </a:r>
            <a:r>
              <a:rPr lang="en-US" sz="1800" b="1" dirty="0" err="1">
                <a:solidFill>
                  <a:srgbClr val="D16F3D"/>
                </a:solidFill>
                <a:latin typeface="+mj-lt"/>
              </a:rPr>
              <a:t>các</a:t>
            </a:r>
            <a:r>
              <a:rPr lang="en-US" sz="1800" b="1" dirty="0">
                <a:solidFill>
                  <a:srgbClr val="D16F3D"/>
                </a:solidFill>
                <a:latin typeface="+mj-lt"/>
              </a:rPr>
              <a:t> HTTT </a:t>
            </a:r>
            <a:r>
              <a:rPr lang="en-US" sz="1800" b="1" dirty="0" err="1">
                <a:solidFill>
                  <a:srgbClr val="D16F3D"/>
                </a:solidFill>
                <a:latin typeface="+mj-lt"/>
              </a:rPr>
              <a:t>báo</a:t>
            </a:r>
            <a:r>
              <a:rPr lang="en-US" sz="1800" b="1" dirty="0">
                <a:solidFill>
                  <a:srgbClr val="D16F3D"/>
                </a:solidFill>
                <a:latin typeface="+mj-lt"/>
              </a:rPr>
              <a:t> </a:t>
            </a:r>
            <a:r>
              <a:rPr lang="en-US" sz="1800" b="1" dirty="0" err="1">
                <a:solidFill>
                  <a:srgbClr val="D16F3D"/>
                </a:solidFill>
                <a:latin typeface="+mj-lt"/>
              </a:rPr>
              <a:t>cáo</a:t>
            </a:r>
            <a:r>
              <a:rPr lang="en-US" sz="1800" b="1" dirty="0">
                <a:solidFill>
                  <a:srgbClr val="D16F3D"/>
                </a:solidFill>
                <a:latin typeface="+mj-lt"/>
              </a:rPr>
              <a:t> </a:t>
            </a:r>
            <a:r>
              <a:rPr lang="en-US" sz="1800" b="1" dirty="0" err="1">
                <a:solidFill>
                  <a:srgbClr val="D16F3D"/>
                </a:solidFill>
                <a:latin typeface="+mj-lt"/>
              </a:rPr>
              <a:t>của</a:t>
            </a:r>
            <a:r>
              <a:rPr lang="en-US" sz="1800" b="1" dirty="0">
                <a:solidFill>
                  <a:srgbClr val="D16F3D"/>
                </a:solidFill>
                <a:latin typeface="+mj-lt"/>
              </a:rPr>
              <a:t> </a:t>
            </a:r>
            <a:r>
              <a:rPr lang="en-US" sz="1800" b="1" dirty="0" err="1">
                <a:solidFill>
                  <a:srgbClr val="D16F3D"/>
                </a:solidFill>
                <a:latin typeface="+mj-lt"/>
              </a:rPr>
              <a:t>bộ</a:t>
            </a:r>
            <a:r>
              <a:rPr lang="en-US" sz="1800" b="1" dirty="0">
                <a:solidFill>
                  <a:srgbClr val="D16F3D"/>
                </a:solidFill>
                <a:latin typeface="+mj-lt"/>
              </a:rPr>
              <a:t>, </a:t>
            </a:r>
            <a:r>
              <a:rPr lang="en-US" sz="1800" b="1" dirty="0" err="1">
                <a:solidFill>
                  <a:srgbClr val="D16F3D"/>
                </a:solidFill>
                <a:latin typeface="+mj-lt"/>
              </a:rPr>
              <a:t>cơ</a:t>
            </a:r>
            <a:r>
              <a:rPr lang="en-US" sz="1800" b="1" dirty="0">
                <a:solidFill>
                  <a:srgbClr val="D16F3D"/>
                </a:solidFill>
                <a:latin typeface="+mj-lt"/>
              </a:rPr>
              <a:t> </a:t>
            </a:r>
            <a:r>
              <a:rPr lang="en-US" sz="1800" b="1" dirty="0" err="1">
                <a:solidFill>
                  <a:srgbClr val="D16F3D"/>
                </a:solidFill>
                <a:latin typeface="+mj-lt"/>
              </a:rPr>
              <a:t>quan</a:t>
            </a:r>
            <a:endParaRPr lang="en-US" sz="1800" b="1" dirty="0">
              <a:solidFill>
                <a:srgbClr val="D16F3D"/>
              </a:solidFill>
              <a:latin typeface="+mj-lt"/>
            </a:endParaRPr>
          </a:p>
        </p:txBody>
      </p:sp>
      <p:pic>
        <p:nvPicPr>
          <p:cNvPr id="58" name="Picture 57">
            <a:extLst>
              <a:ext uri="{FF2B5EF4-FFF2-40B4-BE49-F238E27FC236}">
                <a16:creationId xmlns="" xmlns:a16="http://schemas.microsoft.com/office/drawing/2014/main" id="{E907B35A-AF32-459B-957A-CA917DC5ED98}"/>
              </a:ext>
            </a:extLst>
          </p:cNvPr>
          <p:cNvPicPr>
            <a:picLocks noChangeAspect="1"/>
          </p:cNvPicPr>
          <p:nvPr/>
        </p:nvPicPr>
        <p:blipFill>
          <a:blip r:embed="rId3"/>
          <a:stretch>
            <a:fillRect/>
          </a:stretch>
        </p:blipFill>
        <p:spPr>
          <a:xfrm>
            <a:off x="135082" y="221457"/>
            <a:ext cx="473825" cy="369220"/>
          </a:xfrm>
          <a:prstGeom prst="rect">
            <a:avLst/>
          </a:prstGeom>
        </p:spPr>
      </p:pic>
      <p:sp>
        <p:nvSpPr>
          <p:cNvPr id="2" name="Slide Number Placeholder 1">
            <a:extLst>
              <a:ext uri="{FF2B5EF4-FFF2-40B4-BE49-F238E27FC236}">
                <a16:creationId xmlns="" xmlns:a16="http://schemas.microsoft.com/office/drawing/2014/main" id="{2971E575-E0C6-49BA-8B41-A9FB4AAD8E7E}"/>
              </a:ext>
            </a:extLst>
          </p:cNvPr>
          <p:cNvSpPr>
            <a:spLocks noGrp="1"/>
          </p:cNvSpPr>
          <p:nvPr>
            <p:ph type="sldNum" sz="quarter" idx="12"/>
          </p:nvPr>
        </p:nvSpPr>
        <p:spPr/>
        <p:txBody>
          <a:bodyPr/>
          <a:lstStyle/>
          <a:p>
            <a:fld id="{915606CC-36FA-4283-A0CE-BAC400B7BCE4}" type="slidenum">
              <a:rPr lang="en-US" smtClean="0"/>
              <a:pPr/>
              <a:t>30</a:t>
            </a:fld>
            <a:endParaRPr lang="en-US" dirty="0"/>
          </a:p>
        </p:txBody>
      </p:sp>
      <p:pic>
        <p:nvPicPr>
          <p:cNvPr id="3" name="Picture 2">
            <a:extLst>
              <a:ext uri="{FF2B5EF4-FFF2-40B4-BE49-F238E27FC236}">
                <a16:creationId xmlns="" xmlns:a16="http://schemas.microsoft.com/office/drawing/2014/main" id="{D8097215-CDC5-9343-930B-53FDA05A0FB2}"/>
              </a:ext>
            </a:extLst>
          </p:cNvPr>
          <p:cNvPicPr>
            <a:picLocks noChangeAspect="1"/>
          </p:cNvPicPr>
          <p:nvPr/>
        </p:nvPicPr>
        <p:blipFill>
          <a:blip r:embed="rId4"/>
          <a:stretch>
            <a:fillRect/>
          </a:stretch>
        </p:blipFill>
        <p:spPr>
          <a:xfrm>
            <a:off x="608906" y="733095"/>
            <a:ext cx="7315893" cy="3870435"/>
          </a:xfrm>
          <a:prstGeom prst="rect">
            <a:avLst/>
          </a:prstGeom>
        </p:spPr>
      </p:pic>
    </p:spTree>
    <p:extLst>
      <p:ext uri="{BB962C8B-B14F-4D97-AF65-F5344CB8AC3E}">
        <p14:creationId xmlns="" xmlns:p14="http://schemas.microsoft.com/office/powerpoint/2010/main" val="5866879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 xmlns:a16="http://schemas.microsoft.com/office/drawing/2014/main" id="{721A749E-749D-4718-9C63-3EACB59A4D55}"/>
              </a:ext>
            </a:extLst>
          </p:cNvPr>
          <p:cNvSpPr/>
          <p:nvPr/>
        </p:nvSpPr>
        <p:spPr>
          <a:xfrm>
            <a:off x="678656" y="129218"/>
            <a:ext cx="8044930" cy="383823"/>
          </a:xfrm>
          <a:prstGeom prst="rect">
            <a:avLst/>
          </a:prstGeom>
        </p:spPr>
        <p:txBody>
          <a:bodyPr wrap="square">
            <a:spAutoFit/>
          </a:bodyPr>
          <a:lstStyle/>
          <a:p>
            <a:pPr>
              <a:lnSpc>
                <a:spcPct val="115000"/>
              </a:lnSpc>
              <a:buClr>
                <a:schemeClr val="dk1"/>
              </a:buClr>
              <a:buSzPts val="2800"/>
            </a:pPr>
            <a:r>
              <a:rPr lang="en-US" sz="1800" b="1" dirty="0">
                <a:solidFill>
                  <a:srgbClr val="D16F3D"/>
                </a:solidFill>
                <a:latin typeface="+mj-lt"/>
              </a:rPr>
              <a:t>III.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quả</a:t>
            </a:r>
            <a:r>
              <a:rPr lang="en-US" sz="1800" b="1" dirty="0">
                <a:solidFill>
                  <a:srgbClr val="D16F3D"/>
                </a:solidFill>
                <a:latin typeface="+mj-lt"/>
              </a:rPr>
              <a:t> </a:t>
            </a:r>
            <a:r>
              <a:rPr lang="en-US" sz="1800" b="1" dirty="0" err="1">
                <a:solidFill>
                  <a:srgbClr val="D16F3D"/>
                </a:solidFill>
                <a:latin typeface="+mj-lt"/>
              </a:rPr>
              <a:t>kết</a:t>
            </a:r>
            <a:r>
              <a:rPr lang="en-US" sz="1800" b="1" dirty="0">
                <a:solidFill>
                  <a:srgbClr val="D16F3D"/>
                </a:solidFill>
                <a:latin typeface="+mj-lt"/>
              </a:rPr>
              <a:t> </a:t>
            </a:r>
            <a:r>
              <a:rPr lang="en-US" sz="1800" b="1" dirty="0" err="1">
                <a:solidFill>
                  <a:srgbClr val="D16F3D"/>
                </a:solidFill>
                <a:latin typeface="+mj-lt"/>
              </a:rPr>
              <a:t>nối</a:t>
            </a:r>
            <a:r>
              <a:rPr lang="en-US" sz="1800" b="1" dirty="0">
                <a:solidFill>
                  <a:srgbClr val="D16F3D"/>
                </a:solidFill>
                <a:latin typeface="+mj-lt"/>
              </a:rPr>
              <a:t>, </a:t>
            </a:r>
            <a:r>
              <a:rPr lang="en-US" sz="1800" b="1" dirty="0" err="1">
                <a:solidFill>
                  <a:srgbClr val="D16F3D"/>
                </a:solidFill>
                <a:latin typeface="+mj-lt"/>
              </a:rPr>
              <a:t>tích</a:t>
            </a:r>
            <a:r>
              <a:rPr lang="en-US" sz="1800" b="1" dirty="0">
                <a:solidFill>
                  <a:srgbClr val="D16F3D"/>
                </a:solidFill>
                <a:latin typeface="+mj-lt"/>
              </a:rPr>
              <a:t> </a:t>
            </a:r>
            <a:r>
              <a:rPr lang="en-US" sz="1800" b="1" dirty="0" err="1">
                <a:solidFill>
                  <a:srgbClr val="D16F3D"/>
                </a:solidFill>
                <a:latin typeface="+mj-lt"/>
              </a:rPr>
              <a:t>hợp</a:t>
            </a:r>
            <a:r>
              <a:rPr lang="en-US" sz="1800" b="1" dirty="0">
                <a:solidFill>
                  <a:srgbClr val="D16F3D"/>
                </a:solidFill>
                <a:latin typeface="+mj-lt"/>
              </a:rPr>
              <a:t> </a:t>
            </a:r>
            <a:r>
              <a:rPr lang="en-US" sz="1800" b="1" dirty="0" err="1">
                <a:solidFill>
                  <a:srgbClr val="D16F3D"/>
                </a:solidFill>
                <a:latin typeface="+mj-lt"/>
              </a:rPr>
              <a:t>với</a:t>
            </a:r>
            <a:r>
              <a:rPr lang="en-US" sz="1800" b="1" dirty="0">
                <a:solidFill>
                  <a:srgbClr val="D16F3D"/>
                </a:solidFill>
                <a:latin typeface="+mj-lt"/>
              </a:rPr>
              <a:t> </a:t>
            </a:r>
            <a:r>
              <a:rPr lang="en-US" sz="1800" b="1" dirty="0" err="1">
                <a:solidFill>
                  <a:srgbClr val="D16F3D"/>
                </a:solidFill>
                <a:latin typeface="+mj-lt"/>
              </a:rPr>
              <a:t>các</a:t>
            </a:r>
            <a:r>
              <a:rPr lang="en-US" sz="1800" b="1" dirty="0">
                <a:solidFill>
                  <a:srgbClr val="D16F3D"/>
                </a:solidFill>
                <a:latin typeface="+mj-lt"/>
              </a:rPr>
              <a:t> HTTT </a:t>
            </a:r>
            <a:r>
              <a:rPr lang="en-US" sz="1800" b="1" dirty="0" err="1">
                <a:solidFill>
                  <a:srgbClr val="D16F3D"/>
                </a:solidFill>
                <a:latin typeface="+mj-lt"/>
              </a:rPr>
              <a:t>báo</a:t>
            </a:r>
            <a:r>
              <a:rPr lang="en-US" sz="1800" b="1" dirty="0">
                <a:solidFill>
                  <a:srgbClr val="D16F3D"/>
                </a:solidFill>
                <a:latin typeface="+mj-lt"/>
              </a:rPr>
              <a:t> </a:t>
            </a:r>
            <a:r>
              <a:rPr lang="en-US" sz="1800" b="1" dirty="0" err="1">
                <a:solidFill>
                  <a:srgbClr val="D16F3D"/>
                </a:solidFill>
                <a:latin typeface="+mj-lt"/>
              </a:rPr>
              <a:t>cáo</a:t>
            </a:r>
            <a:r>
              <a:rPr lang="en-US" sz="1800" b="1" dirty="0">
                <a:solidFill>
                  <a:srgbClr val="D16F3D"/>
                </a:solidFill>
                <a:latin typeface="+mj-lt"/>
              </a:rPr>
              <a:t> </a:t>
            </a:r>
            <a:r>
              <a:rPr lang="en-US" sz="1800" b="1" dirty="0" err="1">
                <a:solidFill>
                  <a:srgbClr val="D16F3D"/>
                </a:solidFill>
                <a:latin typeface="+mj-lt"/>
              </a:rPr>
              <a:t>của</a:t>
            </a:r>
            <a:r>
              <a:rPr lang="en-US" sz="1800" b="1" dirty="0">
                <a:solidFill>
                  <a:srgbClr val="D16F3D"/>
                </a:solidFill>
                <a:latin typeface="+mj-lt"/>
              </a:rPr>
              <a:t> </a:t>
            </a:r>
            <a:r>
              <a:rPr lang="en-US" sz="1800" b="1" dirty="0" err="1">
                <a:solidFill>
                  <a:srgbClr val="D16F3D"/>
                </a:solidFill>
                <a:latin typeface="+mj-lt"/>
              </a:rPr>
              <a:t>bộ</a:t>
            </a:r>
            <a:r>
              <a:rPr lang="en-US" sz="1800" b="1" dirty="0">
                <a:solidFill>
                  <a:srgbClr val="D16F3D"/>
                </a:solidFill>
                <a:latin typeface="+mj-lt"/>
              </a:rPr>
              <a:t>, </a:t>
            </a:r>
            <a:r>
              <a:rPr lang="en-US" sz="1800" b="1" dirty="0" err="1">
                <a:solidFill>
                  <a:srgbClr val="D16F3D"/>
                </a:solidFill>
                <a:latin typeface="+mj-lt"/>
              </a:rPr>
              <a:t>cơ</a:t>
            </a:r>
            <a:r>
              <a:rPr lang="en-US" sz="1800" b="1" dirty="0">
                <a:solidFill>
                  <a:srgbClr val="D16F3D"/>
                </a:solidFill>
                <a:latin typeface="+mj-lt"/>
              </a:rPr>
              <a:t> </a:t>
            </a:r>
            <a:r>
              <a:rPr lang="en-US" sz="1800" b="1" dirty="0" err="1">
                <a:solidFill>
                  <a:srgbClr val="D16F3D"/>
                </a:solidFill>
                <a:latin typeface="+mj-lt"/>
              </a:rPr>
              <a:t>quan</a:t>
            </a:r>
            <a:r>
              <a:rPr lang="en-US" sz="1800" b="1" dirty="0">
                <a:solidFill>
                  <a:srgbClr val="D16F3D"/>
                </a:solidFill>
                <a:latin typeface="+mj-lt"/>
              </a:rPr>
              <a:t> (</a:t>
            </a:r>
            <a:r>
              <a:rPr lang="en-US" sz="1800" b="1" dirty="0" err="1">
                <a:solidFill>
                  <a:srgbClr val="D16F3D"/>
                </a:solidFill>
                <a:latin typeface="+mj-lt"/>
              </a:rPr>
              <a:t>tt</a:t>
            </a:r>
            <a:r>
              <a:rPr lang="en-US" sz="1800" b="1" dirty="0">
                <a:solidFill>
                  <a:srgbClr val="D16F3D"/>
                </a:solidFill>
                <a:latin typeface="+mj-lt"/>
              </a:rPr>
              <a:t>)</a:t>
            </a:r>
          </a:p>
        </p:txBody>
      </p:sp>
      <p:pic>
        <p:nvPicPr>
          <p:cNvPr id="58" name="Picture 57">
            <a:extLst>
              <a:ext uri="{FF2B5EF4-FFF2-40B4-BE49-F238E27FC236}">
                <a16:creationId xmlns="" xmlns:a16="http://schemas.microsoft.com/office/drawing/2014/main" id="{E907B35A-AF32-459B-957A-CA917DC5ED98}"/>
              </a:ext>
            </a:extLst>
          </p:cNvPr>
          <p:cNvPicPr>
            <a:picLocks noChangeAspect="1"/>
          </p:cNvPicPr>
          <p:nvPr/>
        </p:nvPicPr>
        <p:blipFill>
          <a:blip r:embed="rId3"/>
          <a:stretch>
            <a:fillRect/>
          </a:stretch>
        </p:blipFill>
        <p:spPr>
          <a:xfrm>
            <a:off x="135082" y="221457"/>
            <a:ext cx="473825" cy="369220"/>
          </a:xfrm>
          <a:prstGeom prst="rect">
            <a:avLst/>
          </a:prstGeom>
        </p:spPr>
      </p:pic>
      <p:sp>
        <p:nvSpPr>
          <p:cNvPr id="2" name="Slide Number Placeholder 1">
            <a:extLst>
              <a:ext uri="{FF2B5EF4-FFF2-40B4-BE49-F238E27FC236}">
                <a16:creationId xmlns="" xmlns:a16="http://schemas.microsoft.com/office/drawing/2014/main" id="{2971E575-E0C6-49BA-8B41-A9FB4AAD8E7E}"/>
              </a:ext>
            </a:extLst>
          </p:cNvPr>
          <p:cNvSpPr>
            <a:spLocks noGrp="1"/>
          </p:cNvSpPr>
          <p:nvPr>
            <p:ph type="sldNum" sz="quarter" idx="12"/>
          </p:nvPr>
        </p:nvSpPr>
        <p:spPr/>
        <p:txBody>
          <a:bodyPr/>
          <a:lstStyle/>
          <a:p>
            <a:fld id="{915606CC-36FA-4283-A0CE-BAC400B7BCE4}" type="slidenum">
              <a:rPr lang="en-US" smtClean="0"/>
              <a:pPr/>
              <a:t>31</a:t>
            </a:fld>
            <a:endParaRPr lang="en-US" dirty="0"/>
          </a:p>
        </p:txBody>
      </p:sp>
      <p:sp>
        <p:nvSpPr>
          <p:cNvPr id="7" name="TextBox 2">
            <a:extLst>
              <a:ext uri="{FF2B5EF4-FFF2-40B4-BE49-F238E27FC236}">
                <a16:creationId xmlns="" xmlns:a16="http://schemas.microsoft.com/office/drawing/2014/main" id="{DC2B7566-5CDC-A248-B067-31D38D7BA708}"/>
              </a:ext>
            </a:extLst>
          </p:cNvPr>
          <p:cNvSpPr txBox="1">
            <a:spLocks noChangeArrowheads="1"/>
          </p:cNvSpPr>
          <p:nvPr/>
        </p:nvSpPr>
        <p:spPr bwMode="auto">
          <a:xfrm>
            <a:off x="210207" y="590677"/>
            <a:ext cx="8741652" cy="4167295"/>
          </a:xfrm>
          <a:prstGeom prst="rect">
            <a:avLst/>
          </a:prstGeom>
          <a:noFill/>
          <a:ln>
            <a:noFill/>
          </a:ln>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lvl="0" indent="-342900" algn="just">
              <a:buFont typeface="+mj-lt"/>
              <a:buAutoNum type="arabicPeriod"/>
            </a:pPr>
            <a:r>
              <a:rPr lang="en-US" sz="1500" b="1" i="1" dirty="0" err="1"/>
              <a:t>Bộ</a:t>
            </a:r>
            <a:r>
              <a:rPr lang="en-US" sz="1500" b="1" i="1" dirty="0"/>
              <a:t> KH&amp;ĐT</a:t>
            </a:r>
            <a:r>
              <a:rPr lang="en-US" sz="1500" i="1" dirty="0"/>
              <a:t>: </a:t>
            </a:r>
            <a:r>
              <a:rPr lang="en-US" sz="1500" i="1" dirty="0" err="1"/>
              <a:t>Liên</a:t>
            </a:r>
            <a:r>
              <a:rPr lang="en-US" sz="1500" i="1" dirty="0"/>
              <a:t> </a:t>
            </a:r>
            <a:r>
              <a:rPr lang="en-US" sz="1500" i="1" dirty="0" err="1"/>
              <a:t>thông</a:t>
            </a:r>
            <a:r>
              <a:rPr lang="en-US" sz="1500" i="1" dirty="0"/>
              <a:t> 02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(02 </a:t>
            </a:r>
            <a:r>
              <a:rPr lang="en-US" sz="1500" i="1" dirty="0" err="1"/>
              <a:t>biểu</a:t>
            </a:r>
            <a:r>
              <a:rPr lang="en-US" sz="1500" i="1" dirty="0"/>
              <a:t> </a:t>
            </a:r>
            <a:r>
              <a:rPr lang="en-US" sz="1500" i="1" dirty="0" err="1"/>
              <a:t>mẫu</a:t>
            </a:r>
            <a:r>
              <a:rPr lang="en-US" sz="1500" i="1" dirty="0"/>
              <a:t>), </a:t>
            </a:r>
            <a:r>
              <a:rPr lang="en-US" sz="1500" i="1" dirty="0" err="1"/>
              <a:t>cập</a:t>
            </a:r>
            <a:r>
              <a:rPr lang="en-US" sz="1500" i="1" dirty="0"/>
              <a:t> </a:t>
            </a:r>
            <a:r>
              <a:rPr lang="en-US" sz="1500" i="1" dirty="0" err="1"/>
              <a:t>nhật</a:t>
            </a:r>
            <a:r>
              <a:rPr lang="en-US" sz="1500" i="1" dirty="0"/>
              <a:t> </a:t>
            </a:r>
            <a:r>
              <a:rPr lang="en-US" sz="1500" i="1" dirty="0" err="1"/>
              <a:t>đủ</a:t>
            </a:r>
            <a:r>
              <a:rPr lang="en-US" sz="1500" i="1" dirty="0"/>
              <a:t> </a:t>
            </a:r>
            <a:r>
              <a:rPr lang="en-US" sz="1500" i="1" dirty="0" err="1"/>
              <a:t>dữ</a:t>
            </a:r>
            <a:r>
              <a:rPr lang="en-US" sz="1500" i="1" dirty="0"/>
              <a:t> </a:t>
            </a:r>
            <a:r>
              <a:rPr lang="en-US" sz="1500" i="1" dirty="0" err="1"/>
              <a:t>liệu</a:t>
            </a:r>
            <a:r>
              <a:rPr lang="en-US" sz="1500" i="1" dirty="0"/>
              <a:t> </a:t>
            </a:r>
            <a:r>
              <a:rPr lang="en-US" sz="1500" i="1" dirty="0" err="1"/>
              <a:t>từ</a:t>
            </a:r>
            <a:r>
              <a:rPr lang="en-US" sz="1500" i="1" dirty="0"/>
              <a:t> 01/2018 </a:t>
            </a:r>
            <a:r>
              <a:rPr lang="en-US" sz="1500" i="1" dirty="0" err="1"/>
              <a:t>đến</a:t>
            </a:r>
            <a:r>
              <a:rPr lang="en-US" sz="1500" i="1" dirty="0"/>
              <a:t> nay</a:t>
            </a:r>
            <a:endParaRPr lang="en-US" sz="1500" dirty="0"/>
          </a:p>
          <a:p>
            <a:pPr marL="342900" lvl="0" indent="-342900" algn="just">
              <a:buFont typeface="+mj-lt"/>
              <a:buAutoNum type="arabicPeriod"/>
            </a:pPr>
            <a:r>
              <a:rPr lang="en-US" sz="1500" b="1" i="1" dirty="0" err="1"/>
              <a:t>Bộ</a:t>
            </a:r>
            <a:r>
              <a:rPr lang="en-US" sz="1500" b="1" i="1" dirty="0"/>
              <a:t> TTTT</a:t>
            </a:r>
            <a:r>
              <a:rPr lang="en-US" sz="1500" i="1" dirty="0"/>
              <a:t>: </a:t>
            </a:r>
            <a:r>
              <a:rPr lang="en-US" sz="1500" i="1" dirty="0" err="1"/>
              <a:t>Liên</a:t>
            </a:r>
            <a:r>
              <a:rPr lang="en-US" sz="1500" i="1" dirty="0"/>
              <a:t> </a:t>
            </a:r>
            <a:r>
              <a:rPr lang="en-US" sz="1500" i="1" dirty="0" err="1"/>
              <a:t>thông</a:t>
            </a:r>
            <a:r>
              <a:rPr lang="en-US" sz="1500" i="1" dirty="0"/>
              <a:t> 03 </a:t>
            </a:r>
            <a:r>
              <a:rPr lang="en-US" sz="1500" i="1" dirty="0" err="1"/>
              <a:t>chế</a:t>
            </a:r>
            <a:r>
              <a:rPr lang="en-US" sz="1500" i="1" dirty="0"/>
              <a:t> </a:t>
            </a:r>
            <a:r>
              <a:rPr lang="en-US" sz="1500" i="1" dirty="0" err="1"/>
              <a:t>độ</a:t>
            </a:r>
            <a:r>
              <a:rPr lang="en-US" sz="1500" i="1" dirty="0"/>
              <a:t> (06 </a:t>
            </a:r>
            <a:r>
              <a:rPr lang="en-US" sz="1500" i="1" dirty="0" err="1"/>
              <a:t>biểu</a:t>
            </a:r>
            <a:r>
              <a:rPr lang="en-US" sz="1500" i="1" dirty="0"/>
              <a:t>: 04 </a:t>
            </a:r>
            <a:r>
              <a:rPr lang="en-US" sz="1500" i="1" dirty="0" err="1"/>
              <a:t>biểu</a:t>
            </a:r>
            <a:r>
              <a:rPr lang="en-US" sz="1500" i="1" dirty="0"/>
              <a:t> </a:t>
            </a:r>
            <a:r>
              <a:rPr lang="en-US" sz="1500" i="1" dirty="0" err="1"/>
              <a:t>mẫu</a:t>
            </a:r>
            <a:r>
              <a:rPr lang="en-US" sz="1500" i="1" dirty="0"/>
              <a:t> </a:t>
            </a:r>
            <a:r>
              <a:rPr lang="en-US" sz="1500" i="1" dirty="0" err="1"/>
              <a:t>đã</a:t>
            </a:r>
            <a:r>
              <a:rPr lang="en-US" sz="1500" i="1" dirty="0"/>
              <a:t> </a:t>
            </a:r>
            <a:r>
              <a:rPr lang="en-US" sz="1500" i="1" dirty="0" err="1"/>
              <a:t>có</a:t>
            </a:r>
            <a:r>
              <a:rPr lang="en-US" sz="1500" i="1" dirty="0"/>
              <a:t> </a:t>
            </a:r>
            <a:r>
              <a:rPr lang="en-US" sz="1500" i="1" dirty="0" err="1"/>
              <a:t>dữ</a:t>
            </a:r>
            <a:r>
              <a:rPr lang="en-US" sz="1500" i="1" dirty="0"/>
              <a:t> </a:t>
            </a:r>
            <a:r>
              <a:rPr lang="en-US" sz="1500" i="1" dirty="0" err="1"/>
              <a:t>liệu</a:t>
            </a:r>
            <a:r>
              <a:rPr lang="en-US" sz="1500" i="1" dirty="0"/>
              <a:t>, </a:t>
            </a:r>
            <a:r>
              <a:rPr lang="en-US" sz="1500" i="1" dirty="0" err="1"/>
              <a:t>còn</a:t>
            </a:r>
            <a:r>
              <a:rPr lang="en-US" sz="1500" i="1" dirty="0"/>
              <a:t> 2 </a:t>
            </a:r>
            <a:r>
              <a:rPr lang="en-US" sz="1500" i="1" dirty="0" err="1"/>
              <a:t>biểu</a:t>
            </a:r>
            <a:r>
              <a:rPr lang="en-US" sz="1500" i="1" dirty="0"/>
              <a:t> </a:t>
            </a:r>
            <a:r>
              <a:rPr lang="en-US" sz="1500" i="1" dirty="0" err="1"/>
              <a:t>mẫu</a:t>
            </a:r>
            <a:r>
              <a:rPr lang="en-US" sz="1500" i="1" dirty="0"/>
              <a:t> </a:t>
            </a:r>
            <a:r>
              <a:rPr lang="en-US" sz="1500" i="1" dirty="0" err="1"/>
              <a:t>đang</a:t>
            </a:r>
            <a:r>
              <a:rPr lang="en-US" sz="1500" i="1" dirty="0"/>
              <a:t> </a:t>
            </a:r>
            <a:r>
              <a:rPr lang="en-US" sz="1500" i="1" dirty="0" err="1"/>
              <a:t>điều</a:t>
            </a:r>
            <a:r>
              <a:rPr lang="en-US" sz="1500" i="1" dirty="0"/>
              <a:t> </a:t>
            </a:r>
            <a:r>
              <a:rPr lang="en-US" sz="1500" i="1" dirty="0" err="1"/>
              <a:t>chỉnh</a:t>
            </a:r>
            <a:r>
              <a:rPr lang="en-US" sz="1500" i="1" dirty="0"/>
              <a:t>)</a:t>
            </a:r>
          </a:p>
          <a:p>
            <a:pPr marL="342900" lvl="0" indent="-342900" algn="just">
              <a:buFont typeface="+mj-lt"/>
              <a:buAutoNum type="arabicPeriod"/>
            </a:pPr>
            <a:r>
              <a:rPr lang="en-US" sz="1500" i="1" dirty="0"/>
              <a:t> </a:t>
            </a:r>
            <a:r>
              <a:rPr lang="en-US" sz="1500" b="1" i="1" dirty="0" err="1"/>
              <a:t>Bộ</a:t>
            </a:r>
            <a:r>
              <a:rPr lang="en-US" sz="1500" b="1" i="1" dirty="0"/>
              <a:t> TN&amp;MT</a:t>
            </a:r>
            <a:r>
              <a:rPr lang="en-US" sz="1500" i="1" dirty="0" smtClean="0"/>
              <a:t>: </a:t>
            </a:r>
            <a:r>
              <a:rPr lang="en-US" sz="1500" i="1" spc="-40" dirty="0" err="1" smtClean="0"/>
              <a:t>Liên</a:t>
            </a:r>
            <a:r>
              <a:rPr lang="en-US" sz="1500" i="1" spc="-40" dirty="0" smtClean="0"/>
              <a:t> </a:t>
            </a:r>
            <a:r>
              <a:rPr lang="en-US" sz="1500" i="1" spc="-40" dirty="0" err="1"/>
              <a:t>thông</a:t>
            </a:r>
            <a:r>
              <a:rPr lang="en-US" sz="1500" i="1" spc="-40" dirty="0"/>
              <a:t> 02 </a:t>
            </a:r>
            <a:r>
              <a:rPr lang="en-US" sz="1500" i="1" spc="-40" dirty="0" err="1"/>
              <a:t>chế</a:t>
            </a:r>
            <a:r>
              <a:rPr lang="en-US" sz="1500" i="1" spc="-40" dirty="0"/>
              <a:t> </a:t>
            </a:r>
            <a:r>
              <a:rPr lang="en-US" sz="1500" i="1" spc="-40" dirty="0" err="1"/>
              <a:t>độ</a:t>
            </a:r>
            <a:r>
              <a:rPr lang="en-US" sz="1500" i="1" spc="-40" dirty="0"/>
              <a:t> </a:t>
            </a:r>
            <a:r>
              <a:rPr lang="en-US" sz="1500" i="1" spc="-40" dirty="0" err="1"/>
              <a:t>báo</a:t>
            </a:r>
            <a:r>
              <a:rPr lang="en-US" sz="1500" i="1" spc="-40" dirty="0"/>
              <a:t> </a:t>
            </a:r>
            <a:r>
              <a:rPr lang="en-US" sz="1500" i="1" spc="-40" dirty="0" err="1" smtClean="0"/>
              <a:t>cáo</a:t>
            </a:r>
            <a:r>
              <a:rPr lang="en-US" sz="1500" i="1" spc="-40" dirty="0" smtClean="0"/>
              <a:t> (</a:t>
            </a:r>
            <a:r>
              <a:rPr lang="en-US" sz="1500" i="1" spc="-40" dirty="0"/>
              <a:t>06 </a:t>
            </a:r>
            <a:r>
              <a:rPr lang="en-US" sz="1500" i="1" spc="-40" dirty="0" err="1"/>
              <a:t>biểu</a:t>
            </a:r>
            <a:r>
              <a:rPr lang="en-US" sz="1500" i="1" spc="-40" dirty="0" smtClean="0"/>
              <a:t>: 02 </a:t>
            </a:r>
            <a:r>
              <a:rPr lang="en-US" sz="1500" i="1" spc="-40" dirty="0" err="1"/>
              <a:t>biểu</a:t>
            </a:r>
            <a:r>
              <a:rPr lang="en-US" sz="1500" i="1" spc="-40" dirty="0"/>
              <a:t> </a:t>
            </a:r>
            <a:r>
              <a:rPr lang="en-US" sz="1500" i="1" spc="-40" dirty="0" err="1"/>
              <a:t>mẫu</a:t>
            </a:r>
            <a:r>
              <a:rPr lang="en-US" sz="1500" i="1" spc="-40" dirty="0"/>
              <a:t> </a:t>
            </a:r>
            <a:r>
              <a:rPr lang="en-US" sz="1500" i="1" spc="-40" dirty="0" err="1"/>
              <a:t>đã</a:t>
            </a:r>
            <a:r>
              <a:rPr lang="en-US" sz="1500" i="1" spc="-40" dirty="0"/>
              <a:t> </a:t>
            </a:r>
            <a:r>
              <a:rPr lang="en-US" sz="1500" i="1" spc="-40" dirty="0" err="1"/>
              <a:t>có</a:t>
            </a:r>
            <a:r>
              <a:rPr lang="en-US" sz="1500" i="1" spc="-40" dirty="0"/>
              <a:t> </a:t>
            </a:r>
            <a:r>
              <a:rPr lang="en-US" sz="1500" i="1" spc="-40" dirty="0" err="1"/>
              <a:t>dữ</a:t>
            </a:r>
            <a:r>
              <a:rPr lang="en-US" sz="1500" i="1" spc="-40" dirty="0"/>
              <a:t> </a:t>
            </a:r>
            <a:r>
              <a:rPr lang="en-US" sz="1500" i="1" spc="-40" dirty="0" err="1"/>
              <a:t>liệu</a:t>
            </a:r>
            <a:r>
              <a:rPr lang="en-US" sz="1500" i="1" spc="-40" dirty="0" smtClean="0"/>
              <a:t>, 02 </a:t>
            </a:r>
            <a:r>
              <a:rPr lang="en-US" sz="1500" i="1" spc="-40" dirty="0" err="1"/>
              <a:t>biểu</a:t>
            </a:r>
            <a:r>
              <a:rPr lang="en-US" sz="1500" i="1" spc="-40" dirty="0"/>
              <a:t> </a:t>
            </a:r>
            <a:r>
              <a:rPr lang="en-US" sz="1500" i="1" spc="-40" dirty="0" err="1"/>
              <a:t>mẫu</a:t>
            </a:r>
            <a:r>
              <a:rPr lang="en-US" sz="1500" i="1" spc="-40" dirty="0"/>
              <a:t> </a:t>
            </a:r>
            <a:r>
              <a:rPr lang="en-US" sz="1500" i="1" spc="-40" dirty="0" err="1"/>
              <a:t>ch</a:t>
            </a:r>
            <a:r>
              <a:rPr lang="vi-VN" sz="1500" i="1" spc="-40" dirty="0"/>
              <a:t>ư</a:t>
            </a:r>
            <a:r>
              <a:rPr lang="en-US" sz="1500" i="1" spc="-40" dirty="0"/>
              <a:t>a </a:t>
            </a:r>
            <a:r>
              <a:rPr lang="en-US" sz="1500" i="1" spc="-40" dirty="0" err="1"/>
              <a:t>có</a:t>
            </a:r>
            <a:r>
              <a:rPr lang="en-US" sz="1500" i="1" spc="-40" dirty="0"/>
              <a:t> </a:t>
            </a:r>
            <a:r>
              <a:rPr lang="en-US" sz="1500" i="1" spc="-40" dirty="0" err="1"/>
              <a:t>dữ</a:t>
            </a:r>
            <a:r>
              <a:rPr lang="en-US" sz="1500" i="1" spc="-40" dirty="0"/>
              <a:t> </a:t>
            </a:r>
            <a:r>
              <a:rPr lang="en-US" sz="1500" i="1" spc="-40" dirty="0" err="1"/>
              <a:t>liệu</a:t>
            </a:r>
            <a:r>
              <a:rPr lang="en-US" sz="1500" i="1" spc="-40" dirty="0"/>
              <a:t>)</a:t>
            </a:r>
          </a:p>
          <a:p>
            <a:pPr marL="342900" indent="-342900" algn="just">
              <a:buFont typeface="+mj-lt"/>
              <a:buAutoNum type="arabicPeriod"/>
            </a:pPr>
            <a:r>
              <a:rPr lang="en-US" sz="1500" b="1" i="1" dirty="0" err="1"/>
              <a:t>Bộ</a:t>
            </a:r>
            <a:r>
              <a:rPr lang="en-US" sz="1500" b="1" i="1" dirty="0"/>
              <a:t> </a:t>
            </a:r>
            <a:r>
              <a:rPr lang="en-US" sz="1500" b="1" i="1" dirty="0" err="1"/>
              <a:t>Công</a:t>
            </a:r>
            <a:r>
              <a:rPr lang="en-US" sz="1500" b="1" i="1" dirty="0"/>
              <a:t> </a:t>
            </a:r>
            <a:r>
              <a:rPr lang="en-US" sz="1500" b="1" i="1" dirty="0" err="1"/>
              <a:t>Thương</a:t>
            </a:r>
            <a:r>
              <a:rPr lang="en-US" sz="1500" b="1" i="1" dirty="0"/>
              <a:t>: </a:t>
            </a:r>
            <a:r>
              <a:rPr lang="en-US" sz="1500" i="1" dirty="0" err="1"/>
              <a:t>Hiện</a:t>
            </a:r>
            <a:r>
              <a:rPr lang="en-US" sz="1500" i="1" dirty="0"/>
              <a:t> VNPT </a:t>
            </a:r>
            <a:r>
              <a:rPr lang="en-US" sz="1500" i="1" dirty="0" err="1"/>
              <a:t>đã</a:t>
            </a:r>
            <a:r>
              <a:rPr lang="en-US" sz="1500" i="1" dirty="0"/>
              <a:t> </a:t>
            </a:r>
            <a:r>
              <a:rPr lang="en-US" sz="1500" i="1" dirty="0" err="1"/>
              <a:t>phối</a:t>
            </a:r>
            <a:r>
              <a:rPr lang="en-US" sz="1500" i="1" dirty="0"/>
              <a:t> </a:t>
            </a:r>
            <a:r>
              <a:rPr lang="en-US" sz="1500" i="1" dirty="0" err="1"/>
              <a:t>hợp</a:t>
            </a:r>
            <a:r>
              <a:rPr lang="en-US" sz="1500" i="1" dirty="0"/>
              <a:t> </a:t>
            </a:r>
            <a:r>
              <a:rPr lang="en-US" sz="1500" i="1" dirty="0" err="1"/>
              <a:t>với</a:t>
            </a:r>
            <a:r>
              <a:rPr lang="en-US" sz="1500" i="1" dirty="0"/>
              <a:t> </a:t>
            </a:r>
            <a:r>
              <a:rPr lang="en-US" sz="1500" i="1" dirty="0" err="1"/>
              <a:t>Bộ</a:t>
            </a:r>
            <a:r>
              <a:rPr lang="en-US" sz="1500" i="1" dirty="0"/>
              <a:t> </a:t>
            </a:r>
            <a:r>
              <a:rPr lang="en-US" sz="1500" i="1" dirty="0" err="1"/>
              <a:t>để</a:t>
            </a:r>
            <a:r>
              <a:rPr lang="en-US" sz="1500" i="1"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01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(01 </a:t>
            </a:r>
            <a:r>
              <a:rPr lang="en-US" sz="1500" i="1" dirty="0" err="1"/>
              <a:t>biểu</a:t>
            </a:r>
            <a:r>
              <a:rPr lang="en-US" sz="1500" i="1" dirty="0"/>
              <a:t> </a:t>
            </a:r>
            <a:r>
              <a:rPr lang="en-US" sz="1500" i="1" dirty="0" err="1"/>
              <a:t>mẫu</a:t>
            </a:r>
            <a:r>
              <a:rPr lang="en-US" sz="1500" i="1" dirty="0"/>
              <a:t>) </a:t>
            </a:r>
            <a:r>
              <a:rPr lang="en-US" sz="1500" i="1" dirty="0" err="1"/>
              <a:t>về</a:t>
            </a:r>
            <a:r>
              <a:rPr lang="en-US" sz="1500" i="1" dirty="0"/>
              <a:t> </a:t>
            </a:r>
            <a:r>
              <a:rPr lang="en-US" sz="1500" i="1" dirty="0" err="1"/>
              <a:t>Hiện</a:t>
            </a:r>
            <a:r>
              <a:rPr lang="en-US" sz="1500" i="1" dirty="0"/>
              <a:t> </a:t>
            </a:r>
            <a:r>
              <a:rPr lang="en-US" sz="1500" i="1" dirty="0" err="1"/>
              <a:t>trạng</a:t>
            </a:r>
            <a:r>
              <a:rPr lang="en-US" sz="1500" i="1" dirty="0"/>
              <a:t> an </a:t>
            </a:r>
            <a:r>
              <a:rPr lang="en-US" sz="1500" i="1" dirty="0" err="1"/>
              <a:t>toàn</a:t>
            </a:r>
            <a:r>
              <a:rPr lang="en-US" sz="1500" i="1" dirty="0"/>
              <a:t> </a:t>
            </a:r>
            <a:r>
              <a:rPr lang="en-US" sz="1500" i="1" dirty="0" err="1"/>
              <a:t>đập</a:t>
            </a:r>
            <a:r>
              <a:rPr lang="en-US" sz="1500" i="1" dirty="0"/>
              <a:t>, </a:t>
            </a:r>
            <a:r>
              <a:rPr lang="en-US" sz="1500" i="1" dirty="0" err="1"/>
              <a:t>hồ</a:t>
            </a:r>
            <a:r>
              <a:rPr lang="en-US" sz="1500" i="1" dirty="0"/>
              <a:t> </a:t>
            </a:r>
            <a:r>
              <a:rPr lang="en-US" sz="1500" i="1" dirty="0" err="1"/>
              <a:t>chứa</a:t>
            </a:r>
            <a:r>
              <a:rPr lang="en-US" sz="1500" i="1" dirty="0"/>
              <a:t> </a:t>
            </a:r>
            <a:r>
              <a:rPr lang="en-US" sz="1500" i="1" dirty="0" err="1"/>
              <a:t>thủy</a:t>
            </a:r>
            <a:r>
              <a:rPr lang="en-US" sz="1500" i="1" dirty="0"/>
              <a:t> </a:t>
            </a:r>
            <a:r>
              <a:rPr lang="en-US" sz="1500" i="1" dirty="0" err="1"/>
              <a:t>điện</a:t>
            </a:r>
            <a:r>
              <a:rPr lang="en-US" sz="1500" i="1" dirty="0"/>
              <a:t> (</a:t>
            </a:r>
            <a:r>
              <a:rPr lang="en-US" sz="1500" i="1" dirty="0" err="1"/>
              <a:t>hiện</a:t>
            </a:r>
            <a:r>
              <a:rPr lang="en-US" sz="1500" i="1" dirty="0"/>
              <a:t> </a:t>
            </a:r>
            <a:r>
              <a:rPr lang="en-US" sz="1500" i="1" dirty="0" err="1"/>
              <a:t>ch</a:t>
            </a:r>
            <a:r>
              <a:rPr lang="vi-VN" sz="1500" i="1" dirty="0"/>
              <a:t>ư</a:t>
            </a:r>
            <a:r>
              <a:rPr lang="en-US" sz="1500" i="1" dirty="0"/>
              <a:t>a </a:t>
            </a:r>
            <a:r>
              <a:rPr lang="en-US" sz="1500" i="1" dirty="0" err="1"/>
              <a:t>cung</a:t>
            </a:r>
            <a:r>
              <a:rPr lang="en-US" sz="1500" i="1" dirty="0"/>
              <a:t> </a:t>
            </a:r>
            <a:r>
              <a:rPr lang="en-US" sz="1500" i="1" dirty="0" err="1"/>
              <a:t>cấp</a:t>
            </a:r>
            <a:r>
              <a:rPr lang="en-US" sz="1500" i="1" dirty="0"/>
              <a:t> </a:t>
            </a:r>
            <a:r>
              <a:rPr lang="en-US" sz="1500" i="1" dirty="0" err="1"/>
              <a:t>dữ</a:t>
            </a:r>
            <a:r>
              <a:rPr lang="en-US" sz="1500" i="1" dirty="0"/>
              <a:t> </a:t>
            </a:r>
            <a:r>
              <a:rPr lang="en-US" sz="1500" i="1" dirty="0" err="1"/>
              <a:t>liệu</a:t>
            </a:r>
            <a:r>
              <a:rPr lang="en-US" sz="1500" i="1" dirty="0"/>
              <a:t>)</a:t>
            </a:r>
            <a:r>
              <a:rPr lang="en-US" sz="1500" dirty="0"/>
              <a:t> </a:t>
            </a:r>
          </a:p>
          <a:p>
            <a:pPr marL="342900" lvl="0" indent="-342900" algn="just">
              <a:buFont typeface="+mj-lt"/>
              <a:buAutoNum type="arabicPeriod"/>
            </a:pPr>
            <a:r>
              <a:rPr lang="en-US" sz="1500" b="1" i="1" dirty="0" err="1"/>
              <a:t>Bộ</a:t>
            </a:r>
            <a:r>
              <a:rPr lang="en-US" sz="1500" b="1" i="1" dirty="0"/>
              <a:t> GD&amp;ĐT: </a:t>
            </a:r>
            <a:r>
              <a:rPr lang="en-US" sz="1500" i="1" dirty="0" err="1"/>
              <a:t>Đã</a:t>
            </a:r>
            <a:r>
              <a:rPr lang="en-US" sz="1500" i="1" dirty="0"/>
              <a:t> </a:t>
            </a:r>
            <a:r>
              <a:rPr lang="en-US" sz="1500" i="1" dirty="0" err="1"/>
              <a:t>liên</a:t>
            </a:r>
            <a:r>
              <a:rPr lang="en-US" sz="1500" i="1" dirty="0"/>
              <a:t> </a:t>
            </a:r>
            <a:r>
              <a:rPr lang="en-US" sz="1500" i="1" dirty="0" err="1"/>
              <a:t>thông</a:t>
            </a:r>
            <a:r>
              <a:rPr lang="en-US" sz="1500" i="1" dirty="0"/>
              <a:t> 01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(01 </a:t>
            </a:r>
            <a:r>
              <a:rPr lang="en-US" sz="1500" i="1" dirty="0" err="1"/>
              <a:t>biểu</a:t>
            </a:r>
            <a:r>
              <a:rPr lang="en-US" sz="1500" i="1" dirty="0"/>
              <a:t> </a:t>
            </a:r>
            <a:r>
              <a:rPr lang="en-US" sz="1500" i="1" dirty="0" err="1"/>
              <a:t>mẫu</a:t>
            </a:r>
            <a:r>
              <a:rPr lang="en-US" sz="1500" i="1" dirty="0"/>
              <a:t>: </a:t>
            </a:r>
            <a:r>
              <a:rPr lang="en-US" sz="1500" i="1" dirty="0" err="1"/>
              <a:t>Báo</a:t>
            </a:r>
            <a:r>
              <a:rPr lang="en-US" sz="1500" i="1" dirty="0"/>
              <a:t> </a:t>
            </a:r>
            <a:r>
              <a:rPr lang="en-US" sz="1500" i="1" dirty="0" err="1"/>
              <a:t>cáo</a:t>
            </a:r>
            <a:r>
              <a:rPr lang="en-US" sz="1500" i="1" dirty="0"/>
              <a:t> </a:t>
            </a:r>
            <a:r>
              <a:rPr lang="en-US" sz="1500" i="1" dirty="0" err="1"/>
              <a:t>thống</a:t>
            </a:r>
            <a:r>
              <a:rPr lang="en-US" sz="1500" i="1" dirty="0"/>
              <a:t> </a:t>
            </a:r>
            <a:r>
              <a:rPr lang="en-US" sz="1500" i="1" dirty="0" err="1"/>
              <a:t>kê</a:t>
            </a:r>
            <a:r>
              <a:rPr lang="en-US" sz="1500" i="1" dirty="0"/>
              <a:t> </a:t>
            </a:r>
            <a:r>
              <a:rPr lang="en-US" sz="1500" i="1" dirty="0" err="1"/>
              <a:t>tổng</a:t>
            </a:r>
            <a:r>
              <a:rPr lang="en-US" sz="1500" i="1" dirty="0"/>
              <a:t> </a:t>
            </a:r>
            <a:r>
              <a:rPr lang="en-US" sz="1500" i="1" dirty="0" err="1"/>
              <a:t>hợp</a:t>
            </a:r>
            <a:r>
              <a:rPr lang="en-US" sz="1500" i="1" dirty="0"/>
              <a:t> </a:t>
            </a:r>
            <a:r>
              <a:rPr lang="en-US" sz="1500" i="1" dirty="0" err="1"/>
              <a:t>giáo</a:t>
            </a:r>
            <a:r>
              <a:rPr lang="en-US" sz="1500" i="1" dirty="0"/>
              <a:t> </a:t>
            </a:r>
            <a:r>
              <a:rPr lang="en-US" sz="1500" i="1" dirty="0" err="1"/>
              <a:t>dục</a:t>
            </a:r>
            <a:r>
              <a:rPr lang="en-US" sz="1500" i="1" dirty="0"/>
              <a:t> </a:t>
            </a:r>
            <a:r>
              <a:rPr lang="en-US" sz="1500" i="1" dirty="0" err="1"/>
              <a:t>phổ</a:t>
            </a:r>
            <a:r>
              <a:rPr lang="en-US" sz="1500" i="1" dirty="0"/>
              <a:t> </a:t>
            </a:r>
            <a:r>
              <a:rPr lang="en-US" sz="1500" i="1" dirty="0" err="1"/>
              <a:t>thông</a:t>
            </a:r>
            <a:r>
              <a:rPr lang="en-US" sz="1500" i="1" dirty="0" smtClean="0"/>
              <a:t>)</a:t>
            </a:r>
            <a:endParaRPr lang="en-US" sz="1500" i="1" dirty="0"/>
          </a:p>
          <a:p>
            <a:pPr marL="342900" lvl="0" indent="-342900" algn="just">
              <a:buFont typeface="+mj-lt"/>
              <a:buAutoNum type="arabicPeriod"/>
            </a:pPr>
            <a:r>
              <a:rPr lang="en-US" sz="1500" b="1" i="1" dirty="0" err="1"/>
              <a:t>Bộ</a:t>
            </a:r>
            <a:r>
              <a:rPr lang="en-US" sz="1500" b="1" i="1" dirty="0"/>
              <a:t> GTVT</a:t>
            </a:r>
            <a:r>
              <a:rPr lang="en-US" sz="1500"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2 </a:t>
            </a:r>
            <a:r>
              <a:rPr lang="en-US" sz="1500" i="1" dirty="0" err="1"/>
              <a:t>chỉ</a:t>
            </a:r>
            <a:r>
              <a:rPr lang="en-US" sz="1500" i="1" dirty="0"/>
              <a:t> </a:t>
            </a:r>
            <a:r>
              <a:rPr lang="en-US" sz="1500" i="1" dirty="0" err="1"/>
              <a:t>tiêu</a:t>
            </a:r>
            <a:r>
              <a:rPr lang="en-US" sz="1500" i="1" dirty="0"/>
              <a:t> (</a:t>
            </a:r>
            <a:r>
              <a:rPr lang="vi-VN" sz="1500" i="1" dirty="0"/>
              <a:t>tổng số km đường giao thông</a:t>
            </a:r>
            <a:r>
              <a:rPr lang="en-US" sz="1500" i="1" dirty="0"/>
              <a:t>,</a:t>
            </a:r>
            <a:r>
              <a:rPr lang="vi-VN" sz="1500" i="1" dirty="0"/>
              <a:t> </a:t>
            </a:r>
            <a:r>
              <a:rPr lang="en-US" sz="1500" i="1" dirty="0"/>
              <a:t>t</a:t>
            </a:r>
            <a:r>
              <a:rPr lang="vi-VN" sz="1500" i="1" dirty="0"/>
              <a:t>ổng số hành khách thông qua các cảng hàng không, sân bay</a:t>
            </a:r>
            <a:r>
              <a:rPr lang="en-US" sz="1500" i="1" dirty="0"/>
              <a:t> </a:t>
            </a:r>
            <a:r>
              <a:rPr lang="en-US" sz="1500" i="1" dirty="0" err="1"/>
              <a:t>theo</a:t>
            </a:r>
            <a:r>
              <a:rPr lang="en-US" sz="1500" i="1" dirty="0"/>
              <a:t> </a:t>
            </a:r>
            <a:r>
              <a:rPr lang="en-US" sz="1500" i="1" dirty="0" err="1"/>
              <a:t>Quyết</a:t>
            </a:r>
            <a:r>
              <a:rPr lang="en-US" sz="1500" i="1" dirty="0"/>
              <a:t> </a:t>
            </a:r>
            <a:r>
              <a:rPr lang="en-US" sz="1500" i="1" dirty="0" err="1"/>
              <a:t>định</a:t>
            </a:r>
            <a:r>
              <a:rPr lang="en-US" sz="1500" i="1" dirty="0"/>
              <a:t> </a:t>
            </a:r>
            <a:r>
              <a:rPr lang="en-US" sz="1500" i="1" dirty="0" err="1"/>
              <a:t>số</a:t>
            </a:r>
            <a:r>
              <a:rPr lang="en-US" sz="1500" i="1" dirty="0"/>
              <a:t> 293/QĐ-</a:t>
            </a:r>
            <a:r>
              <a:rPr lang="en-US" sz="1500" i="1" dirty="0" err="1"/>
              <a:t>TTg</a:t>
            </a:r>
            <a:r>
              <a:rPr lang="en-US" sz="1500" i="1" dirty="0"/>
              <a:t> </a:t>
            </a:r>
            <a:r>
              <a:rPr lang="en-US" sz="1500" i="1" dirty="0" err="1"/>
              <a:t>của</a:t>
            </a:r>
            <a:r>
              <a:rPr lang="en-US" sz="1500" i="1" dirty="0"/>
              <a:t> </a:t>
            </a:r>
            <a:r>
              <a:rPr lang="en-US" sz="1500" i="1" dirty="0" err="1"/>
              <a:t>Thủ</a:t>
            </a:r>
            <a:r>
              <a:rPr lang="en-US" sz="1500" i="1" dirty="0"/>
              <a:t> t</a:t>
            </a:r>
            <a:r>
              <a:rPr lang="vi-VN" sz="1500" i="1" dirty="0"/>
              <a:t>ư</a:t>
            </a:r>
            <a:r>
              <a:rPr lang="en-US" sz="1500" i="1" dirty="0" err="1"/>
              <a:t>ớng</a:t>
            </a:r>
            <a:r>
              <a:rPr lang="en-US" sz="1500" i="1" dirty="0"/>
              <a:t> </a:t>
            </a:r>
            <a:r>
              <a:rPr lang="en-US" sz="1500" i="1" dirty="0" err="1"/>
              <a:t>Chính</a:t>
            </a:r>
            <a:r>
              <a:rPr lang="en-US" sz="1500" i="1" dirty="0"/>
              <a:t> </a:t>
            </a:r>
            <a:r>
              <a:rPr lang="en-US" sz="1500" i="1" dirty="0" err="1"/>
              <a:t>phủ</a:t>
            </a:r>
            <a:r>
              <a:rPr lang="en-US" sz="1500" i="1" dirty="0"/>
              <a:t>)</a:t>
            </a:r>
          </a:p>
          <a:p>
            <a:pPr marL="342900" lvl="0" indent="-342900" algn="just">
              <a:buFont typeface="+mj-lt"/>
              <a:buAutoNum type="arabicPeriod"/>
            </a:pPr>
            <a:r>
              <a:rPr lang="en-US" sz="1500" b="1" i="1" dirty="0" err="1"/>
              <a:t>Bộ</a:t>
            </a:r>
            <a:r>
              <a:rPr lang="en-US" sz="1500" b="1" i="1" dirty="0"/>
              <a:t> </a:t>
            </a:r>
            <a:r>
              <a:rPr lang="en-US" sz="1500" b="1" i="1" dirty="0" err="1"/>
              <a:t>Tài</a:t>
            </a:r>
            <a:r>
              <a:rPr lang="en-US" sz="1500" b="1" i="1" dirty="0"/>
              <a:t> </a:t>
            </a:r>
            <a:r>
              <a:rPr lang="en-US" sz="1500" b="1" i="1" dirty="0" err="1"/>
              <a:t>chính</a:t>
            </a:r>
            <a:r>
              <a:rPr lang="en-US" sz="1500" b="1" i="1"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06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(12 </a:t>
            </a:r>
            <a:r>
              <a:rPr lang="en-US" sz="1500" i="1" dirty="0" err="1"/>
              <a:t>biểu</a:t>
            </a:r>
            <a:r>
              <a:rPr lang="en-US" sz="1500" i="1" dirty="0"/>
              <a:t> </a:t>
            </a:r>
            <a:r>
              <a:rPr lang="en-US" sz="1500" i="1" dirty="0" err="1" smtClean="0"/>
              <a:t>mẫu</a:t>
            </a:r>
            <a:r>
              <a:rPr lang="en-US" sz="1500" i="1" dirty="0" smtClean="0"/>
              <a:t>)</a:t>
            </a:r>
            <a:endParaRPr lang="en-US" sz="1500" i="1" dirty="0"/>
          </a:p>
          <a:p>
            <a:pPr marL="342900" indent="-342900" algn="just">
              <a:buFont typeface="+mj-lt"/>
              <a:buAutoNum type="arabicPeriod"/>
            </a:pPr>
            <a:r>
              <a:rPr lang="en-US" sz="1500" b="1" i="1" dirty="0" err="1"/>
              <a:t>Bộ</a:t>
            </a:r>
            <a:r>
              <a:rPr lang="en-US" sz="1500" b="1" i="1" dirty="0"/>
              <a:t> Y </a:t>
            </a:r>
            <a:r>
              <a:rPr lang="en-US" sz="1500" b="1" i="1" dirty="0" err="1"/>
              <a:t>tế</a:t>
            </a:r>
            <a:r>
              <a:rPr lang="en-US" sz="1500" b="1" i="1" dirty="0"/>
              <a:t>: </a:t>
            </a:r>
            <a:r>
              <a:rPr lang="en-US" sz="1500" i="1" dirty="0" err="1"/>
              <a:t>Thực</a:t>
            </a:r>
            <a:r>
              <a:rPr lang="en-US" sz="1500" i="1" dirty="0"/>
              <a:t> </a:t>
            </a:r>
            <a:r>
              <a:rPr lang="en-US" sz="1500" i="1" dirty="0" err="1"/>
              <a:t>hiện</a:t>
            </a:r>
            <a:r>
              <a:rPr lang="en-US" sz="1500" i="1" dirty="0"/>
              <a:t> </a:t>
            </a:r>
            <a:r>
              <a:rPr lang="en-US" sz="1500" i="1" dirty="0" err="1"/>
              <a:t>liên</a:t>
            </a:r>
            <a:r>
              <a:rPr lang="en-US" sz="1500" i="1" dirty="0"/>
              <a:t> </a:t>
            </a:r>
            <a:r>
              <a:rPr lang="en-US" sz="1500" i="1" dirty="0" err="1"/>
              <a:t>thông</a:t>
            </a:r>
            <a:r>
              <a:rPr lang="en-US" sz="1500" i="1" dirty="0"/>
              <a:t> 01 </a:t>
            </a:r>
            <a:r>
              <a:rPr lang="en-US" sz="1500" i="1" dirty="0" err="1"/>
              <a:t>chỉ</a:t>
            </a:r>
            <a:r>
              <a:rPr lang="en-US" sz="1500" i="1" dirty="0"/>
              <a:t> </a:t>
            </a:r>
            <a:r>
              <a:rPr lang="en-US" sz="1500" i="1" dirty="0" err="1" smtClean="0"/>
              <a:t>tiêu</a:t>
            </a:r>
            <a:r>
              <a:rPr lang="en-US" sz="1500" i="1" dirty="0" smtClean="0"/>
              <a:t> </a:t>
            </a:r>
            <a:r>
              <a:rPr lang="en-US" sz="1500" i="1" dirty="0" err="1"/>
              <a:t>số</a:t>
            </a:r>
            <a:r>
              <a:rPr lang="en-US" sz="1500" i="1" dirty="0"/>
              <a:t> </a:t>
            </a:r>
            <a:r>
              <a:rPr lang="en-US" sz="1500" i="1" dirty="0" err="1"/>
              <a:t>bác</a:t>
            </a:r>
            <a:r>
              <a:rPr lang="en-US" sz="1500" i="1" dirty="0"/>
              <a:t> </a:t>
            </a:r>
            <a:r>
              <a:rPr lang="en-US" sz="1500" i="1" dirty="0" err="1"/>
              <a:t>sỹ</a:t>
            </a:r>
            <a:r>
              <a:rPr lang="en-US" sz="1500" i="1" dirty="0"/>
              <a:t> </a:t>
            </a:r>
            <a:r>
              <a:rPr lang="en-US" sz="1500" i="1" dirty="0" err="1"/>
              <a:t>trên</a:t>
            </a:r>
            <a:r>
              <a:rPr lang="en-US" sz="1500" i="1" dirty="0"/>
              <a:t> </a:t>
            </a:r>
            <a:r>
              <a:rPr lang="en-US" sz="1500" i="1" dirty="0" err="1"/>
              <a:t>vạn</a:t>
            </a:r>
            <a:r>
              <a:rPr lang="en-US" sz="1500" i="1" dirty="0"/>
              <a:t> </a:t>
            </a:r>
            <a:r>
              <a:rPr lang="en-US" sz="1500" i="1" dirty="0" err="1"/>
              <a:t>dân</a:t>
            </a:r>
            <a:r>
              <a:rPr lang="en-US" sz="1500" i="1" dirty="0"/>
              <a:t> (</a:t>
            </a:r>
            <a:r>
              <a:rPr lang="en-US" sz="1500" i="1" dirty="0" err="1"/>
              <a:t>theo</a:t>
            </a:r>
            <a:r>
              <a:rPr lang="en-US" sz="1500" i="1" dirty="0"/>
              <a:t> </a:t>
            </a:r>
            <a:r>
              <a:rPr lang="en-US" sz="1500" i="1" dirty="0" err="1"/>
              <a:t>Quyết</a:t>
            </a:r>
            <a:r>
              <a:rPr lang="en-US" sz="1500" i="1" dirty="0"/>
              <a:t> </a:t>
            </a:r>
            <a:r>
              <a:rPr lang="en-US" sz="1500" i="1" dirty="0" err="1"/>
              <a:t>định</a:t>
            </a:r>
            <a:r>
              <a:rPr lang="en-US" sz="1500" i="1" dirty="0"/>
              <a:t> </a:t>
            </a:r>
            <a:r>
              <a:rPr lang="en-US" sz="1500" i="1" dirty="0" err="1"/>
              <a:t>số</a:t>
            </a:r>
            <a:r>
              <a:rPr lang="en-US" sz="1500" i="1" dirty="0"/>
              <a:t> 293/QĐ-</a:t>
            </a:r>
            <a:r>
              <a:rPr lang="en-US" sz="1500" i="1" dirty="0" err="1"/>
              <a:t>TTg</a:t>
            </a:r>
            <a:r>
              <a:rPr lang="en-US" sz="1500" i="1" dirty="0"/>
              <a:t> </a:t>
            </a:r>
            <a:r>
              <a:rPr lang="en-US" sz="1500" i="1" dirty="0" err="1"/>
              <a:t>của</a:t>
            </a:r>
            <a:r>
              <a:rPr lang="en-US" sz="1500" i="1" dirty="0"/>
              <a:t> </a:t>
            </a:r>
            <a:r>
              <a:rPr lang="en-US" sz="1500" i="1" dirty="0" err="1"/>
              <a:t>Thủ</a:t>
            </a:r>
            <a:r>
              <a:rPr lang="en-US" sz="1500" i="1" dirty="0"/>
              <a:t> t</a:t>
            </a:r>
            <a:r>
              <a:rPr lang="vi-VN" sz="1500" i="1" dirty="0"/>
              <a:t>ư</a:t>
            </a:r>
            <a:r>
              <a:rPr lang="en-US" sz="1500" i="1" dirty="0" err="1"/>
              <a:t>ớng</a:t>
            </a:r>
            <a:r>
              <a:rPr lang="en-US" sz="1500" i="1" dirty="0"/>
              <a:t> </a:t>
            </a:r>
            <a:r>
              <a:rPr lang="en-US" sz="1500" i="1" dirty="0" err="1"/>
              <a:t>Chính</a:t>
            </a:r>
            <a:r>
              <a:rPr lang="en-US" sz="1500" i="1" dirty="0"/>
              <a:t> </a:t>
            </a:r>
            <a:r>
              <a:rPr lang="en-US" sz="1500" i="1" dirty="0" err="1"/>
              <a:t>phủ</a:t>
            </a:r>
            <a:r>
              <a:rPr lang="en-US" sz="1500" i="1" dirty="0"/>
              <a:t>)</a:t>
            </a:r>
          </a:p>
          <a:p>
            <a:pPr marL="342900" indent="-342900" algn="just">
              <a:buFont typeface="+mj-lt"/>
              <a:buAutoNum type="arabicPeriod"/>
            </a:pPr>
            <a:r>
              <a:rPr lang="en-US" sz="1500" b="1" i="1" dirty="0"/>
              <a:t>BHXH </a:t>
            </a:r>
            <a:r>
              <a:rPr lang="en-US" sz="1500" b="1" i="1" dirty="0" err="1"/>
              <a:t>Việt</a:t>
            </a:r>
            <a:r>
              <a:rPr lang="en-US" sz="1500" b="1" i="1" dirty="0"/>
              <a:t> Nam: </a:t>
            </a:r>
            <a:r>
              <a:rPr lang="en-US" sz="1500" i="1" dirty="0" err="1"/>
              <a:t>Liên</a:t>
            </a:r>
            <a:r>
              <a:rPr lang="en-US" sz="1500" i="1" dirty="0"/>
              <a:t> </a:t>
            </a:r>
            <a:r>
              <a:rPr lang="en-US" sz="1500" i="1" dirty="0" err="1"/>
              <a:t>thông</a:t>
            </a:r>
            <a:r>
              <a:rPr lang="en-US" sz="1500" i="1" dirty="0"/>
              <a:t> 02 </a:t>
            </a:r>
            <a:r>
              <a:rPr lang="en-US" sz="1500" i="1" dirty="0" err="1"/>
              <a:t>chế</a:t>
            </a:r>
            <a:r>
              <a:rPr lang="en-US" sz="1500" i="1" dirty="0"/>
              <a:t> </a:t>
            </a:r>
            <a:r>
              <a:rPr lang="en-US" sz="1500" i="1" dirty="0" err="1"/>
              <a:t>độ</a:t>
            </a:r>
            <a:r>
              <a:rPr lang="en-US" sz="1500" i="1" dirty="0"/>
              <a:t> </a:t>
            </a:r>
            <a:r>
              <a:rPr lang="en-US" sz="1500" i="1" dirty="0" err="1"/>
              <a:t>báo</a:t>
            </a:r>
            <a:r>
              <a:rPr lang="en-US" sz="1500" i="1" dirty="0"/>
              <a:t> </a:t>
            </a:r>
            <a:r>
              <a:rPr lang="en-US" sz="1500" i="1" dirty="0" err="1"/>
              <a:t>cáo</a:t>
            </a:r>
            <a:r>
              <a:rPr lang="en-US" sz="1500" i="1" dirty="0"/>
              <a:t> (06 </a:t>
            </a:r>
            <a:r>
              <a:rPr lang="en-US" sz="1500" i="1" dirty="0" err="1"/>
              <a:t>biểu</a:t>
            </a:r>
            <a:r>
              <a:rPr lang="en-US" sz="1500" i="1" dirty="0"/>
              <a:t>: 01 </a:t>
            </a:r>
            <a:r>
              <a:rPr lang="en-US" sz="1500" i="1" dirty="0" err="1"/>
              <a:t>biểu</a:t>
            </a:r>
            <a:r>
              <a:rPr lang="en-US" sz="1500" i="1" dirty="0"/>
              <a:t> </a:t>
            </a:r>
            <a:r>
              <a:rPr lang="en-US" sz="1500" i="1" dirty="0" err="1"/>
              <a:t>mẫu</a:t>
            </a:r>
            <a:r>
              <a:rPr lang="en-US" sz="1500" i="1" dirty="0"/>
              <a:t> </a:t>
            </a:r>
            <a:r>
              <a:rPr lang="en-US" sz="1500" i="1" dirty="0" err="1"/>
              <a:t>đã</a:t>
            </a:r>
            <a:r>
              <a:rPr lang="en-US" sz="1500" i="1" dirty="0"/>
              <a:t> </a:t>
            </a:r>
            <a:r>
              <a:rPr lang="en-US" sz="1500" i="1" dirty="0" err="1"/>
              <a:t>có</a:t>
            </a:r>
            <a:r>
              <a:rPr lang="en-US" sz="1500" i="1" dirty="0"/>
              <a:t> </a:t>
            </a:r>
            <a:r>
              <a:rPr lang="en-US" sz="1500" i="1" dirty="0" err="1"/>
              <a:t>dữ</a:t>
            </a:r>
            <a:r>
              <a:rPr lang="en-US" sz="1500" i="1" dirty="0"/>
              <a:t> </a:t>
            </a:r>
            <a:r>
              <a:rPr lang="en-US" sz="1500" i="1" dirty="0" err="1"/>
              <a:t>liệu</a:t>
            </a:r>
            <a:r>
              <a:rPr lang="en-US" sz="1500" i="1" dirty="0"/>
              <a:t>, 05 </a:t>
            </a:r>
            <a:r>
              <a:rPr lang="en-US" sz="1500" i="1" dirty="0" err="1"/>
              <a:t>biểu</a:t>
            </a:r>
            <a:r>
              <a:rPr lang="en-US" sz="1500" i="1" dirty="0"/>
              <a:t> </a:t>
            </a:r>
            <a:r>
              <a:rPr lang="en-US" sz="1500" i="1" dirty="0" err="1"/>
              <a:t>mẫu</a:t>
            </a:r>
            <a:r>
              <a:rPr lang="en-US" sz="1500" i="1" dirty="0"/>
              <a:t> </a:t>
            </a:r>
            <a:r>
              <a:rPr lang="en-US" sz="1500" i="1" dirty="0" err="1"/>
              <a:t>mới</a:t>
            </a:r>
            <a:r>
              <a:rPr lang="en-US" sz="1500" i="1" dirty="0"/>
              <a:t> </a:t>
            </a:r>
            <a:r>
              <a:rPr lang="en-US" sz="1500" i="1" dirty="0" err="1"/>
              <a:t>cung</a:t>
            </a:r>
            <a:r>
              <a:rPr lang="en-US" sz="1500" i="1" dirty="0"/>
              <a:t> </a:t>
            </a:r>
            <a:r>
              <a:rPr lang="en-US" sz="1500" i="1" dirty="0" err="1"/>
              <a:t>cấp</a:t>
            </a:r>
            <a:r>
              <a:rPr lang="en-US" sz="1500" i="1" dirty="0"/>
              <a:t> API </a:t>
            </a:r>
            <a:r>
              <a:rPr lang="en-US" sz="1500" i="1" dirty="0" err="1"/>
              <a:t>hiện</a:t>
            </a:r>
            <a:r>
              <a:rPr lang="en-US" sz="1500" i="1" dirty="0"/>
              <a:t> </a:t>
            </a:r>
            <a:r>
              <a:rPr lang="en-US" sz="1500" i="1" dirty="0" err="1"/>
              <a:t>đang</a:t>
            </a:r>
            <a:r>
              <a:rPr lang="en-US" sz="1500" i="1" dirty="0"/>
              <a:t> </a:t>
            </a:r>
            <a:r>
              <a:rPr lang="en-US" sz="1500" i="1" dirty="0" err="1"/>
              <a:t>thực</a:t>
            </a:r>
            <a:r>
              <a:rPr lang="en-US" sz="1500" i="1" dirty="0"/>
              <a:t> </a:t>
            </a:r>
            <a:r>
              <a:rPr lang="en-US" sz="1500" i="1" dirty="0" err="1"/>
              <a:t>hiện</a:t>
            </a:r>
            <a:r>
              <a:rPr lang="en-US" sz="1500" i="1" dirty="0"/>
              <a:t> </a:t>
            </a:r>
            <a:r>
              <a:rPr lang="en-US" sz="1500" i="1" dirty="0" err="1"/>
              <a:t>kết</a:t>
            </a:r>
            <a:r>
              <a:rPr lang="en-US" sz="1500" i="1" dirty="0"/>
              <a:t> </a:t>
            </a:r>
            <a:r>
              <a:rPr lang="en-US" sz="1500" i="1" dirty="0" err="1"/>
              <a:t>nối</a:t>
            </a:r>
            <a:r>
              <a:rPr lang="en-US" sz="1500" i="1" dirty="0"/>
              <a:t>)</a:t>
            </a:r>
          </a:p>
          <a:p>
            <a:pPr marL="0" indent="0" algn="just">
              <a:buNone/>
            </a:pPr>
            <a:r>
              <a:rPr lang="en-US" sz="1400" b="1" dirty="0"/>
              <a:t>(</a:t>
            </a:r>
            <a:r>
              <a:rPr lang="en-US" sz="1400" b="1" dirty="0" err="1"/>
              <a:t>Đến</a:t>
            </a:r>
            <a:r>
              <a:rPr lang="en-US" sz="1400" b="1" dirty="0"/>
              <a:t> </a:t>
            </a:r>
            <a:r>
              <a:rPr lang="en-US" sz="1400" b="1" dirty="0" err="1"/>
              <a:t>ngày</a:t>
            </a:r>
            <a:r>
              <a:rPr lang="en-US" sz="1400" b="1" dirty="0"/>
              <a:t> 11/3/2020, VPCP </a:t>
            </a:r>
            <a:r>
              <a:rPr lang="en-US" sz="1400" b="1" dirty="0" err="1"/>
              <a:t>đã</a:t>
            </a:r>
            <a:r>
              <a:rPr lang="en-US" sz="1400" b="1" dirty="0"/>
              <a:t> </a:t>
            </a:r>
            <a:r>
              <a:rPr lang="en-US" sz="1400" b="1" dirty="0" err="1"/>
              <a:t>phối</a:t>
            </a:r>
            <a:r>
              <a:rPr lang="en-US" sz="1400" b="1" dirty="0"/>
              <a:t> </a:t>
            </a:r>
            <a:r>
              <a:rPr lang="en-US" sz="1400" b="1" dirty="0" err="1"/>
              <a:t>hợp</a:t>
            </a:r>
            <a:r>
              <a:rPr lang="en-US" sz="1400" b="1" dirty="0"/>
              <a:t> </a:t>
            </a:r>
            <a:r>
              <a:rPr lang="en-US" sz="1400" b="1" dirty="0" err="1"/>
              <a:t>với</a:t>
            </a:r>
            <a:r>
              <a:rPr lang="en-US" sz="1400" b="1" dirty="0"/>
              <a:t> 09 </a:t>
            </a:r>
            <a:r>
              <a:rPr lang="en-US" sz="1400" b="1" dirty="0" err="1"/>
              <a:t>Bộ</a:t>
            </a:r>
            <a:r>
              <a:rPr lang="en-US" sz="1400" b="1" dirty="0"/>
              <a:t>, c</a:t>
            </a:r>
            <a:r>
              <a:rPr lang="vi-VN" sz="1400" b="1" dirty="0"/>
              <a:t>ơ</a:t>
            </a:r>
            <a:r>
              <a:rPr lang="en-US" sz="1400" b="1" dirty="0"/>
              <a:t> </a:t>
            </a:r>
            <a:r>
              <a:rPr lang="en-US" sz="1400" b="1" dirty="0" err="1"/>
              <a:t>quan</a:t>
            </a:r>
            <a:r>
              <a:rPr lang="en-US" sz="1400" b="1" dirty="0"/>
              <a:t> </a:t>
            </a:r>
            <a:r>
              <a:rPr lang="en-US" sz="1400" b="1" dirty="0" err="1"/>
              <a:t>thực</a:t>
            </a:r>
            <a:r>
              <a:rPr lang="en-US" sz="1400" b="1" dirty="0"/>
              <a:t> </a:t>
            </a:r>
            <a:r>
              <a:rPr lang="en-US" sz="1400" b="1" dirty="0" err="1"/>
              <a:t>hiện</a:t>
            </a:r>
            <a:r>
              <a:rPr lang="en-US" sz="1400" b="1" dirty="0"/>
              <a:t> </a:t>
            </a:r>
            <a:r>
              <a:rPr lang="en-US" sz="1400" b="1" dirty="0" err="1"/>
              <a:t>triển</a:t>
            </a:r>
            <a:r>
              <a:rPr lang="en-US" sz="1400" b="1" dirty="0"/>
              <a:t> </a:t>
            </a:r>
            <a:r>
              <a:rPr lang="en-US" sz="1400" b="1" dirty="0" err="1"/>
              <a:t>khai</a:t>
            </a:r>
            <a:r>
              <a:rPr lang="en-US" sz="1400" b="1" dirty="0"/>
              <a:t> </a:t>
            </a:r>
            <a:r>
              <a:rPr lang="en-US" sz="1400" b="1" dirty="0" err="1"/>
              <a:t>các</a:t>
            </a:r>
            <a:r>
              <a:rPr lang="en-US" sz="1400" b="1" dirty="0"/>
              <a:t> </a:t>
            </a:r>
            <a:r>
              <a:rPr lang="en-US" sz="1400" b="1" dirty="0" err="1"/>
              <a:t>giải</a:t>
            </a:r>
            <a:r>
              <a:rPr lang="en-US" sz="1400" b="1" dirty="0"/>
              <a:t> </a:t>
            </a:r>
            <a:r>
              <a:rPr lang="en-US" sz="1400" b="1" dirty="0" err="1"/>
              <a:t>pháp</a:t>
            </a:r>
            <a:r>
              <a:rPr lang="en-US" sz="1400" b="1" dirty="0"/>
              <a:t> </a:t>
            </a:r>
            <a:r>
              <a:rPr lang="en-US" sz="1400" b="1" dirty="0" err="1"/>
              <a:t>kỹ</a:t>
            </a:r>
            <a:r>
              <a:rPr lang="en-US" sz="1400" b="1" dirty="0"/>
              <a:t> </a:t>
            </a:r>
            <a:r>
              <a:rPr lang="en-US" sz="1400" b="1" dirty="0" err="1"/>
              <a:t>thuật</a:t>
            </a:r>
            <a:r>
              <a:rPr lang="en-US" sz="1400" b="1" dirty="0"/>
              <a:t> </a:t>
            </a:r>
            <a:r>
              <a:rPr lang="en-US" sz="1400" b="1" dirty="0" err="1"/>
              <a:t>liên</a:t>
            </a:r>
            <a:r>
              <a:rPr lang="en-US" sz="1400" b="1" dirty="0"/>
              <a:t> </a:t>
            </a:r>
            <a:r>
              <a:rPr lang="en-US" sz="1400" b="1" dirty="0" err="1"/>
              <a:t>thông</a:t>
            </a:r>
            <a:r>
              <a:rPr lang="en-US" sz="1400" b="1" dirty="0"/>
              <a:t>  15 </a:t>
            </a:r>
            <a:r>
              <a:rPr lang="en-US" sz="1400" b="1" dirty="0" err="1"/>
              <a:t>chế</a:t>
            </a:r>
            <a:r>
              <a:rPr lang="en-US" sz="1400" b="1" dirty="0"/>
              <a:t> </a:t>
            </a:r>
            <a:r>
              <a:rPr lang="en-US" sz="1400" b="1" dirty="0" err="1"/>
              <a:t>độ</a:t>
            </a:r>
            <a:r>
              <a:rPr lang="en-US" sz="1400" b="1" dirty="0"/>
              <a:t> </a:t>
            </a:r>
            <a:r>
              <a:rPr lang="en-US" sz="1400" b="1" dirty="0" err="1"/>
              <a:t>báo</a:t>
            </a:r>
            <a:r>
              <a:rPr lang="en-US" sz="1400" b="1" dirty="0"/>
              <a:t> </a:t>
            </a:r>
            <a:r>
              <a:rPr lang="en-US" sz="1400" b="1" dirty="0" err="1"/>
              <a:t>cáo</a:t>
            </a:r>
            <a:r>
              <a:rPr lang="en-US" sz="1400" b="1" dirty="0"/>
              <a:t> </a:t>
            </a:r>
            <a:r>
              <a:rPr lang="en-US" sz="1400" b="1" dirty="0" err="1"/>
              <a:t>và</a:t>
            </a:r>
            <a:r>
              <a:rPr lang="en-US" sz="1400" b="1" dirty="0"/>
              <a:t> 03 </a:t>
            </a:r>
            <a:r>
              <a:rPr lang="en-US" sz="1400" b="1" dirty="0" err="1"/>
              <a:t>chỉ</a:t>
            </a:r>
            <a:r>
              <a:rPr lang="en-US" sz="1400" b="1" dirty="0"/>
              <a:t> </a:t>
            </a:r>
            <a:r>
              <a:rPr lang="en-US" sz="1400" b="1" dirty="0" err="1"/>
              <a:t>tiêu</a:t>
            </a:r>
            <a:r>
              <a:rPr lang="en-US" sz="1400" b="1" dirty="0"/>
              <a:t> </a:t>
            </a:r>
            <a:r>
              <a:rPr lang="en-US" sz="1400" b="1" dirty="0" err="1"/>
              <a:t>phục</a:t>
            </a:r>
            <a:r>
              <a:rPr lang="en-US" sz="1400" b="1" dirty="0"/>
              <a:t> </a:t>
            </a:r>
            <a:r>
              <a:rPr lang="en-US" sz="1400" b="1" dirty="0" err="1"/>
              <a:t>vụ</a:t>
            </a:r>
            <a:r>
              <a:rPr lang="en-US" sz="1400" b="1" dirty="0"/>
              <a:t> </a:t>
            </a:r>
            <a:r>
              <a:rPr lang="en-US" sz="1400" b="1" dirty="0" err="1"/>
              <a:t>sự</a:t>
            </a:r>
            <a:r>
              <a:rPr lang="en-US" sz="1400" b="1" dirty="0"/>
              <a:t> </a:t>
            </a:r>
            <a:r>
              <a:rPr lang="en-US" sz="1400" b="1" dirty="0" err="1"/>
              <a:t>chỉ</a:t>
            </a:r>
            <a:r>
              <a:rPr lang="en-US" sz="1400" b="1" dirty="0"/>
              <a:t> </a:t>
            </a:r>
            <a:r>
              <a:rPr lang="en-US" sz="1400" b="1" dirty="0" err="1"/>
              <a:t>đạo</a:t>
            </a:r>
            <a:r>
              <a:rPr lang="en-US" sz="1400" b="1" dirty="0"/>
              <a:t>, </a:t>
            </a:r>
            <a:r>
              <a:rPr lang="en-US" sz="1400" b="1" dirty="0" err="1"/>
              <a:t>điều</a:t>
            </a:r>
            <a:r>
              <a:rPr lang="en-US" sz="1400" b="1" dirty="0"/>
              <a:t> </a:t>
            </a:r>
            <a:r>
              <a:rPr lang="en-US" sz="1400" b="1" dirty="0" err="1"/>
              <a:t>hành</a:t>
            </a:r>
            <a:r>
              <a:rPr lang="en-US" sz="1400" b="1" dirty="0"/>
              <a:t> </a:t>
            </a:r>
            <a:r>
              <a:rPr lang="en-US" sz="1400" b="1" dirty="0" err="1"/>
              <a:t>của</a:t>
            </a:r>
            <a:r>
              <a:rPr lang="en-US" sz="1400" b="1" dirty="0"/>
              <a:t> </a:t>
            </a:r>
            <a:r>
              <a:rPr lang="en-US" sz="1400" b="1" dirty="0" err="1"/>
              <a:t>Chính</a:t>
            </a:r>
            <a:r>
              <a:rPr lang="en-US" sz="1400" b="1" dirty="0"/>
              <a:t> </a:t>
            </a:r>
            <a:r>
              <a:rPr lang="en-US" sz="1400" b="1" dirty="0" err="1"/>
              <a:t>phủ</a:t>
            </a:r>
            <a:r>
              <a:rPr lang="en-US" sz="1400" b="1" dirty="0"/>
              <a:t>, </a:t>
            </a:r>
            <a:r>
              <a:rPr lang="en-US" sz="1400" b="1" dirty="0" err="1"/>
              <a:t>Thủ</a:t>
            </a:r>
            <a:r>
              <a:rPr lang="en-US" sz="1400" b="1" dirty="0"/>
              <a:t> t</a:t>
            </a:r>
            <a:r>
              <a:rPr lang="vi-VN" sz="1400" b="1" dirty="0"/>
              <a:t>ư</a:t>
            </a:r>
            <a:r>
              <a:rPr lang="en-US" sz="1400" b="1" dirty="0" err="1"/>
              <a:t>ớng</a:t>
            </a:r>
            <a:r>
              <a:rPr lang="en-US" sz="1400" b="1" dirty="0"/>
              <a:t> </a:t>
            </a:r>
            <a:r>
              <a:rPr lang="en-US" sz="1400" b="1" dirty="0" err="1"/>
              <a:t>Chính</a:t>
            </a:r>
            <a:r>
              <a:rPr lang="en-US" sz="1400" b="1" dirty="0"/>
              <a:t> </a:t>
            </a:r>
            <a:r>
              <a:rPr lang="en-US" sz="1400" b="1" dirty="0" err="1"/>
              <a:t>phủ</a:t>
            </a:r>
            <a:r>
              <a:rPr lang="en-US" sz="1400" b="1" dirty="0"/>
              <a:t>).</a:t>
            </a:r>
          </a:p>
        </p:txBody>
      </p:sp>
    </p:spTree>
    <p:extLst>
      <p:ext uri="{BB962C8B-B14F-4D97-AF65-F5344CB8AC3E}">
        <p14:creationId xmlns="" xmlns:p14="http://schemas.microsoft.com/office/powerpoint/2010/main" val="26168136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274" name="Group 3">
            <a:extLst>
              <a:ext uri="{FF2B5EF4-FFF2-40B4-BE49-F238E27FC236}">
                <a16:creationId xmlns="" xmlns:a16="http://schemas.microsoft.com/office/drawing/2014/main" id="{D1686D9F-D7BD-4F43-B41A-2B0082B08FDB}"/>
              </a:ext>
            </a:extLst>
          </p:cNvPr>
          <p:cNvGrpSpPr>
            <a:grpSpLocks/>
          </p:cNvGrpSpPr>
          <p:nvPr/>
        </p:nvGrpSpPr>
        <p:grpSpPr bwMode="auto">
          <a:xfrm>
            <a:off x="271462" y="1051324"/>
            <a:ext cx="1739504" cy="1192144"/>
            <a:chOff x="4865508" y="4888480"/>
            <a:chExt cx="1767840" cy="1589755"/>
          </a:xfrm>
        </p:grpSpPr>
        <p:sp>
          <p:nvSpPr>
            <p:cNvPr id="54323" name="TextBox 52">
              <a:extLst>
                <a:ext uri="{FF2B5EF4-FFF2-40B4-BE49-F238E27FC236}">
                  <a16:creationId xmlns="" xmlns:a16="http://schemas.microsoft.com/office/drawing/2014/main" id="{00E64634-4C85-4292-AD93-D3F3E54DD04A}"/>
                </a:ext>
              </a:extLst>
            </p:cNvPr>
            <p:cNvSpPr txBox="1">
              <a:spLocks noChangeArrowheads="1"/>
            </p:cNvSpPr>
            <p:nvPr/>
          </p:nvSpPr>
          <p:spPr bwMode="auto">
            <a:xfrm>
              <a:off x="4865508" y="4888480"/>
              <a:ext cx="1767840" cy="27703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GĐ1</a:t>
              </a:r>
            </a:p>
          </p:txBody>
        </p:sp>
        <p:sp>
          <p:nvSpPr>
            <p:cNvPr id="54" name="TextBox 53">
              <a:extLst>
                <a:ext uri="{FF2B5EF4-FFF2-40B4-BE49-F238E27FC236}">
                  <a16:creationId xmlns="" xmlns:a16="http://schemas.microsoft.com/office/drawing/2014/main" id="{9A620F0F-B33C-4176-BE2D-4979DF70004F}"/>
                </a:ext>
              </a:extLst>
            </p:cNvPr>
            <p:cNvSpPr txBox="1"/>
            <p:nvPr/>
          </p:nvSpPr>
          <p:spPr>
            <a:xfrm>
              <a:off x="4865508" y="5185386"/>
              <a:ext cx="1767840" cy="1292849"/>
            </a:xfrm>
            <a:prstGeom prst="rect">
              <a:avLst/>
            </a:prstGeom>
            <a:noFill/>
          </p:spPr>
          <p:txBody>
            <a:bodyPr lIns="0" tIns="0" rIns="0" bIns="0">
              <a:spAutoFit/>
            </a:bodyPr>
            <a:lstStyle/>
            <a:p>
              <a:pPr marL="128588" indent="-128588" algn="just">
                <a:buFont typeface="Arial" panose="020B0604020202020204" pitchFamily="34" charset="0"/>
                <a:buChar char="•"/>
                <a:defRPr/>
              </a:pPr>
              <a:r>
                <a:rPr lang="en-US" sz="900" dirty="0" err="1">
                  <a:solidFill>
                    <a:schemeClr val="tx1">
                      <a:lumMod val="65000"/>
                      <a:lumOff val="35000"/>
                    </a:schemeClr>
                  </a:solidFill>
                </a:rPr>
                <a:t>Triển</a:t>
              </a:r>
              <a:r>
                <a:rPr lang="en-US" sz="900" dirty="0">
                  <a:solidFill>
                    <a:schemeClr val="tx1">
                      <a:lumMod val="65000"/>
                      <a:lumOff val="35000"/>
                    </a:schemeClr>
                  </a:solidFill>
                </a:rPr>
                <a:t> </a:t>
              </a:r>
              <a:r>
                <a:rPr lang="en-US" sz="900" dirty="0" err="1">
                  <a:solidFill>
                    <a:schemeClr val="tx1">
                      <a:lumMod val="65000"/>
                      <a:lumOff val="35000"/>
                    </a:schemeClr>
                  </a:solidFill>
                </a:rPr>
                <a:t>khai</a:t>
              </a:r>
              <a:r>
                <a:rPr lang="en-US" sz="900" dirty="0">
                  <a:solidFill>
                    <a:schemeClr val="tx1">
                      <a:lumMod val="65000"/>
                      <a:lumOff val="35000"/>
                    </a:schemeClr>
                  </a:solidFill>
                </a:rPr>
                <a:t> </a:t>
              </a:r>
              <a:r>
                <a:rPr lang="en-US" sz="900" dirty="0" err="1">
                  <a:solidFill>
                    <a:schemeClr val="tx1">
                      <a:lumMod val="65000"/>
                      <a:lumOff val="35000"/>
                    </a:schemeClr>
                  </a:solidFill>
                </a:rPr>
                <a:t>thử</a:t>
              </a:r>
              <a:r>
                <a:rPr lang="en-US" sz="900" dirty="0">
                  <a:solidFill>
                    <a:schemeClr val="tx1">
                      <a:lumMod val="65000"/>
                      <a:lumOff val="35000"/>
                    </a:schemeClr>
                  </a:solidFill>
                </a:rPr>
                <a:t> </a:t>
              </a:r>
              <a:r>
                <a:rPr lang="en-US" sz="900" dirty="0" err="1">
                  <a:solidFill>
                    <a:schemeClr val="tx1">
                      <a:lumMod val="65000"/>
                      <a:lumOff val="35000"/>
                    </a:schemeClr>
                  </a:solidFill>
                </a:rPr>
                <a:t>nghiệm</a:t>
              </a:r>
              <a:r>
                <a:rPr lang="en-US" sz="900" dirty="0">
                  <a:solidFill>
                    <a:schemeClr val="tx1">
                      <a:lumMod val="65000"/>
                      <a:lumOff val="35000"/>
                    </a:schemeClr>
                  </a:solidFill>
                </a:rPr>
                <a:t> 03 </a:t>
              </a:r>
              <a:r>
                <a:rPr lang="en-US" sz="900" dirty="0" err="1">
                  <a:solidFill>
                    <a:schemeClr val="tx1">
                      <a:lumMod val="65000"/>
                      <a:lumOff val="35000"/>
                    </a:schemeClr>
                  </a:solidFill>
                </a:rPr>
                <a:t>chế</a:t>
              </a:r>
              <a:r>
                <a:rPr lang="en-US" sz="900" dirty="0">
                  <a:solidFill>
                    <a:schemeClr val="tx1">
                      <a:lumMod val="65000"/>
                      <a:lumOff val="35000"/>
                    </a:schemeClr>
                  </a:solidFill>
                </a:rPr>
                <a:t> </a:t>
              </a:r>
              <a:r>
                <a:rPr lang="en-US" sz="900" dirty="0" err="1">
                  <a:solidFill>
                    <a:schemeClr val="tx1">
                      <a:lumMod val="65000"/>
                      <a:lumOff val="35000"/>
                    </a:schemeClr>
                  </a:solidFill>
                </a:rPr>
                <a:t>độ</a:t>
              </a:r>
              <a:r>
                <a:rPr lang="en-US" sz="900" dirty="0">
                  <a:solidFill>
                    <a:schemeClr val="tx1">
                      <a:lumMod val="65000"/>
                      <a:lumOff val="35000"/>
                    </a:schemeClr>
                  </a:solidFill>
                </a:rPr>
                <a:t> </a:t>
              </a:r>
              <a:r>
                <a:rPr lang="en-US" sz="900" dirty="0" err="1">
                  <a:solidFill>
                    <a:schemeClr val="tx1">
                      <a:lumMod val="65000"/>
                      <a:lumOff val="35000"/>
                    </a:schemeClr>
                  </a:solidFill>
                </a:rPr>
                <a:t>báo</a:t>
              </a:r>
              <a:r>
                <a:rPr lang="en-US" sz="900" dirty="0">
                  <a:solidFill>
                    <a:schemeClr val="tx1">
                      <a:lumMod val="65000"/>
                      <a:lumOff val="35000"/>
                    </a:schemeClr>
                  </a:solidFill>
                </a:rPr>
                <a:t> </a:t>
              </a:r>
              <a:r>
                <a:rPr lang="en-US" sz="900" dirty="0" err="1">
                  <a:solidFill>
                    <a:schemeClr val="tx1">
                      <a:lumMod val="65000"/>
                      <a:lumOff val="35000"/>
                    </a:schemeClr>
                  </a:solidFill>
                </a:rPr>
                <a:t>cáo</a:t>
              </a:r>
              <a:r>
                <a:rPr lang="en-US" sz="900" dirty="0">
                  <a:solidFill>
                    <a:schemeClr val="tx1">
                      <a:lumMod val="65000"/>
                      <a:lumOff val="35000"/>
                    </a:schemeClr>
                  </a:solidFill>
                </a:rPr>
                <a:t> </a:t>
              </a:r>
              <a:r>
                <a:rPr lang="en-US" sz="900" dirty="0" err="1">
                  <a:solidFill>
                    <a:schemeClr val="tx1">
                      <a:lumMod val="65000"/>
                      <a:lumOff val="35000"/>
                    </a:schemeClr>
                  </a:solidFill>
                </a:rPr>
                <a:t>của</a:t>
              </a:r>
              <a:r>
                <a:rPr lang="en-US" sz="900" dirty="0">
                  <a:solidFill>
                    <a:schemeClr val="tx1">
                      <a:lumMod val="65000"/>
                      <a:lumOff val="35000"/>
                    </a:schemeClr>
                  </a:solidFill>
                </a:rPr>
                <a:t> </a:t>
              </a:r>
              <a:r>
                <a:rPr lang="en-US" sz="900" dirty="0" err="1">
                  <a:solidFill>
                    <a:schemeClr val="tx1">
                      <a:lumMod val="65000"/>
                      <a:lumOff val="35000"/>
                    </a:schemeClr>
                  </a:solidFill>
                </a:rPr>
                <a:t>Văn</a:t>
              </a:r>
              <a:r>
                <a:rPr lang="en-US" sz="900" dirty="0">
                  <a:solidFill>
                    <a:schemeClr val="tx1">
                      <a:lumMod val="65000"/>
                      <a:lumOff val="35000"/>
                    </a:schemeClr>
                  </a:solidFill>
                </a:rPr>
                <a:t> </a:t>
              </a:r>
              <a:r>
                <a:rPr lang="en-US" sz="900" dirty="0" err="1">
                  <a:solidFill>
                    <a:schemeClr val="tx1">
                      <a:lumMod val="65000"/>
                      <a:lumOff val="35000"/>
                    </a:schemeClr>
                  </a:solidFill>
                </a:rPr>
                <a:t>phòng</a:t>
              </a:r>
              <a:r>
                <a:rPr lang="en-US" sz="900" dirty="0">
                  <a:solidFill>
                    <a:schemeClr val="tx1">
                      <a:lumMod val="65000"/>
                      <a:lumOff val="35000"/>
                    </a:schemeClr>
                  </a:solidFill>
                </a:rPr>
                <a:t> </a:t>
              </a:r>
              <a:r>
                <a:rPr lang="en-US" sz="900" dirty="0" err="1">
                  <a:solidFill>
                    <a:schemeClr val="tx1">
                      <a:lumMod val="65000"/>
                      <a:lumOff val="35000"/>
                    </a:schemeClr>
                  </a:solidFill>
                </a:rPr>
                <a:t>Chính</a:t>
              </a:r>
              <a:r>
                <a:rPr lang="en-US" sz="900" dirty="0">
                  <a:solidFill>
                    <a:schemeClr val="tx1">
                      <a:lumMod val="65000"/>
                      <a:lumOff val="35000"/>
                    </a:schemeClr>
                  </a:solidFill>
                </a:rPr>
                <a:t> </a:t>
              </a:r>
              <a:r>
                <a:rPr lang="en-US" sz="900" dirty="0" err="1">
                  <a:solidFill>
                    <a:schemeClr val="tx1">
                      <a:lumMod val="65000"/>
                      <a:lumOff val="35000"/>
                    </a:schemeClr>
                  </a:solidFill>
                </a:rPr>
                <a:t>phủ</a:t>
              </a:r>
              <a:r>
                <a:rPr lang="en-US" sz="900" dirty="0">
                  <a:solidFill>
                    <a:schemeClr val="tx1">
                      <a:lumMod val="65000"/>
                      <a:lumOff val="35000"/>
                    </a:schemeClr>
                  </a:solidFill>
                </a:rPr>
                <a:t> </a:t>
              </a:r>
              <a:r>
                <a:rPr lang="en-US" sz="900" dirty="0" err="1">
                  <a:solidFill>
                    <a:schemeClr val="tx1">
                      <a:lumMod val="65000"/>
                      <a:lumOff val="35000"/>
                    </a:schemeClr>
                  </a:solidFill>
                </a:rPr>
                <a:t>phục</a:t>
              </a:r>
              <a:r>
                <a:rPr lang="en-US" sz="900" dirty="0">
                  <a:solidFill>
                    <a:schemeClr val="tx1">
                      <a:lumMod val="65000"/>
                      <a:lumOff val="35000"/>
                    </a:schemeClr>
                  </a:solidFill>
                </a:rPr>
                <a:t> </a:t>
              </a:r>
              <a:r>
                <a:rPr lang="en-US" sz="900" dirty="0" err="1">
                  <a:solidFill>
                    <a:schemeClr val="tx1">
                      <a:lumMod val="65000"/>
                      <a:lumOff val="35000"/>
                    </a:schemeClr>
                  </a:solidFill>
                </a:rPr>
                <a:t>vụ</a:t>
              </a:r>
              <a:r>
                <a:rPr lang="en-US" sz="900" dirty="0">
                  <a:solidFill>
                    <a:schemeClr val="tx1">
                      <a:lumMod val="65000"/>
                      <a:lumOff val="35000"/>
                    </a:schemeClr>
                  </a:solidFill>
                </a:rPr>
                <a:t> </a:t>
              </a:r>
              <a:r>
                <a:rPr lang="en-US" sz="900" dirty="0" err="1">
                  <a:solidFill>
                    <a:schemeClr val="tx1">
                      <a:lumMod val="65000"/>
                      <a:lumOff val="35000"/>
                    </a:schemeClr>
                  </a:solidFill>
                </a:rPr>
                <a:t>công</a:t>
              </a:r>
              <a:r>
                <a:rPr lang="en-US" sz="900" dirty="0">
                  <a:solidFill>
                    <a:schemeClr val="tx1">
                      <a:lumMod val="65000"/>
                      <a:lumOff val="35000"/>
                    </a:schemeClr>
                  </a:solidFill>
                </a:rPr>
                <a:t> </a:t>
              </a:r>
              <a:r>
                <a:rPr lang="en-US" sz="900" dirty="0" err="1">
                  <a:solidFill>
                    <a:schemeClr val="tx1">
                      <a:lumMod val="65000"/>
                      <a:lumOff val="35000"/>
                    </a:schemeClr>
                  </a:solidFill>
                </a:rPr>
                <a:t>tác</a:t>
              </a:r>
              <a:r>
                <a:rPr lang="en-US" sz="900" dirty="0">
                  <a:solidFill>
                    <a:schemeClr val="tx1">
                      <a:lumMod val="65000"/>
                      <a:lumOff val="35000"/>
                    </a:schemeClr>
                  </a:solidFill>
                </a:rPr>
                <a:t> </a:t>
              </a:r>
              <a:r>
                <a:rPr lang="en-US" sz="900" dirty="0" err="1">
                  <a:solidFill>
                    <a:schemeClr val="tx1">
                      <a:lumMod val="65000"/>
                      <a:lumOff val="35000"/>
                    </a:schemeClr>
                  </a:solidFill>
                </a:rPr>
                <a:t>cải</a:t>
              </a:r>
              <a:r>
                <a:rPr lang="en-US" sz="900" dirty="0">
                  <a:solidFill>
                    <a:schemeClr val="tx1">
                      <a:lumMod val="65000"/>
                      <a:lumOff val="35000"/>
                    </a:schemeClr>
                  </a:solidFill>
                </a:rPr>
                <a:t> </a:t>
              </a:r>
              <a:r>
                <a:rPr lang="en-US" sz="900" dirty="0" err="1">
                  <a:solidFill>
                    <a:schemeClr val="tx1">
                      <a:lumMod val="65000"/>
                      <a:lumOff val="35000"/>
                    </a:schemeClr>
                  </a:solidFill>
                </a:rPr>
                <a:t>cách</a:t>
              </a:r>
              <a:r>
                <a:rPr lang="en-US" sz="900" dirty="0">
                  <a:solidFill>
                    <a:schemeClr val="tx1">
                      <a:lumMod val="65000"/>
                      <a:lumOff val="35000"/>
                    </a:schemeClr>
                  </a:solidFill>
                </a:rPr>
                <a:t> </a:t>
              </a:r>
              <a:r>
                <a:rPr lang="en-US" sz="900" dirty="0" err="1">
                  <a:solidFill>
                    <a:schemeClr val="tx1">
                      <a:lumMod val="65000"/>
                      <a:lumOff val="35000"/>
                    </a:schemeClr>
                  </a:solidFill>
                </a:rPr>
                <a:t>thủ</a:t>
              </a:r>
              <a:r>
                <a:rPr lang="en-US" sz="900" dirty="0">
                  <a:solidFill>
                    <a:schemeClr val="tx1">
                      <a:lumMod val="65000"/>
                      <a:lumOff val="35000"/>
                    </a:schemeClr>
                  </a:solidFill>
                </a:rPr>
                <a:t> </a:t>
              </a:r>
              <a:r>
                <a:rPr lang="en-US" sz="900" dirty="0" err="1">
                  <a:solidFill>
                    <a:schemeClr val="tx1">
                      <a:lumMod val="65000"/>
                      <a:lumOff val="35000"/>
                    </a:schemeClr>
                  </a:solidFill>
                </a:rPr>
                <a:t>tục</a:t>
              </a:r>
              <a:r>
                <a:rPr lang="en-US" sz="900" dirty="0">
                  <a:solidFill>
                    <a:schemeClr val="tx1">
                      <a:lumMod val="65000"/>
                      <a:lumOff val="35000"/>
                    </a:schemeClr>
                  </a:solidFill>
                </a:rPr>
                <a:t> </a:t>
              </a:r>
              <a:r>
                <a:rPr lang="en-US" sz="900" dirty="0" err="1">
                  <a:solidFill>
                    <a:schemeClr val="tx1">
                      <a:lumMod val="65000"/>
                      <a:lumOff val="35000"/>
                    </a:schemeClr>
                  </a:solidFill>
                </a:rPr>
                <a:t>hành</a:t>
              </a:r>
              <a:r>
                <a:rPr lang="en-US" sz="900" dirty="0">
                  <a:solidFill>
                    <a:schemeClr val="tx1">
                      <a:lumMod val="65000"/>
                      <a:lumOff val="35000"/>
                    </a:schemeClr>
                  </a:solidFill>
                </a:rPr>
                <a:t> </a:t>
              </a:r>
              <a:r>
                <a:rPr lang="en-US" sz="900" dirty="0" err="1">
                  <a:solidFill>
                    <a:schemeClr val="tx1">
                      <a:lumMod val="65000"/>
                      <a:lumOff val="35000"/>
                    </a:schemeClr>
                  </a:solidFill>
                </a:rPr>
                <a:t>chính</a:t>
              </a:r>
              <a:r>
                <a:rPr lang="en-US" sz="900" dirty="0">
                  <a:solidFill>
                    <a:schemeClr val="tx1">
                      <a:lumMod val="65000"/>
                      <a:lumOff val="35000"/>
                    </a:schemeClr>
                  </a:solidFill>
                </a:rPr>
                <a:t>, </a:t>
              </a:r>
              <a:r>
                <a:rPr lang="en-US" sz="900" dirty="0" err="1">
                  <a:solidFill>
                    <a:schemeClr val="tx1">
                      <a:lumMod val="65000"/>
                      <a:lumOff val="35000"/>
                    </a:schemeClr>
                  </a:solidFill>
                </a:rPr>
                <a:t>dịch</a:t>
              </a:r>
              <a:r>
                <a:rPr lang="en-US" sz="900" dirty="0">
                  <a:solidFill>
                    <a:schemeClr val="tx1">
                      <a:lumMod val="65000"/>
                      <a:lumOff val="35000"/>
                    </a:schemeClr>
                  </a:solidFill>
                </a:rPr>
                <a:t> </a:t>
              </a:r>
              <a:r>
                <a:rPr lang="en-US" sz="900" dirty="0" err="1">
                  <a:solidFill>
                    <a:schemeClr val="tx1">
                      <a:lumMod val="65000"/>
                      <a:lumOff val="35000"/>
                    </a:schemeClr>
                  </a:solidFill>
                </a:rPr>
                <a:t>vụ</a:t>
              </a:r>
              <a:r>
                <a:rPr lang="en-US" sz="900" dirty="0">
                  <a:solidFill>
                    <a:schemeClr val="tx1">
                      <a:lumMod val="65000"/>
                      <a:lumOff val="35000"/>
                    </a:schemeClr>
                  </a:solidFill>
                </a:rPr>
                <a:t> </a:t>
              </a:r>
              <a:r>
                <a:rPr lang="en-US" sz="900" dirty="0" err="1">
                  <a:solidFill>
                    <a:schemeClr val="tx1">
                      <a:lumMod val="65000"/>
                      <a:lumOff val="35000"/>
                    </a:schemeClr>
                  </a:solidFill>
                </a:rPr>
                <a:t>hành</a:t>
              </a:r>
              <a:r>
                <a:rPr lang="en-US" sz="900" dirty="0">
                  <a:solidFill>
                    <a:schemeClr val="tx1">
                      <a:lumMod val="65000"/>
                      <a:lumOff val="35000"/>
                    </a:schemeClr>
                  </a:solidFill>
                </a:rPr>
                <a:t> </a:t>
              </a:r>
              <a:r>
                <a:rPr lang="en-US" sz="900" dirty="0" err="1">
                  <a:solidFill>
                    <a:schemeClr val="tx1">
                      <a:lumMod val="65000"/>
                      <a:lumOff val="35000"/>
                    </a:schemeClr>
                  </a:solidFill>
                </a:rPr>
                <a:t>chính</a:t>
              </a:r>
              <a:r>
                <a:rPr lang="en-US" sz="900" dirty="0">
                  <a:solidFill>
                    <a:schemeClr val="tx1">
                      <a:lumMod val="65000"/>
                      <a:lumOff val="35000"/>
                    </a:schemeClr>
                  </a:solidFill>
                </a:rPr>
                <a:t> </a:t>
              </a:r>
              <a:r>
                <a:rPr lang="en-US" sz="900" dirty="0" err="1">
                  <a:solidFill>
                    <a:schemeClr val="tx1">
                      <a:lumMod val="65000"/>
                      <a:lumOff val="35000"/>
                    </a:schemeClr>
                  </a:solidFill>
                </a:rPr>
                <a:t>công</a:t>
              </a:r>
              <a:r>
                <a:rPr lang="en-US" sz="900" dirty="0">
                  <a:solidFill>
                    <a:schemeClr val="tx1">
                      <a:lumMod val="65000"/>
                      <a:lumOff val="35000"/>
                    </a:schemeClr>
                  </a:solidFill>
                </a:rPr>
                <a:t> </a:t>
              </a:r>
              <a:r>
                <a:rPr lang="en-US" sz="900" dirty="0" err="1">
                  <a:solidFill>
                    <a:schemeClr val="tx1">
                      <a:lumMod val="65000"/>
                      <a:lumOff val="35000"/>
                    </a:schemeClr>
                  </a:solidFill>
                </a:rPr>
                <a:t>và</a:t>
              </a:r>
              <a:r>
                <a:rPr lang="en-US" sz="900" dirty="0">
                  <a:solidFill>
                    <a:schemeClr val="tx1">
                      <a:lumMod val="65000"/>
                      <a:lumOff val="35000"/>
                    </a:schemeClr>
                  </a:solidFill>
                </a:rPr>
                <a:t> </a:t>
              </a:r>
              <a:r>
                <a:rPr lang="en-US" sz="900" dirty="0" err="1">
                  <a:solidFill>
                    <a:schemeClr val="tx1">
                      <a:lumMod val="65000"/>
                      <a:lumOff val="35000"/>
                    </a:schemeClr>
                  </a:solidFill>
                </a:rPr>
                <a:t>cắt</a:t>
              </a:r>
              <a:r>
                <a:rPr lang="en-US" sz="900" dirty="0">
                  <a:solidFill>
                    <a:schemeClr val="tx1">
                      <a:lumMod val="65000"/>
                      <a:lumOff val="35000"/>
                    </a:schemeClr>
                  </a:solidFill>
                </a:rPr>
                <a:t> </a:t>
              </a:r>
              <a:r>
                <a:rPr lang="en-US" sz="900" dirty="0" err="1">
                  <a:solidFill>
                    <a:schemeClr val="tx1">
                      <a:lumMod val="65000"/>
                      <a:lumOff val="35000"/>
                    </a:schemeClr>
                  </a:solidFill>
                </a:rPr>
                <a:t>giảm</a:t>
              </a:r>
              <a:r>
                <a:rPr lang="en-US" sz="900" dirty="0">
                  <a:solidFill>
                    <a:schemeClr val="tx1">
                      <a:lumMod val="65000"/>
                      <a:lumOff val="35000"/>
                    </a:schemeClr>
                  </a:solidFill>
                </a:rPr>
                <a:t> </a:t>
              </a:r>
              <a:r>
                <a:rPr lang="en-US" sz="900" dirty="0" err="1">
                  <a:solidFill>
                    <a:schemeClr val="tx1">
                      <a:lumMod val="65000"/>
                      <a:lumOff val="35000"/>
                    </a:schemeClr>
                  </a:solidFill>
                </a:rPr>
                <a:t>quy</a:t>
              </a:r>
              <a:r>
                <a:rPr lang="en-US" sz="900" dirty="0">
                  <a:solidFill>
                    <a:schemeClr val="tx1">
                      <a:lumMod val="65000"/>
                      <a:lumOff val="35000"/>
                    </a:schemeClr>
                  </a:solidFill>
                </a:rPr>
                <a:t> </a:t>
              </a:r>
              <a:r>
                <a:rPr lang="en-US" sz="900" dirty="0" err="1">
                  <a:solidFill>
                    <a:schemeClr val="tx1">
                      <a:lumMod val="65000"/>
                      <a:lumOff val="35000"/>
                    </a:schemeClr>
                  </a:solidFill>
                </a:rPr>
                <a:t>định</a:t>
              </a:r>
              <a:r>
                <a:rPr lang="en-US" sz="900" dirty="0">
                  <a:solidFill>
                    <a:schemeClr val="tx1">
                      <a:lumMod val="65000"/>
                      <a:lumOff val="35000"/>
                    </a:schemeClr>
                  </a:solidFill>
                </a:rPr>
                <a:t> </a:t>
              </a:r>
              <a:r>
                <a:rPr lang="en-US" sz="900" dirty="0" err="1">
                  <a:solidFill>
                    <a:schemeClr val="tx1">
                      <a:lumMod val="65000"/>
                      <a:lumOff val="35000"/>
                    </a:schemeClr>
                  </a:solidFill>
                </a:rPr>
                <a:t>hành</a:t>
              </a:r>
              <a:r>
                <a:rPr lang="en-US" sz="900" dirty="0">
                  <a:solidFill>
                    <a:schemeClr val="tx1">
                      <a:lumMod val="65000"/>
                      <a:lumOff val="35000"/>
                    </a:schemeClr>
                  </a:solidFill>
                </a:rPr>
                <a:t> </a:t>
              </a:r>
              <a:r>
                <a:rPr lang="en-US" sz="900" dirty="0" err="1">
                  <a:solidFill>
                    <a:schemeClr val="tx1">
                      <a:lumMod val="65000"/>
                      <a:lumOff val="35000"/>
                    </a:schemeClr>
                  </a:solidFill>
                </a:rPr>
                <a:t>chính</a:t>
              </a:r>
              <a:endParaRPr lang="en-US" sz="900" dirty="0">
                <a:solidFill>
                  <a:schemeClr val="tx1">
                    <a:lumMod val="65000"/>
                    <a:lumOff val="35000"/>
                  </a:schemeClr>
                </a:solidFill>
              </a:endParaRPr>
            </a:p>
            <a:p>
              <a:pPr>
                <a:defRPr/>
              </a:pPr>
              <a:endParaRPr lang="en-ZA" sz="900" dirty="0">
                <a:solidFill>
                  <a:schemeClr val="tx1">
                    <a:lumMod val="65000"/>
                    <a:lumOff val="35000"/>
                  </a:schemeClr>
                </a:solidFill>
              </a:endParaRPr>
            </a:p>
          </p:txBody>
        </p:sp>
      </p:grpSp>
      <p:grpSp>
        <p:nvGrpSpPr>
          <p:cNvPr id="54275" name="Timeline">
            <a:extLst>
              <a:ext uri="{FF2B5EF4-FFF2-40B4-BE49-F238E27FC236}">
                <a16:creationId xmlns="" xmlns:a16="http://schemas.microsoft.com/office/drawing/2014/main" id="{0CDC2E9B-FB79-4077-8B9B-67D8CEE0927A}"/>
              </a:ext>
            </a:extLst>
          </p:cNvPr>
          <p:cNvGrpSpPr>
            <a:grpSpLocks/>
          </p:cNvGrpSpPr>
          <p:nvPr/>
        </p:nvGrpSpPr>
        <p:grpSpPr bwMode="auto">
          <a:xfrm>
            <a:off x="145256" y="3848099"/>
            <a:ext cx="8552260" cy="198836"/>
            <a:chOff x="418011" y="3346265"/>
            <a:chExt cx="9065561" cy="165471"/>
          </a:xfrm>
        </p:grpSpPr>
        <p:cxnSp>
          <p:nvCxnSpPr>
            <p:cNvPr id="39" name="Straight Arrow Connector 38">
              <a:extLst>
                <a:ext uri="{FF2B5EF4-FFF2-40B4-BE49-F238E27FC236}">
                  <a16:creationId xmlns="" xmlns:a16="http://schemas.microsoft.com/office/drawing/2014/main" id="{9A8274B3-2E20-4B64-9E36-63E4E7F5AAEA}"/>
                </a:ext>
              </a:extLst>
            </p:cNvPr>
            <p:cNvCxnSpPr>
              <a:cxnSpLocks/>
            </p:cNvCxnSpPr>
            <p:nvPr/>
          </p:nvCxnSpPr>
          <p:spPr>
            <a:xfrm flipV="1">
              <a:off x="418011" y="3421909"/>
              <a:ext cx="9065561" cy="6304"/>
            </a:xfrm>
            <a:prstGeom prst="straightConnector1">
              <a:avLst/>
            </a:prstGeom>
            <a:ln>
              <a:solidFill>
                <a:schemeClr val="tx2">
                  <a:lumMod val="75000"/>
                </a:schemeClr>
              </a:solidFill>
              <a:tailEnd type="triangle"/>
            </a:ln>
          </p:spPr>
          <p:style>
            <a:lnRef idx="3">
              <a:schemeClr val="accent1"/>
            </a:lnRef>
            <a:fillRef idx="0">
              <a:schemeClr val="accent1"/>
            </a:fillRef>
            <a:effectRef idx="2">
              <a:schemeClr val="accent1"/>
            </a:effectRef>
            <a:fontRef idx="minor">
              <a:schemeClr val="tx1"/>
            </a:fontRef>
          </p:style>
        </p:cxnSp>
        <p:cxnSp>
          <p:nvCxnSpPr>
            <p:cNvPr id="40" name="Straight Connector 39">
              <a:extLst>
                <a:ext uri="{FF2B5EF4-FFF2-40B4-BE49-F238E27FC236}">
                  <a16:creationId xmlns="" xmlns:a16="http://schemas.microsoft.com/office/drawing/2014/main" id="{2A8D095D-60AE-4081-A9E8-C729FDD37278}"/>
                </a:ext>
              </a:extLst>
            </p:cNvPr>
            <p:cNvCxnSpPr>
              <a:cxnSpLocks/>
            </p:cNvCxnSpPr>
            <p:nvPr/>
          </p:nvCxnSpPr>
          <p:spPr>
            <a:xfrm>
              <a:off x="106725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1" name="Straight Connector 40">
              <a:extLst>
                <a:ext uri="{FF2B5EF4-FFF2-40B4-BE49-F238E27FC236}">
                  <a16:creationId xmlns="" xmlns:a16="http://schemas.microsoft.com/office/drawing/2014/main" id="{E9BF6E83-F8E2-4073-BFB6-81BE10B0D26F}"/>
                </a:ext>
              </a:extLst>
            </p:cNvPr>
            <p:cNvCxnSpPr>
              <a:cxnSpLocks/>
            </p:cNvCxnSpPr>
            <p:nvPr/>
          </p:nvCxnSpPr>
          <p:spPr>
            <a:xfrm>
              <a:off x="1714906"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2" name="Straight Connector 41">
              <a:extLst>
                <a:ext uri="{FF2B5EF4-FFF2-40B4-BE49-F238E27FC236}">
                  <a16:creationId xmlns="" xmlns:a16="http://schemas.microsoft.com/office/drawing/2014/main" id="{2BD65326-E179-4C82-A2DA-185CEB2002ED}"/>
                </a:ext>
              </a:extLst>
            </p:cNvPr>
            <p:cNvCxnSpPr>
              <a:cxnSpLocks/>
            </p:cNvCxnSpPr>
            <p:nvPr/>
          </p:nvCxnSpPr>
          <p:spPr>
            <a:xfrm>
              <a:off x="2362559"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3" name="Straight Connector 42">
              <a:extLst>
                <a:ext uri="{FF2B5EF4-FFF2-40B4-BE49-F238E27FC236}">
                  <a16:creationId xmlns="" xmlns:a16="http://schemas.microsoft.com/office/drawing/2014/main" id="{3971430B-CACB-42D9-9375-D3A854F35AB1}"/>
                </a:ext>
              </a:extLst>
            </p:cNvPr>
            <p:cNvCxnSpPr>
              <a:cxnSpLocks/>
            </p:cNvCxnSpPr>
            <p:nvPr/>
          </p:nvCxnSpPr>
          <p:spPr>
            <a:xfrm>
              <a:off x="3010213"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4" name="Straight Connector 43">
              <a:extLst>
                <a:ext uri="{FF2B5EF4-FFF2-40B4-BE49-F238E27FC236}">
                  <a16:creationId xmlns="" xmlns:a16="http://schemas.microsoft.com/office/drawing/2014/main" id="{131C36B3-FA12-4320-9715-D14C720ACA02}"/>
                </a:ext>
              </a:extLst>
            </p:cNvPr>
            <p:cNvCxnSpPr>
              <a:cxnSpLocks/>
            </p:cNvCxnSpPr>
            <p:nvPr/>
          </p:nvCxnSpPr>
          <p:spPr>
            <a:xfrm>
              <a:off x="3656278"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5" name="Straight Connector 44">
              <a:extLst>
                <a:ext uri="{FF2B5EF4-FFF2-40B4-BE49-F238E27FC236}">
                  <a16:creationId xmlns="" xmlns:a16="http://schemas.microsoft.com/office/drawing/2014/main" id="{06EA0579-D7AF-45D5-AD4B-D81F0B12D8B5}"/>
                </a:ext>
              </a:extLst>
            </p:cNvPr>
            <p:cNvCxnSpPr>
              <a:cxnSpLocks/>
            </p:cNvCxnSpPr>
            <p:nvPr/>
          </p:nvCxnSpPr>
          <p:spPr>
            <a:xfrm>
              <a:off x="430393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6" name="Straight Connector 45">
              <a:extLst>
                <a:ext uri="{FF2B5EF4-FFF2-40B4-BE49-F238E27FC236}">
                  <a16:creationId xmlns="" xmlns:a16="http://schemas.microsoft.com/office/drawing/2014/main" id="{B36A91AF-8ECE-4992-8485-BC439AB8B7AA}"/>
                </a:ext>
              </a:extLst>
            </p:cNvPr>
            <p:cNvCxnSpPr>
              <a:cxnSpLocks/>
            </p:cNvCxnSpPr>
            <p:nvPr/>
          </p:nvCxnSpPr>
          <p:spPr>
            <a:xfrm>
              <a:off x="495158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7" name="Straight Connector 46">
              <a:extLst>
                <a:ext uri="{FF2B5EF4-FFF2-40B4-BE49-F238E27FC236}">
                  <a16:creationId xmlns="" xmlns:a16="http://schemas.microsoft.com/office/drawing/2014/main" id="{D4AA894F-1ADA-4689-BEF9-2540F349E9EE}"/>
                </a:ext>
              </a:extLst>
            </p:cNvPr>
            <p:cNvCxnSpPr>
              <a:cxnSpLocks/>
            </p:cNvCxnSpPr>
            <p:nvPr/>
          </p:nvCxnSpPr>
          <p:spPr>
            <a:xfrm>
              <a:off x="5599238"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8" name="Straight Connector 47">
              <a:extLst>
                <a:ext uri="{FF2B5EF4-FFF2-40B4-BE49-F238E27FC236}">
                  <a16:creationId xmlns="" xmlns:a16="http://schemas.microsoft.com/office/drawing/2014/main" id="{DF994FE5-0C3E-41AD-B96E-14361FDEB360}"/>
                </a:ext>
              </a:extLst>
            </p:cNvPr>
            <p:cNvCxnSpPr>
              <a:cxnSpLocks/>
            </p:cNvCxnSpPr>
            <p:nvPr/>
          </p:nvCxnSpPr>
          <p:spPr>
            <a:xfrm>
              <a:off x="624689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49" name="Straight Connector 48">
              <a:extLst>
                <a:ext uri="{FF2B5EF4-FFF2-40B4-BE49-F238E27FC236}">
                  <a16:creationId xmlns="" xmlns:a16="http://schemas.microsoft.com/office/drawing/2014/main" id="{0C84362E-D86E-4F1F-99A5-169F05F508BB}"/>
                </a:ext>
              </a:extLst>
            </p:cNvPr>
            <p:cNvCxnSpPr>
              <a:cxnSpLocks/>
            </p:cNvCxnSpPr>
            <p:nvPr/>
          </p:nvCxnSpPr>
          <p:spPr>
            <a:xfrm>
              <a:off x="689454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0" name="Straight Connector 49">
              <a:extLst>
                <a:ext uri="{FF2B5EF4-FFF2-40B4-BE49-F238E27FC236}">
                  <a16:creationId xmlns="" xmlns:a16="http://schemas.microsoft.com/office/drawing/2014/main" id="{DE55A156-A398-4208-8879-CC0A24726B08}"/>
                </a:ext>
              </a:extLst>
            </p:cNvPr>
            <p:cNvCxnSpPr>
              <a:cxnSpLocks/>
            </p:cNvCxnSpPr>
            <p:nvPr/>
          </p:nvCxnSpPr>
          <p:spPr>
            <a:xfrm>
              <a:off x="7540612"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1" name="Straight Connector 50">
              <a:extLst>
                <a:ext uri="{FF2B5EF4-FFF2-40B4-BE49-F238E27FC236}">
                  <a16:creationId xmlns="" xmlns:a16="http://schemas.microsoft.com/office/drawing/2014/main" id="{6431D7A6-C4DF-49A6-AD5F-32886F0B1C26}"/>
                </a:ext>
              </a:extLst>
            </p:cNvPr>
            <p:cNvCxnSpPr>
              <a:cxnSpLocks/>
            </p:cNvCxnSpPr>
            <p:nvPr/>
          </p:nvCxnSpPr>
          <p:spPr>
            <a:xfrm>
              <a:off x="8188265"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cxnSp>
          <p:nvCxnSpPr>
            <p:cNvPr id="52" name="Straight Connector 51">
              <a:extLst>
                <a:ext uri="{FF2B5EF4-FFF2-40B4-BE49-F238E27FC236}">
                  <a16:creationId xmlns="" xmlns:a16="http://schemas.microsoft.com/office/drawing/2014/main" id="{064BC585-9881-4CAC-A080-FC8A0333156B}"/>
                </a:ext>
              </a:extLst>
            </p:cNvPr>
            <p:cNvCxnSpPr>
              <a:cxnSpLocks/>
            </p:cNvCxnSpPr>
            <p:nvPr/>
          </p:nvCxnSpPr>
          <p:spPr>
            <a:xfrm>
              <a:off x="8835919" y="3346265"/>
              <a:ext cx="0" cy="165471"/>
            </a:xfrm>
            <a:prstGeom prst="line">
              <a:avLst/>
            </a:prstGeom>
            <a:ln>
              <a:solidFill>
                <a:schemeClr val="tx2">
                  <a:lumMod val="75000"/>
                </a:schemeClr>
              </a:solidFill>
              <a:headEnd type="none" w="sm" len="sm"/>
              <a:tailEnd type="none" w="sm" len="sm"/>
            </a:ln>
          </p:spPr>
          <p:style>
            <a:lnRef idx="3">
              <a:schemeClr val="accent1"/>
            </a:lnRef>
            <a:fillRef idx="0">
              <a:schemeClr val="accent1"/>
            </a:fillRef>
            <a:effectRef idx="2">
              <a:schemeClr val="accent1"/>
            </a:effectRef>
            <a:fontRef idx="minor">
              <a:schemeClr val="tx1"/>
            </a:fontRef>
          </p:style>
        </p:cxnSp>
      </p:grpSp>
      <p:sp>
        <p:nvSpPr>
          <p:cNvPr id="54276" name="TextBox 6">
            <a:extLst>
              <a:ext uri="{FF2B5EF4-FFF2-40B4-BE49-F238E27FC236}">
                <a16:creationId xmlns="" xmlns:a16="http://schemas.microsoft.com/office/drawing/2014/main" id="{EA3A37DE-08C7-44D6-AE06-DEDD411FDB68}"/>
              </a:ext>
            </a:extLst>
          </p:cNvPr>
          <p:cNvSpPr txBox="1">
            <a:spLocks noChangeArrowheads="1"/>
          </p:cNvSpPr>
          <p:nvPr/>
        </p:nvSpPr>
        <p:spPr bwMode="auto">
          <a:xfrm>
            <a:off x="6553200" y="4241006"/>
            <a:ext cx="300038" cy="1154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ZA" altLang="en-US" sz="750">
                <a:solidFill>
                  <a:schemeClr val="bg1"/>
                </a:solidFill>
                <a:latin typeface="Arial" panose="020B0604020202020204" pitchFamily="34" charset="0"/>
              </a:rPr>
              <a:t>03</a:t>
            </a:r>
          </a:p>
        </p:txBody>
      </p:sp>
      <p:sp>
        <p:nvSpPr>
          <p:cNvPr id="8" name="Duration 7">
            <a:extLst>
              <a:ext uri="{FF2B5EF4-FFF2-40B4-BE49-F238E27FC236}">
                <a16:creationId xmlns="" xmlns:a16="http://schemas.microsoft.com/office/drawing/2014/main" id="{3841580F-887F-43D7-91EC-24E77C481316}"/>
              </a:ext>
            </a:extLst>
          </p:cNvPr>
          <p:cNvSpPr txBox="1"/>
          <p:nvPr/>
        </p:nvSpPr>
        <p:spPr>
          <a:xfrm>
            <a:off x="7981712" y="4015791"/>
            <a:ext cx="953690" cy="115416"/>
          </a:xfrm>
          <a:prstGeom prst="rect">
            <a:avLst/>
          </a:prstGeom>
          <a:noFill/>
        </p:spPr>
        <p:txBody>
          <a:bodyPr lIns="0" tIns="0" rIns="0" bIns="0">
            <a:spAutoFit/>
          </a:bodyPr>
          <a:lstStyle/>
          <a:p>
            <a:pPr algn="ctr">
              <a:defRPr/>
            </a:pPr>
            <a:r>
              <a:rPr lang="en-ZA" sz="750" dirty="0">
                <a:solidFill>
                  <a:schemeClr val="tx1">
                    <a:lumMod val="75000"/>
                    <a:lumOff val="25000"/>
                  </a:schemeClr>
                </a:solidFill>
              </a:rPr>
              <a:t>Timeline</a:t>
            </a:r>
          </a:p>
        </p:txBody>
      </p:sp>
      <p:grpSp>
        <p:nvGrpSpPr>
          <p:cNvPr id="9" name="Launch Graphic">
            <a:extLst>
              <a:ext uri="{FF2B5EF4-FFF2-40B4-BE49-F238E27FC236}">
                <a16:creationId xmlns="" xmlns:a16="http://schemas.microsoft.com/office/drawing/2014/main" id="{ED899443-7F8D-46D8-9CDD-BB1197167ACC}"/>
              </a:ext>
            </a:extLst>
          </p:cNvPr>
          <p:cNvGrpSpPr/>
          <p:nvPr/>
        </p:nvGrpSpPr>
        <p:grpSpPr>
          <a:xfrm>
            <a:off x="5724087" y="999905"/>
            <a:ext cx="510404" cy="510404"/>
            <a:chOff x="10336330" y="3320414"/>
            <a:chExt cx="680539" cy="680539"/>
          </a:xfrm>
          <a:solidFill>
            <a:srgbClr val="2FC37D"/>
          </a:solidFill>
        </p:grpSpPr>
        <p:sp>
          <p:nvSpPr>
            <p:cNvPr id="35" name="Oval 34">
              <a:extLst>
                <a:ext uri="{FF2B5EF4-FFF2-40B4-BE49-F238E27FC236}">
                  <a16:creationId xmlns="" xmlns:a16="http://schemas.microsoft.com/office/drawing/2014/main" id="{2D2656EC-3299-4948-A201-78CB562D2BDA}"/>
                </a:ext>
              </a:extLst>
            </p:cNvPr>
            <p:cNvSpPr/>
            <p:nvPr/>
          </p:nvSpPr>
          <p:spPr>
            <a:xfrm>
              <a:off x="10336330" y="3320414"/>
              <a:ext cx="680539" cy="68053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dirty="0">
                <a:latin typeface="Arial" panose="020B0604020202020204" pitchFamily="34" charset="0"/>
                <a:cs typeface="Arial" panose="020B0604020202020204" pitchFamily="34" charset="0"/>
              </a:endParaRPr>
            </a:p>
          </p:txBody>
        </p:sp>
        <p:pic>
          <p:nvPicPr>
            <p:cNvPr id="36" name="Graphic 35">
              <a:extLst>
                <a:ext uri="{FF2B5EF4-FFF2-40B4-BE49-F238E27FC236}">
                  <a16:creationId xmlns="" xmlns:a16="http://schemas.microsoft.com/office/drawing/2014/main" id="{F699993B-EAE0-427B-B18A-16ED925E9373}"/>
                </a:ext>
              </a:extLst>
            </p:cNvPr>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552875" y="3557334"/>
              <a:ext cx="235505" cy="315487"/>
            </a:xfrm>
            <a:prstGeom prst="rect">
              <a:avLst/>
            </a:prstGeom>
            <a:solidFill>
              <a:schemeClr val="accent4"/>
            </a:solidFill>
          </p:spPr>
        </p:pic>
      </p:grpSp>
      <p:sp>
        <p:nvSpPr>
          <p:cNvPr id="10" name="TextBox 9">
            <a:extLst>
              <a:ext uri="{FF2B5EF4-FFF2-40B4-BE49-F238E27FC236}">
                <a16:creationId xmlns="" xmlns:a16="http://schemas.microsoft.com/office/drawing/2014/main" id="{74BAE01A-C4BD-4E7B-8725-A77319FCF0FF}"/>
              </a:ext>
            </a:extLst>
          </p:cNvPr>
          <p:cNvSpPr txBox="1"/>
          <p:nvPr/>
        </p:nvSpPr>
        <p:spPr>
          <a:xfrm>
            <a:off x="678657" y="3223023"/>
            <a:ext cx="1326356" cy="207749"/>
          </a:xfrm>
          <a:prstGeom prst="rect">
            <a:avLst/>
          </a:prstGeom>
          <a:noFill/>
        </p:spPr>
        <p:txBody>
          <a:bodyPr>
            <a:spAutoFit/>
          </a:bodyPr>
          <a:lstStyle/>
          <a:p>
            <a:pPr>
              <a:defRPr/>
            </a:pPr>
            <a:r>
              <a:rPr lang="en-US" sz="750" dirty="0">
                <a:solidFill>
                  <a:schemeClr val="tx1">
                    <a:lumMod val="50000"/>
                    <a:lumOff val="50000"/>
                  </a:schemeClr>
                </a:solidFill>
              </a:rPr>
              <a:t>20/08/2019 – 30/9/2019</a:t>
            </a:r>
            <a:endParaRPr lang="vi-VN" sz="750" dirty="0">
              <a:solidFill>
                <a:schemeClr val="tx1">
                  <a:lumMod val="50000"/>
                  <a:lumOff val="50000"/>
                </a:schemeClr>
              </a:solidFill>
            </a:endParaRPr>
          </a:p>
        </p:txBody>
      </p:sp>
      <p:sp>
        <p:nvSpPr>
          <p:cNvPr id="11" name="TextBox 10">
            <a:extLst>
              <a:ext uri="{FF2B5EF4-FFF2-40B4-BE49-F238E27FC236}">
                <a16:creationId xmlns="" xmlns:a16="http://schemas.microsoft.com/office/drawing/2014/main" id="{D10C1378-49EB-4394-8C9E-7B1E101D2E78}"/>
              </a:ext>
            </a:extLst>
          </p:cNvPr>
          <p:cNvSpPr txBox="1"/>
          <p:nvPr/>
        </p:nvSpPr>
        <p:spPr>
          <a:xfrm>
            <a:off x="2862263" y="3234929"/>
            <a:ext cx="1326356" cy="207749"/>
          </a:xfrm>
          <a:prstGeom prst="rect">
            <a:avLst/>
          </a:prstGeom>
          <a:noFill/>
        </p:spPr>
        <p:txBody>
          <a:bodyPr>
            <a:spAutoFit/>
          </a:bodyPr>
          <a:lstStyle/>
          <a:p>
            <a:pPr>
              <a:defRPr/>
            </a:pPr>
            <a:r>
              <a:rPr lang="en-US" sz="750" dirty="0">
                <a:solidFill>
                  <a:schemeClr val="tx1">
                    <a:lumMod val="50000"/>
                    <a:lumOff val="50000"/>
                  </a:schemeClr>
                </a:solidFill>
              </a:rPr>
              <a:t>01/11/2019-31/12/2019</a:t>
            </a:r>
            <a:endParaRPr lang="vi-VN" sz="750" dirty="0">
              <a:solidFill>
                <a:schemeClr val="tx1">
                  <a:lumMod val="50000"/>
                  <a:lumOff val="50000"/>
                </a:schemeClr>
              </a:solidFill>
            </a:endParaRPr>
          </a:p>
        </p:txBody>
      </p:sp>
      <p:sp>
        <p:nvSpPr>
          <p:cNvPr id="13" name="TextBox 12">
            <a:extLst>
              <a:ext uri="{FF2B5EF4-FFF2-40B4-BE49-F238E27FC236}">
                <a16:creationId xmlns="" xmlns:a16="http://schemas.microsoft.com/office/drawing/2014/main" id="{2BC11A8A-4328-4E5B-A918-E6E662ED79E9}"/>
              </a:ext>
            </a:extLst>
          </p:cNvPr>
          <p:cNvSpPr txBox="1"/>
          <p:nvPr/>
        </p:nvSpPr>
        <p:spPr>
          <a:xfrm>
            <a:off x="194072" y="4102894"/>
            <a:ext cx="623888" cy="207749"/>
          </a:xfrm>
          <a:prstGeom prst="rect">
            <a:avLst/>
          </a:prstGeom>
          <a:noFill/>
        </p:spPr>
        <p:txBody>
          <a:bodyPr wrap="square">
            <a:spAutoFit/>
          </a:bodyPr>
          <a:lstStyle/>
          <a:p>
            <a:pPr>
              <a:defRPr/>
            </a:pPr>
            <a:r>
              <a:rPr lang="en-US" sz="750" dirty="0">
                <a:solidFill>
                  <a:schemeClr val="tx1">
                    <a:lumMod val="65000"/>
                    <a:lumOff val="35000"/>
                  </a:schemeClr>
                </a:solidFill>
              </a:rPr>
              <a:t>01/8/2019</a:t>
            </a:r>
            <a:endParaRPr lang="vi-VN" sz="750" dirty="0">
              <a:solidFill>
                <a:schemeClr val="tx1">
                  <a:lumMod val="65000"/>
                  <a:lumOff val="35000"/>
                </a:schemeClr>
              </a:solidFill>
            </a:endParaRPr>
          </a:p>
        </p:txBody>
      </p:sp>
      <p:sp>
        <p:nvSpPr>
          <p:cNvPr id="14" name="TextBox 13">
            <a:extLst>
              <a:ext uri="{FF2B5EF4-FFF2-40B4-BE49-F238E27FC236}">
                <a16:creationId xmlns="" xmlns:a16="http://schemas.microsoft.com/office/drawing/2014/main" id="{D5ADF56C-66EF-4495-92B7-DC5277F9BF5E}"/>
              </a:ext>
            </a:extLst>
          </p:cNvPr>
          <p:cNvSpPr txBox="1"/>
          <p:nvPr/>
        </p:nvSpPr>
        <p:spPr>
          <a:xfrm>
            <a:off x="1514719" y="4155073"/>
            <a:ext cx="673559" cy="207749"/>
          </a:xfrm>
          <a:prstGeom prst="rect">
            <a:avLst/>
          </a:prstGeom>
          <a:noFill/>
        </p:spPr>
        <p:txBody>
          <a:bodyPr wrap="square">
            <a:spAutoFit/>
          </a:bodyPr>
          <a:lstStyle/>
          <a:p>
            <a:pPr>
              <a:defRPr/>
            </a:pPr>
            <a:r>
              <a:rPr lang="en-US" sz="750" dirty="0">
                <a:solidFill>
                  <a:schemeClr val="tx1">
                    <a:lumMod val="65000"/>
                    <a:lumOff val="35000"/>
                  </a:schemeClr>
                </a:solidFill>
              </a:rPr>
              <a:t>01/10/2019</a:t>
            </a:r>
            <a:endParaRPr lang="vi-VN" sz="750" dirty="0">
              <a:solidFill>
                <a:schemeClr val="tx1">
                  <a:lumMod val="65000"/>
                  <a:lumOff val="35000"/>
                </a:schemeClr>
              </a:solidFill>
            </a:endParaRPr>
          </a:p>
        </p:txBody>
      </p:sp>
      <p:sp>
        <p:nvSpPr>
          <p:cNvPr id="16" name="Arrow: U-Turn Milestone 6b">
            <a:extLst>
              <a:ext uri="{FF2B5EF4-FFF2-40B4-BE49-F238E27FC236}">
                <a16:creationId xmlns="" xmlns:a16="http://schemas.microsoft.com/office/drawing/2014/main" id="{0ACFF83B-013E-4215-9459-10F4BAA3EAF0}"/>
              </a:ext>
            </a:extLst>
          </p:cNvPr>
          <p:cNvSpPr/>
          <p:nvPr/>
        </p:nvSpPr>
        <p:spPr>
          <a:xfrm>
            <a:off x="194074" y="3480197"/>
            <a:ext cx="1880420" cy="436959"/>
          </a:xfrm>
          <a:prstGeom prst="uturnArrow">
            <a:avLst>
              <a:gd name="adj1" fmla="val 37244"/>
              <a:gd name="adj2" fmla="val 18622"/>
              <a:gd name="adj3" fmla="val 20252"/>
              <a:gd name="adj4" fmla="val 52602"/>
              <a:gd name="adj5" fmla="val 96832"/>
            </a:avLst>
          </a:prstGeom>
          <a:solidFill>
            <a:srgbClr val="319F8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solidFill>
                <a:schemeClr val="tx1"/>
              </a:solidFill>
              <a:latin typeface="Arial" panose="020B0604020202020204" pitchFamily="34" charset="0"/>
              <a:cs typeface="Arial" panose="020B0604020202020204" pitchFamily="34" charset="0"/>
            </a:endParaRPr>
          </a:p>
        </p:txBody>
      </p:sp>
      <p:sp>
        <p:nvSpPr>
          <p:cNvPr id="17" name="Arrow: U-Turn Milestone 1">
            <a:extLst>
              <a:ext uri="{FF2B5EF4-FFF2-40B4-BE49-F238E27FC236}">
                <a16:creationId xmlns="" xmlns:a16="http://schemas.microsoft.com/office/drawing/2014/main" id="{3BF2337E-38A6-45EA-8709-AE025041FEA7}"/>
              </a:ext>
            </a:extLst>
          </p:cNvPr>
          <p:cNvSpPr/>
          <p:nvPr/>
        </p:nvSpPr>
        <p:spPr>
          <a:xfrm>
            <a:off x="2149040" y="3447351"/>
            <a:ext cx="1766935" cy="435769"/>
          </a:xfrm>
          <a:prstGeom prst="uturnArrow">
            <a:avLst>
              <a:gd name="adj1" fmla="val 37244"/>
              <a:gd name="adj2" fmla="val 18622"/>
              <a:gd name="adj3" fmla="val 20252"/>
              <a:gd name="adj4" fmla="val 52602"/>
              <a:gd name="adj5" fmla="val 96832"/>
            </a:avLst>
          </a:prstGeom>
          <a:solidFill>
            <a:srgbClr val="61D1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solidFill>
                <a:schemeClr val="tx1"/>
              </a:solidFill>
              <a:latin typeface="Arial" panose="020B0604020202020204" pitchFamily="34" charset="0"/>
              <a:cs typeface="Arial" panose="020B0604020202020204" pitchFamily="34" charset="0"/>
            </a:endParaRPr>
          </a:p>
        </p:txBody>
      </p:sp>
      <p:sp>
        <p:nvSpPr>
          <p:cNvPr id="20" name="Arrow: U-Turn Milestone 1">
            <a:extLst>
              <a:ext uri="{FF2B5EF4-FFF2-40B4-BE49-F238E27FC236}">
                <a16:creationId xmlns="" xmlns:a16="http://schemas.microsoft.com/office/drawing/2014/main" id="{419DC526-BE57-4CA6-9E45-749BF57DF626}"/>
              </a:ext>
            </a:extLst>
          </p:cNvPr>
          <p:cNvSpPr/>
          <p:nvPr/>
        </p:nvSpPr>
        <p:spPr>
          <a:xfrm>
            <a:off x="5998902" y="3400490"/>
            <a:ext cx="2713583" cy="435769"/>
          </a:xfrm>
          <a:prstGeom prst="uturnArrow">
            <a:avLst>
              <a:gd name="adj1" fmla="val 37244"/>
              <a:gd name="adj2" fmla="val 18622"/>
              <a:gd name="adj3" fmla="val 20252"/>
              <a:gd name="adj4" fmla="val 52602"/>
              <a:gd name="adj5" fmla="val 96832"/>
            </a:avLst>
          </a:prstGeom>
          <a:solidFill>
            <a:srgbClr val="00AB5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p>
        </p:txBody>
      </p:sp>
      <p:sp>
        <p:nvSpPr>
          <p:cNvPr id="54288" name="TextBox 20">
            <a:extLst>
              <a:ext uri="{FF2B5EF4-FFF2-40B4-BE49-F238E27FC236}">
                <a16:creationId xmlns="" xmlns:a16="http://schemas.microsoft.com/office/drawing/2014/main" id="{DCDE0594-8107-4BE1-AFBA-033CCF68B010}"/>
              </a:ext>
            </a:extLst>
          </p:cNvPr>
          <p:cNvSpPr txBox="1">
            <a:spLocks noChangeArrowheads="1"/>
          </p:cNvSpPr>
          <p:nvPr/>
        </p:nvSpPr>
        <p:spPr bwMode="auto">
          <a:xfrm>
            <a:off x="5368405" y="4110241"/>
            <a:ext cx="840581" cy="27699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200">
                <a:solidFill>
                  <a:srgbClr val="FF0000"/>
                </a:solidFill>
                <a:latin typeface="Arial" panose="020B0604020202020204" pitchFamily="34" charset="0"/>
              </a:rPr>
              <a:t>03/2020</a:t>
            </a:r>
            <a:endParaRPr lang="vi-VN" altLang="en-US" sz="1200">
              <a:solidFill>
                <a:srgbClr val="FF0000"/>
              </a:solidFill>
              <a:latin typeface="Arial" panose="020B0604020202020204" pitchFamily="34" charset="0"/>
            </a:endParaRPr>
          </a:p>
        </p:txBody>
      </p:sp>
      <p:sp>
        <p:nvSpPr>
          <p:cNvPr id="22" name="Star: 4 Points 21">
            <a:extLst>
              <a:ext uri="{FF2B5EF4-FFF2-40B4-BE49-F238E27FC236}">
                <a16:creationId xmlns="" xmlns:a16="http://schemas.microsoft.com/office/drawing/2014/main" id="{B57CFB19-0B70-4968-9286-17D10DAE9053}"/>
              </a:ext>
            </a:extLst>
          </p:cNvPr>
          <p:cNvSpPr/>
          <p:nvPr/>
        </p:nvSpPr>
        <p:spPr>
          <a:xfrm>
            <a:off x="6351985" y="3746897"/>
            <a:ext cx="210740" cy="176213"/>
          </a:xfrm>
          <a:prstGeom prst="star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sz="1050" dirty="0">
              <a:highlight>
                <a:srgbClr val="FFFF00"/>
              </a:highlight>
            </a:endParaRPr>
          </a:p>
        </p:txBody>
      </p:sp>
      <p:grpSp>
        <p:nvGrpSpPr>
          <p:cNvPr id="54290" name="Group 22">
            <a:extLst>
              <a:ext uri="{FF2B5EF4-FFF2-40B4-BE49-F238E27FC236}">
                <a16:creationId xmlns="" xmlns:a16="http://schemas.microsoft.com/office/drawing/2014/main" id="{941EFF01-723C-48FA-8CF8-3A3B99FF675A}"/>
              </a:ext>
            </a:extLst>
          </p:cNvPr>
          <p:cNvGrpSpPr>
            <a:grpSpLocks/>
          </p:cNvGrpSpPr>
          <p:nvPr/>
        </p:nvGrpSpPr>
        <p:grpSpPr bwMode="auto">
          <a:xfrm>
            <a:off x="2206030" y="1049181"/>
            <a:ext cx="2284810" cy="1330642"/>
            <a:chOff x="4865508" y="4888480"/>
            <a:chExt cx="1767840" cy="1773098"/>
          </a:xfrm>
        </p:grpSpPr>
        <p:sp>
          <p:nvSpPr>
            <p:cNvPr id="54307" name="TextBox 32">
              <a:extLst>
                <a:ext uri="{FF2B5EF4-FFF2-40B4-BE49-F238E27FC236}">
                  <a16:creationId xmlns="" xmlns:a16="http://schemas.microsoft.com/office/drawing/2014/main" id="{DB9E0712-E02C-4660-A7BD-86B5009ACC34}"/>
                </a:ext>
              </a:extLst>
            </p:cNvPr>
            <p:cNvSpPr txBox="1">
              <a:spLocks noChangeArrowheads="1"/>
            </p:cNvSpPr>
            <p:nvPr/>
          </p:nvSpPr>
          <p:spPr bwMode="auto">
            <a:xfrm>
              <a:off x="4865508" y="4888480"/>
              <a:ext cx="1767840" cy="2768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GĐ2</a:t>
              </a:r>
            </a:p>
          </p:txBody>
        </p:sp>
        <p:sp>
          <p:nvSpPr>
            <p:cNvPr id="34" name="TextBox 33">
              <a:extLst>
                <a:ext uri="{FF2B5EF4-FFF2-40B4-BE49-F238E27FC236}">
                  <a16:creationId xmlns="" xmlns:a16="http://schemas.microsoft.com/office/drawing/2014/main" id="{74E0439F-5770-4F89-9859-63F8AEF983C1}"/>
                </a:ext>
              </a:extLst>
            </p:cNvPr>
            <p:cNvSpPr txBox="1"/>
            <p:nvPr/>
          </p:nvSpPr>
          <p:spPr>
            <a:xfrm>
              <a:off x="4865508" y="5185159"/>
              <a:ext cx="1436197" cy="1476419"/>
            </a:xfrm>
            <a:prstGeom prst="rect">
              <a:avLst/>
            </a:prstGeom>
            <a:noFill/>
          </p:spPr>
          <p:txBody>
            <a:bodyPr lIns="0" tIns="0" rIns="0" bIns="0">
              <a:spAutoFit/>
            </a:bodyPr>
            <a:lstStyle/>
            <a:p>
              <a:pPr marL="128588" indent="-128588" algn="just">
                <a:buFont typeface="Arial" panose="020B0604020202020204" pitchFamily="34" charset="0"/>
                <a:buChar char="•"/>
                <a:defRPr/>
              </a:pPr>
              <a:r>
                <a:rPr lang="en-US" sz="900" dirty="0" err="1"/>
                <a:t>Thực</a:t>
              </a:r>
              <a:r>
                <a:rPr lang="en-US" sz="900" dirty="0"/>
                <a:t> </a:t>
              </a:r>
              <a:r>
                <a:rPr lang="en-US" sz="900" dirty="0" err="1"/>
                <a:t>hiện</a:t>
              </a:r>
              <a:r>
                <a:rPr lang="en-US" sz="900" dirty="0"/>
                <a:t> </a:t>
              </a:r>
              <a:r>
                <a:rPr lang="en-US" sz="900" dirty="0" err="1"/>
                <a:t>khảo</a:t>
              </a:r>
              <a:r>
                <a:rPr lang="en-US" sz="900" dirty="0"/>
                <a:t> </a:t>
              </a:r>
              <a:r>
                <a:rPr lang="en-US" sz="900" dirty="0" err="1"/>
                <a:t>sát</a:t>
              </a:r>
              <a:r>
                <a:rPr lang="en-US" sz="900" dirty="0"/>
                <a:t> </a:t>
              </a:r>
              <a:r>
                <a:rPr lang="en-US" sz="900" dirty="0" err="1"/>
                <a:t>tại</a:t>
              </a:r>
              <a:r>
                <a:rPr lang="en-US" sz="900" dirty="0"/>
                <a:t> </a:t>
              </a:r>
              <a:r>
                <a:rPr lang="en-US" sz="900" dirty="0" smtClean="0"/>
                <a:t>09 </a:t>
              </a:r>
              <a:r>
                <a:rPr lang="en-US" sz="900" dirty="0" err="1" smtClean="0"/>
                <a:t>bộ</a:t>
              </a:r>
              <a:r>
                <a:rPr lang="en-US" sz="900" dirty="0" smtClean="0"/>
                <a:t>, </a:t>
              </a:r>
              <a:r>
                <a:rPr lang="en-US" sz="900" dirty="0" err="1" smtClean="0"/>
                <a:t>cơ</a:t>
              </a:r>
              <a:r>
                <a:rPr lang="en-US" sz="900" dirty="0" smtClean="0"/>
                <a:t> </a:t>
              </a:r>
              <a:r>
                <a:rPr lang="en-US" sz="900" dirty="0" err="1" smtClean="0"/>
                <a:t>quan</a:t>
              </a:r>
              <a:r>
                <a:rPr lang="en-US" sz="900" dirty="0" smtClean="0"/>
                <a:t> (</a:t>
              </a:r>
              <a:r>
                <a:rPr lang="en-US" sz="900" dirty="0"/>
                <a:t>BTC, BKHĐT, BCT, </a:t>
              </a:r>
              <a:r>
                <a:rPr lang="en-US" sz="900" dirty="0" smtClean="0"/>
                <a:t>BYT,</a:t>
              </a:r>
              <a:r>
                <a:rPr lang="en-US" sz="900" dirty="0" smtClean="0">
                  <a:solidFill>
                    <a:schemeClr val="tx1">
                      <a:lumMod val="65000"/>
                      <a:lumOff val="35000"/>
                    </a:schemeClr>
                  </a:solidFill>
                </a:rPr>
                <a:t> </a:t>
              </a:r>
              <a:r>
                <a:rPr lang="en-US" sz="900" dirty="0">
                  <a:solidFill>
                    <a:schemeClr val="tx1">
                      <a:lumMod val="65000"/>
                      <a:lumOff val="35000"/>
                    </a:schemeClr>
                  </a:solidFill>
                </a:rPr>
                <a:t>BTTTT, BGTVT, </a:t>
              </a:r>
              <a:r>
                <a:rPr lang="en-US" sz="900" dirty="0" smtClean="0">
                  <a:solidFill>
                    <a:schemeClr val="tx1">
                      <a:lumMod val="65000"/>
                      <a:lumOff val="35000"/>
                    </a:schemeClr>
                  </a:solidFill>
                </a:rPr>
                <a:t>BGD-ĐT, BTNMT, BHXHVN</a:t>
              </a:r>
              <a:r>
                <a:rPr lang="en-US" sz="900" dirty="0" smtClean="0"/>
                <a:t>)</a:t>
              </a:r>
              <a:endParaRPr lang="en-US" sz="900" dirty="0"/>
            </a:p>
            <a:p>
              <a:pPr marL="128588" indent="-128588" algn="just">
                <a:buFont typeface="Arial" panose="020B0604020202020204" pitchFamily="34" charset="0"/>
                <a:buChar char="•"/>
                <a:defRPr/>
              </a:pPr>
              <a:r>
                <a:rPr lang="en-US" sz="900" dirty="0" err="1"/>
                <a:t>Thống</a:t>
              </a:r>
              <a:r>
                <a:rPr lang="en-US" sz="900" dirty="0"/>
                <a:t> </a:t>
              </a:r>
              <a:r>
                <a:rPr lang="en-US" sz="900" dirty="0" err="1"/>
                <a:t>nhất</a:t>
              </a:r>
              <a:r>
                <a:rPr lang="en-US" sz="900" dirty="0"/>
                <a:t> </a:t>
              </a:r>
              <a:r>
                <a:rPr lang="en-US" sz="900" dirty="0" err="1"/>
                <a:t>các</a:t>
              </a:r>
              <a:r>
                <a:rPr lang="en-US" sz="900" dirty="0"/>
                <a:t> </a:t>
              </a:r>
              <a:r>
                <a:rPr lang="en-US" sz="900" dirty="0" err="1"/>
                <a:t>nghiệp</a:t>
              </a:r>
              <a:r>
                <a:rPr lang="en-US" sz="900" dirty="0"/>
                <a:t> </a:t>
              </a:r>
              <a:r>
                <a:rPr lang="en-US" sz="900" dirty="0" err="1"/>
                <a:t>vụ</a:t>
              </a:r>
              <a:r>
                <a:rPr lang="en-US" sz="900" dirty="0"/>
                <a:t> </a:t>
              </a:r>
              <a:r>
                <a:rPr lang="en-US" sz="900" dirty="0" err="1"/>
                <a:t>gửi</a:t>
              </a:r>
              <a:r>
                <a:rPr lang="en-US" sz="900" dirty="0"/>
                <a:t>, </a:t>
              </a:r>
              <a:r>
                <a:rPr lang="en-US" sz="900" dirty="0" err="1"/>
                <a:t>nhận</a:t>
              </a:r>
              <a:r>
                <a:rPr lang="en-US" sz="900" dirty="0"/>
                <a:t> </a:t>
              </a:r>
              <a:r>
                <a:rPr lang="en-US" sz="900" dirty="0" err="1"/>
                <a:t>báo</a:t>
              </a:r>
              <a:r>
                <a:rPr lang="en-US" sz="900" dirty="0"/>
                <a:t> </a:t>
              </a:r>
              <a:r>
                <a:rPr lang="en-US" sz="900" dirty="0" err="1"/>
                <a:t>cáo</a:t>
              </a:r>
              <a:r>
                <a:rPr lang="en-US" sz="900" dirty="0"/>
                <a:t> </a:t>
              </a:r>
              <a:r>
                <a:rPr lang="en-US" sz="900" dirty="0" err="1"/>
                <a:t>điện</a:t>
              </a:r>
              <a:r>
                <a:rPr lang="en-US" sz="900" dirty="0"/>
                <a:t> </a:t>
              </a:r>
              <a:r>
                <a:rPr lang="en-US" sz="900" dirty="0" err="1"/>
                <a:t>tử</a:t>
              </a:r>
              <a:endParaRPr lang="en-US" sz="900" dirty="0"/>
            </a:p>
            <a:p>
              <a:pPr marL="128588" indent="-128588" algn="just">
                <a:buFont typeface="Arial" panose="020B0604020202020204" pitchFamily="34" charset="0"/>
                <a:buChar char="•"/>
                <a:defRPr/>
              </a:pPr>
              <a:r>
                <a:rPr lang="en-US" sz="900" dirty="0" err="1"/>
                <a:t>Thử</a:t>
              </a:r>
              <a:r>
                <a:rPr lang="en-US" sz="900" dirty="0"/>
                <a:t> </a:t>
              </a:r>
              <a:r>
                <a:rPr lang="en-US" sz="900" dirty="0" err="1"/>
                <a:t>nghiệm</a:t>
              </a:r>
              <a:r>
                <a:rPr lang="en-US" sz="900" dirty="0"/>
                <a:t> </a:t>
              </a:r>
              <a:r>
                <a:rPr lang="en-US" sz="900" dirty="0" err="1"/>
                <a:t>kết</a:t>
              </a:r>
              <a:r>
                <a:rPr lang="en-US" sz="900" dirty="0"/>
                <a:t> </a:t>
              </a:r>
              <a:r>
                <a:rPr lang="en-US" sz="900" dirty="0" err="1"/>
                <a:t>nối</a:t>
              </a:r>
              <a:r>
                <a:rPr lang="en-US" sz="900" dirty="0"/>
                <a:t>, </a:t>
              </a:r>
              <a:r>
                <a:rPr lang="en-US" sz="900" dirty="0" err="1"/>
                <a:t>liên</a:t>
              </a:r>
              <a:r>
                <a:rPr lang="en-US" sz="900" dirty="0"/>
                <a:t> </a:t>
              </a:r>
              <a:r>
                <a:rPr lang="en-US" sz="900" dirty="0" err="1"/>
                <a:t>thông</a:t>
              </a:r>
              <a:r>
                <a:rPr lang="en-US" sz="900" dirty="0"/>
                <a:t> </a:t>
              </a:r>
              <a:r>
                <a:rPr lang="en-US" sz="900" dirty="0" err="1"/>
                <a:t>báo</a:t>
              </a:r>
              <a:r>
                <a:rPr lang="en-US" sz="900" dirty="0"/>
                <a:t> </a:t>
              </a:r>
              <a:r>
                <a:rPr lang="en-US" sz="900" dirty="0" err="1"/>
                <a:t>cáo</a:t>
              </a:r>
              <a:endParaRPr lang="en-ZA" sz="900" dirty="0">
                <a:solidFill>
                  <a:schemeClr val="tx1">
                    <a:lumMod val="65000"/>
                    <a:lumOff val="35000"/>
                  </a:schemeClr>
                </a:solidFill>
              </a:endParaRPr>
            </a:p>
          </p:txBody>
        </p:sp>
      </p:grpSp>
      <p:grpSp>
        <p:nvGrpSpPr>
          <p:cNvPr id="54291" name="Group 1">
            <a:extLst>
              <a:ext uri="{FF2B5EF4-FFF2-40B4-BE49-F238E27FC236}">
                <a16:creationId xmlns="" xmlns:a16="http://schemas.microsoft.com/office/drawing/2014/main" id="{FB75468F-773A-4117-9D6A-575F22728E46}"/>
              </a:ext>
            </a:extLst>
          </p:cNvPr>
          <p:cNvGrpSpPr>
            <a:grpSpLocks/>
          </p:cNvGrpSpPr>
          <p:nvPr/>
        </p:nvGrpSpPr>
        <p:grpSpPr bwMode="auto">
          <a:xfrm>
            <a:off x="6207396" y="1125367"/>
            <a:ext cx="2809509" cy="2252501"/>
            <a:chOff x="4190710" y="959771"/>
            <a:chExt cx="2243018" cy="2824127"/>
          </a:xfrm>
        </p:grpSpPr>
        <p:sp>
          <p:nvSpPr>
            <p:cNvPr id="54305" name="TextBox 30">
              <a:extLst>
                <a:ext uri="{FF2B5EF4-FFF2-40B4-BE49-F238E27FC236}">
                  <a16:creationId xmlns="" xmlns:a16="http://schemas.microsoft.com/office/drawing/2014/main" id="{2E3158E5-EC61-4BFC-BEDE-619EC0CE0B8E}"/>
                </a:ext>
              </a:extLst>
            </p:cNvPr>
            <p:cNvSpPr txBox="1">
              <a:spLocks noChangeArrowheads="1"/>
            </p:cNvSpPr>
            <p:nvPr/>
          </p:nvSpPr>
          <p:spPr bwMode="auto">
            <a:xfrm>
              <a:off x="4274030" y="959771"/>
              <a:ext cx="474919" cy="26047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GĐ4</a:t>
              </a:r>
            </a:p>
          </p:txBody>
        </p:sp>
        <p:sp>
          <p:nvSpPr>
            <p:cNvPr id="32" name="TextBox 31">
              <a:extLst>
                <a:ext uri="{FF2B5EF4-FFF2-40B4-BE49-F238E27FC236}">
                  <a16:creationId xmlns="" xmlns:a16="http://schemas.microsoft.com/office/drawing/2014/main" id="{551BB717-3317-483A-877D-84873854DCC8}"/>
                </a:ext>
              </a:extLst>
            </p:cNvPr>
            <p:cNvSpPr txBox="1"/>
            <p:nvPr/>
          </p:nvSpPr>
          <p:spPr>
            <a:xfrm>
              <a:off x="4190710" y="2433310"/>
              <a:ext cx="2243018" cy="1350588"/>
            </a:xfrm>
            <a:prstGeom prst="rect">
              <a:avLst/>
            </a:prstGeom>
            <a:solidFill>
              <a:srgbClr val="00B050"/>
            </a:solidFill>
          </p:spPr>
          <p:txBody>
            <a:bodyPr wrap="square" lIns="0" tIns="0" rIns="0" bIns="0">
              <a:spAutoFit/>
            </a:bodyPr>
            <a:lstStyle/>
            <a:p>
              <a:pPr marL="128588" indent="-128588" algn="just">
                <a:buFont typeface="Arial" panose="020B0604020202020204" pitchFamily="34" charset="0"/>
                <a:buChar char="•"/>
                <a:defRPr/>
              </a:pPr>
              <a:r>
                <a:rPr lang="en-US" sz="1000" dirty="0" err="1">
                  <a:solidFill>
                    <a:schemeClr val="bg1"/>
                  </a:solidFill>
                </a:rPr>
                <a:t>Hoàn</a:t>
              </a:r>
              <a:r>
                <a:rPr lang="en-US" sz="1000" dirty="0">
                  <a:solidFill>
                    <a:schemeClr val="bg1"/>
                  </a:solidFill>
                </a:rPr>
                <a:t> </a:t>
              </a:r>
              <a:r>
                <a:rPr lang="en-US" sz="1000" dirty="0" err="1">
                  <a:solidFill>
                    <a:schemeClr val="bg1"/>
                  </a:solidFill>
                </a:rPr>
                <a:t>thiện</a:t>
              </a:r>
              <a:r>
                <a:rPr lang="en-US" sz="1000" dirty="0">
                  <a:solidFill>
                    <a:schemeClr val="bg1"/>
                  </a:solidFill>
                </a:rPr>
                <a:t> </a:t>
              </a:r>
              <a:r>
                <a:rPr lang="en-US" sz="1000" dirty="0" err="1">
                  <a:solidFill>
                    <a:schemeClr val="bg1"/>
                  </a:solidFill>
                </a:rPr>
                <a:t>kho</a:t>
              </a:r>
              <a:r>
                <a:rPr lang="en-US" sz="1000" dirty="0">
                  <a:solidFill>
                    <a:schemeClr val="bg1"/>
                  </a:solidFill>
                </a:rPr>
                <a:t> </a:t>
              </a:r>
              <a:r>
                <a:rPr lang="en-US" sz="1000" dirty="0" err="1">
                  <a:solidFill>
                    <a:schemeClr val="bg1"/>
                  </a:solidFill>
                </a:rPr>
                <a:t>dữ</a:t>
              </a:r>
              <a:r>
                <a:rPr lang="en-US" sz="1000" dirty="0">
                  <a:solidFill>
                    <a:schemeClr val="bg1"/>
                  </a:solidFill>
                </a:rPr>
                <a:t> </a:t>
              </a:r>
              <a:r>
                <a:rPr lang="en-US" sz="1000" dirty="0" err="1">
                  <a:solidFill>
                    <a:schemeClr val="bg1"/>
                  </a:solidFill>
                </a:rPr>
                <a:t>liệu</a:t>
              </a:r>
              <a:r>
                <a:rPr lang="en-US" sz="1000" dirty="0">
                  <a:solidFill>
                    <a:schemeClr val="bg1"/>
                  </a:solidFill>
                </a:rPr>
                <a:t> </a:t>
              </a:r>
              <a:r>
                <a:rPr lang="en-US" sz="1000" dirty="0" err="1">
                  <a:solidFill>
                    <a:schemeClr val="bg1"/>
                  </a:solidFill>
                </a:rPr>
                <a:t>phục</a:t>
              </a:r>
              <a:r>
                <a:rPr lang="en-US" sz="1000" dirty="0">
                  <a:solidFill>
                    <a:schemeClr val="bg1"/>
                  </a:solidFill>
                </a:rPr>
                <a:t> </a:t>
              </a:r>
              <a:r>
                <a:rPr lang="en-US" sz="1000" dirty="0" err="1">
                  <a:solidFill>
                    <a:schemeClr val="bg1"/>
                  </a:solidFill>
                </a:rPr>
                <a:t>vụ</a:t>
              </a:r>
              <a:r>
                <a:rPr lang="en-US" sz="1000" dirty="0">
                  <a:solidFill>
                    <a:schemeClr val="bg1"/>
                  </a:solidFill>
                </a:rPr>
                <a:t> </a:t>
              </a:r>
              <a:r>
                <a:rPr lang="en-US" sz="1000" dirty="0" err="1">
                  <a:solidFill>
                    <a:schemeClr val="bg1"/>
                  </a:solidFill>
                </a:rPr>
                <a:t>chỉ</a:t>
              </a:r>
              <a:r>
                <a:rPr lang="en-US" sz="1000" dirty="0">
                  <a:solidFill>
                    <a:schemeClr val="bg1"/>
                  </a:solidFill>
                </a:rPr>
                <a:t> </a:t>
              </a:r>
              <a:r>
                <a:rPr lang="en-US" sz="1000" dirty="0" err="1">
                  <a:solidFill>
                    <a:schemeClr val="bg1"/>
                  </a:solidFill>
                </a:rPr>
                <a:t>đạo</a:t>
              </a:r>
              <a:r>
                <a:rPr lang="en-US" sz="1000" dirty="0">
                  <a:solidFill>
                    <a:schemeClr val="bg1"/>
                  </a:solidFill>
                </a:rPr>
                <a:t> </a:t>
              </a:r>
              <a:r>
                <a:rPr lang="en-US" sz="1000" dirty="0" err="1">
                  <a:solidFill>
                    <a:schemeClr val="bg1"/>
                  </a:solidFill>
                </a:rPr>
                <a:t>điều</a:t>
              </a:r>
              <a:r>
                <a:rPr lang="en-US" sz="1000" dirty="0">
                  <a:solidFill>
                    <a:schemeClr val="bg1"/>
                  </a:solidFill>
                </a:rPr>
                <a:t> </a:t>
              </a:r>
              <a:r>
                <a:rPr lang="en-US" sz="1000" dirty="0" err="1">
                  <a:solidFill>
                    <a:schemeClr val="bg1"/>
                  </a:solidFill>
                </a:rPr>
                <a:t>hành</a:t>
              </a:r>
              <a:r>
                <a:rPr lang="en-US" sz="1000" dirty="0">
                  <a:solidFill>
                    <a:schemeClr val="bg1"/>
                  </a:solidFill>
                </a:rPr>
                <a:t> </a:t>
              </a:r>
              <a:r>
                <a:rPr lang="en-US" sz="1000" dirty="0" err="1">
                  <a:solidFill>
                    <a:schemeClr val="bg1"/>
                  </a:solidFill>
                </a:rPr>
                <a:t>chính</a:t>
              </a:r>
              <a:r>
                <a:rPr lang="en-US" sz="1000" dirty="0">
                  <a:solidFill>
                    <a:schemeClr val="bg1"/>
                  </a:solidFill>
                </a:rPr>
                <a:t> </a:t>
              </a:r>
              <a:r>
                <a:rPr lang="en-US" sz="1000" dirty="0" err="1">
                  <a:solidFill>
                    <a:schemeClr val="bg1"/>
                  </a:solidFill>
                </a:rPr>
                <a:t>phủ</a:t>
              </a:r>
              <a:endParaRPr lang="en-US" sz="1000" dirty="0">
                <a:solidFill>
                  <a:schemeClr val="bg1"/>
                </a:solidFill>
              </a:endParaRPr>
            </a:p>
            <a:p>
              <a:pPr marL="128588" indent="-128588" algn="just">
                <a:buFont typeface="Arial" panose="020B0604020202020204" pitchFamily="34" charset="0"/>
                <a:buChar char="•"/>
                <a:defRPr/>
              </a:pPr>
              <a:r>
                <a:rPr lang="en-US" sz="1000" dirty="0" err="1">
                  <a:solidFill>
                    <a:schemeClr val="bg1"/>
                  </a:solidFill>
                </a:rPr>
                <a:t>Hoàn</a:t>
              </a:r>
              <a:r>
                <a:rPr lang="en-US" sz="1000" dirty="0">
                  <a:solidFill>
                    <a:schemeClr val="bg1"/>
                  </a:solidFill>
                </a:rPr>
                <a:t> </a:t>
              </a:r>
              <a:r>
                <a:rPr lang="en-US" sz="1000" dirty="0" err="1">
                  <a:solidFill>
                    <a:schemeClr val="bg1"/>
                  </a:solidFill>
                </a:rPr>
                <a:t>thiện</a:t>
              </a:r>
              <a:r>
                <a:rPr lang="en-US" sz="1000" dirty="0">
                  <a:solidFill>
                    <a:schemeClr val="bg1"/>
                  </a:solidFill>
                </a:rPr>
                <a:t> </a:t>
              </a:r>
              <a:r>
                <a:rPr lang="en-US" sz="1000" dirty="0" err="1">
                  <a:solidFill>
                    <a:schemeClr val="bg1"/>
                  </a:solidFill>
                </a:rPr>
                <a:t>hệ</a:t>
              </a:r>
              <a:r>
                <a:rPr lang="en-US" sz="1000" dirty="0">
                  <a:solidFill>
                    <a:schemeClr val="bg1"/>
                  </a:solidFill>
                </a:rPr>
                <a:t> </a:t>
              </a:r>
              <a:r>
                <a:rPr lang="en-US" sz="1000" dirty="0" err="1">
                  <a:solidFill>
                    <a:schemeClr val="bg1"/>
                  </a:solidFill>
                </a:rPr>
                <a:t>thống</a:t>
              </a:r>
              <a:r>
                <a:rPr lang="en-US" sz="1000" dirty="0">
                  <a:solidFill>
                    <a:schemeClr val="bg1"/>
                  </a:solidFill>
                </a:rPr>
                <a:t> </a:t>
              </a:r>
              <a:r>
                <a:rPr lang="en-US" sz="1000" dirty="0" err="1">
                  <a:solidFill>
                    <a:schemeClr val="bg1"/>
                  </a:solidFill>
                </a:rPr>
                <a:t>phân</a:t>
              </a:r>
              <a:r>
                <a:rPr lang="en-US" sz="1000" dirty="0">
                  <a:solidFill>
                    <a:schemeClr val="bg1"/>
                  </a:solidFill>
                </a:rPr>
                <a:t> </a:t>
              </a:r>
              <a:r>
                <a:rPr lang="en-US" sz="1000" dirty="0" err="1">
                  <a:solidFill>
                    <a:schemeClr val="bg1"/>
                  </a:solidFill>
                </a:rPr>
                <a:t>tích</a:t>
              </a:r>
              <a:r>
                <a:rPr lang="en-US" sz="1000" dirty="0">
                  <a:solidFill>
                    <a:schemeClr val="bg1"/>
                  </a:solidFill>
                </a:rPr>
                <a:t> </a:t>
              </a:r>
              <a:r>
                <a:rPr lang="en-US" sz="1000" dirty="0" err="1">
                  <a:solidFill>
                    <a:schemeClr val="bg1"/>
                  </a:solidFill>
                </a:rPr>
                <a:t>dữ</a:t>
              </a:r>
              <a:r>
                <a:rPr lang="en-US" sz="1000" dirty="0">
                  <a:solidFill>
                    <a:schemeClr val="bg1"/>
                  </a:solidFill>
                </a:rPr>
                <a:t> </a:t>
              </a:r>
              <a:r>
                <a:rPr lang="en-US" sz="1000" dirty="0" err="1">
                  <a:solidFill>
                    <a:schemeClr val="bg1"/>
                  </a:solidFill>
                </a:rPr>
                <a:t>liệu</a:t>
              </a:r>
              <a:r>
                <a:rPr lang="en-US" sz="1000" dirty="0">
                  <a:solidFill>
                    <a:schemeClr val="bg1"/>
                  </a:solidFill>
                </a:rPr>
                <a:t> </a:t>
              </a:r>
              <a:r>
                <a:rPr lang="en-US" sz="1000" dirty="0" err="1">
                  <a:solidFill>
                    <a:schemeClr val="bg1"/>
                  </a:solidFill>
                </a:rPr>
                <a:t>lớn</a:t>
              </a:r>
              <a:r>
                <a:rPr lang="en-US" sz="1000" dirty="0">
                  <a:solidFill>
                    <a:schemeClr val="bg1"/>
                  </a:solidFill>
                </a:rPr>
                <a:t> </a:t>
              </a:r>
              <a:r>
                <a:rPr lang="en-US" sz="1000" dirty="0" err="1">
                  <a:solidFill>
                    <a:schemeClr val="bg1"/>
                  </a:solidFill>
                </a:rPr>
                <a:t>và</a:t>
              </a:r>
              <a:r>
                <a:rPr lang="en-US" sz="1000" dirty="0">
                  <a:solidFill>
                    <a:schemeClr val="bg1"/>
                  </a:solidFill>
                </a:rPr>
                <a:t> </a:t>
              </a:r>
              <a:r>
                <a:rPr lang="en-US" sz="1000" dirty="0" err="1">
                  <a:solidFill>
                    <a:schemeClr val="bg1"/>
                  </a:solidFill>
                </a:rPr>
                <a:t>dự</a:t>
              </a:r>
              <a:r>
                <a:rPr lang="en-US" sz="1000" dirty="0">
                  <a:solidFill>
                    <a:schemeClr val="bg1"/>
                  </a:solidFill>
                </a:rPr>
                <a:t> </a:t>
              </a:r>
              <a:r>
                <a:rPr lang="en-US" sz="1000" dirty="0" err="1">
                  <a:solidFill>
                    <a:schemeClr val="bg1"/>
                  </a:solidFill>
                </a:rPr>
                <a:t>báo</a:t>
              </a:r>
              <a:r>
                <a:rPr lang="en-US" sz="1000" dirty="0">
                  <a:solidFill>
                    <a:schemeClr val="bg1"/>
                  </a:solidFill>
                </a:rPr>
                <a:t> (</a:t>
              </a:r>
              <a:r>
                <a:rPr lang="en-US" sz="1000" dirty="0" err="1">
                  <a:solidFill>
                    <a:schemeClr val="bg1"/>
                  </a:solidFill>
                </a:rPr>
                <a:t>BigData,BI</a:t>
              </a:r>
              <a:r>
                <a:rPr lang="en-US" sz="1000" dirty="0">
                  <a:solidFill>
                    <a:schemeClr val="bg1"/>
                  </a:solidFill>
                </a:rPr>
                <a:t>, AI) </a:t>
              </a:r>
              <a:r>
                <a:rPr lang="en-US" sz="1000" dirty="0" err="1">
                  <a:solidFill>
                    <a:schemeClr val="bg1"/>
                  </a:solidFill>
                </a:rPr>
                <a:t>phục</a:t>
              </a:r>
              <a:r>
                <a:rPr lang="en-US" sz="1000" dirty="0">
                  <a:solidFill>
                    <a:schemeClr val="bg1"/>
                  </a:solidFill>
                </a:rPr>
                <a:t> </a:t>
              </a:r>
              <a:r>
                <a:rPr lang="en-US" sz="1000" dirty="0" err="1">
                  <a:solidFill>
                    <a:schemeClr val="bg1"/>
                  </a:solidFill>
                </a:rPr>
                <a:t>vụ</a:t>
              </a:r>
              <a:r>
                <a:rPr lang="en-US" sz="1000" dirty="0">
                  <a:solidFill>
                    <a:schemeClr val="bg1"/>
                  </a:solidFill>
                </a:rPr>
                <a:t> </a:t>
              </a:r>
              <a:r>
                <a:rPr lang="en-US" sz="1000" dirty="0" err="1">
                  <a:solidFill>
                    <a:schemeClr val="bg1"/>
                  </a:solidFill>
                </a:rPr>
                <a:t>chỉ</a:t>
              </a:r>
              <a:r>
                <a:rPr lang="en-US" sz="1000" dirty="0">
                  <a:solidFill>
                    <a:schemeClr val="bg1"/>
                  </a:solidFill>
                </a:rPr>
                <a:t> </a:t>
              </a:r>
              <a:r>
                <a:rPr lang="en-US" sz="1000" dirty="0" err="1">
                  <a:solidFill>
                    <a:schemeClr val="bg1"/>
                  </a:solidFill>
                </a:rPr>
                <a:t>đạo</a:t>
              </a:r>
              <a:r>
                <a:rPr lang="en-US" sz="1000" dirty="0">
                  <a:solidFill>
                    <a:schemeClr val="bg1"/>
                  </a:solidFill>
                </a:rPr>
                <a:t> </a:t>
              </a:r>
              <a:r>
                <a:rPr lang="en-US" sz="1000" dirty="0" err="1">
                  <a:solidFill>
                    <a:schemeClr val="bg1"/>
                  </a:solidFill>
                </a:rPr>
                <a:t>điều</a:t>
              </a:r>
              <a:r>
                <a:rPr lang="en-US" sz="1000" dirty="0">
                  <a:solidFill>
                    <a:schemeClr val="bg1"/>
                  </a:solidFill>
                </a:rPr>
                <a:t> </a:t>
              </a:r>
              <a:r>
                <a:rPr lang="en-US" sz="1000" dirty="0" err="1">
                  <a:solidFill>
                    <a:schemeClr val="bg1"/>
                  </a:solidFill>
                </a:rPr>
                <a:t>hành</a:t>
              </a:r>
              <a:r>
                <a:rPr lang="en-US" sz="1000" dirty="0">
                  <a:solidFill>
                    <a:schemeClr val="bg1"/>
                  </a:solidFill>
                </a:rPr>
                <a:t> </a:t>
              </a:r>
              <a:r>
                <a:rPr lang="en-US" sz="1000" dirty="0" err="1">
                  <a:solidFill>
                    <a:schemeClr val="bg1"/>
                  </a:solidFill>
                </a:rPr>
                <a:t>của</a:t>
              </a:r>
              <a:r>
                <a:rPr lang="en-US" sz="1000" dirty="0">
                  <a:solidFill>
                    <a:schemeClr val="bg1"/>
                  </a:solidFill>
                </a:rPr>
                <a:t> </a:t>
              </a:r>
              <a:r>
                <a:rPr lang="en-US" sz="1000" dirty="0" err="1">
                  <a:solidFill>
                    <a:schemeClr val="bg1"/>
                  </a:solidFill>
                </a:rPr>
                <a:t>chính</a:t>
              </a:r>
              <a:r>
                <a:rPr lang="en-US" sz="1000" dirty="0">
                  <a:solidFill>
                    <a:schemeClr val="bg1"/>
                  </a:solidFill>
                </a:rPr>
                <a:t> </a:t>
              </a:r>
              <a:r>
                <a:rPr lang="en-US" sz="1000" dirty="0" err="1">
                  <a:solidFill>
                    <a:schemeClr val="bg1"/>
                  </a:solidFill>
                </a:rPr>
                <a:t>phủ</a:t>
              </a:r>
              <a:endParaRPr lang="en-US" sz="1000" dirty="0">
                <a:solidFill>
                  <a:schemeClr val="bg1"/>
                </a:solidFill>
              </a:endParaRPr>
            </a:p>
            <a:p>
              <a:pPr marL="128588" indent="-128588" algn="just">
                <a:buFont typeface="Arial" panose="020B0604020202020204" pitchFamily="34" charset="0"/>
                <a:buChar char="•"/>
                <a:defRPr/>
              </a:pPr>
              <a:r>
                <a:rPr lang="en-US" sz="1000" dirty="0" err="1">
                  <a:solidFill>
                    <a:schemeClr val="bg1"/>
                  </a:solidFill>
                </a:rPr>
                <a:t>Thiết</a:t>
              </a:r>
              <a:r>
                <a:rPr lang="en-US" sz="1000" dirty="0">
                  <a:solidFill>
                    <a:schemeClr val="bg1"/>
                  </a:solidFill>
                </a:rPr>
                <a:t> </a:t>
              </a:r>
              <a:r>
                <a:rPr lang="en-US" sz="1000" dirty="0" err="1">
                  <a:solidFill>
                    <a:schemeClr val="bg1"/>
                  </a:solidFill>
                </a:rPr>
                <a:t>lập</a:t>
              </a:r>
              <a:r>
                <a:rPr lang="en-US" sz="1000" dirty="0">
                  <a:solidFill>
                    <a:schemeClr val="bg1"/>
                  </a:solidFill>
                </a:rPr>
                <a:t> </a:t>
              </a:r>
              <a:r>
                <a:rPr lang="en-US" sz="1000" dirty="0" err="1">
                  <a:solidFill>
                    <a:schemeClr val="bg1"/>
                  </a:solidFill>
                </a:rPr>
                <a:t>trung</a:t>
              </a:r>
              <a:r>
                <a:rPr lang="en-US" sz="1000" dirty="0">
                  <a:solidFill>
                    <a:schemeClr val="bg1"/>
                  </a:solidFill>
                </a:rPr>
                <a:t> </a:t>
              </a:r>
              <a:r>
                <a:rPr lang="en-US" sz="1000" dirty="0" err="1">
                  <a:solidFill>
                    <a:schemeClr val="bg1"/>
                  </a:solidFill>
                </a:rPr>
                <a:t>tâm</a:t>
              </a:r>
              <a:r>
                <a:rPr lang="en-US" sz="1000" dirty="0">
                  <a:solidFill>
                    <a:schemeClr val="bg1"/>
                  </a:solidFill>
                </a:rPr>
                <a:t> </a:t>
              </a:r>
              <a:r>
                <a:rPr lang="en-US" sz="1000" dirty="0" err="1">
                  <a:solidFill>
                    <a:schemeClr val="bg1"/>
                  </a:solidFill>
                </a:rPr>
                <a:t>thông</a:t>
              </a:r>
              <a:r>
                <a:rPr lang="en-US" sz="1000" dirty="0">
                  <a:solidFill>
                    <a:schemeClr val="bg1"/>
                  </a:solidFill>
                </a:rPr>
                <a:t> tin </a:t>
              </a:r>
              <a:r>
                <a:rPr lang="en-US" sz="1000" dirty="0" err="1">
                  <a:solidFill>
                    <a:schemeClr val="bg1"/>
                  </a:solidFill>
                </a:rPr>
                <a:t>phục</a:t>
              </a:r>
              <a:r>
                <a:rPr lang="en-US" sz="1000" dirty="0">
                  <a:solidFill>
                    <a:schemeClr val="bg1"/>
                  </a:solidFill>
                </a:rPr>
                <a:t> </a:t>
              </a:r>
              <a:r>
                <a:rPr lang="en-US" sz="1000" dirty="0" err="1">
                  <a:solidFill>
                    <a:schemeClr val="bg1"/>
                  </a:solidFill>
                </a:rPr>
                <a:t>vụ</a:t>
              </a:r>
              <a:r>
                <a:rPr lang="en-US" sz="1000" dirty="0">
                  <a:solidFill>
                    <a:schemeClr val="bg1"/>
                  </a:solidFill>
                </a:rPr>
                <a:t> </a:t>
              </a:r>
              <a:r>
                <a:rPr lang="en-US" sz="1000" dirty="0" err="1">
                  <a:solidFill>
                    <a:schemeClr val="bg1"/>
                  </a:solidFill>
                </a:rPr>
                <a:t>chỉ</a:t>
              </a:r>
              <a:r>
                <a:rPr lang="en-US" sz="1000" dirty="0">
                  <a:solidFill>
                    <a:schemeClr val="bg1"/>
                  </a:solidFill>
                </a:rPr>
                <a:t> </a:t>
              </a:r>
              <a:r>
                <a:rPr lang="en-US" sz="1000" dirty="0" err="1">
                  <a:solidFill>
                    <a:schemeClr val="bg1"/>
                  </a:solidFill>
                </a:rPr>
                <a:t>đạo</a:t>
              </a:r>
              <a:r>
                <a:rPr lang="en-US" sz="1000" dirty="0">
                  <a:solidFill>
                    <a:schemeClr val="bg1"/>
                  </a:solidFill>
                </a:rPr>
                <a:t> </a:t>
              </a:r>
              <a:r>
                <a:rPr lang="en-US" sz="1000" dirty="0" err="1">
                  <a:solidFill>
                    <a:schemeClr val="bg1"/>
                  </a:solidFill>
                </a:rPr>
                <a:t>điều</a:t>
              </a:r>
              <a:r>
                <a:rPr lang="en-US" sz="1000" dirty="0">
                  <a:solidFill>
                    <a:schemeClr val="bg1"/>
                  </a:solidFill>
                </a:rPr>
                <a:t> </a:t>
              </a:r>
              <a:r>
                <a:rPr lang="en-US" sz="1000" dirty="0" err="1">
                  <a:solidFill>
                    <a:schemeClr val="bg1"/>
                  </a:solidFill>
                </a:rPr>
                <a:t>hành</a:t>
              </a:r>
              <a:r>
                <a:rPr lang="en-US" sz="1000" dirty="0">
                  <a:solidFill>
                    <a:schemeClr val="bg1"/>
                  </a:solidFill>
                </a:rPr>
                <a:t> </a:t>
              </a:r>
              <a:r>
                <a:rPr lang="en-US" sz="1000" dirty="0" err="1">
                  <a:solidFill>
                    <a:schemeClr val="bg1"/>
                  </a:solidFill>
                </a:rPr>
                <a:t>của</a:t>
              </a:r>
              <a:r>
                <a:rPr lang="en-US" sz="1000" dirty="0">
                  <a:solidFill>
                    <a:schemeClr val="bg1"/>
                  </a:solidFill>
                </a:rPr>
                <a:t> CP, </a:t>
              </a:r>
              <a:r>
                <a:rPr lang="en-US" sz="1000" dirty="0" err="1">
                  <a:solidFill>
                    <a:schemeClr val="bg1"/>
                  </a:solidFill>
                </a:rPr>
                <a:t>TTgCP</a:t>
              </a:r>
              <a:endParaRPr lang="en-US" sz="1000" dirty="0">
                <a:solidFill>
                  <a:schemeClr val="bg1"/>
                </a:solidFill>
              </a:endParaRPr>
            </a:p>
          </p:txBody>
        </p:sp>
      </p:grpSp>
      <p:sp>
        <p:nvSpPr>
          <p:cNvPr id="54303" name="TextBox 28">
            <a:extLst>
              <a:ext uri="{FF2B5EF4-FFF2-40B4-BE49-F238E27FC236}">
                <a16:creationId xmlns="" xmlns:a16="http://schemas.microsoft.com/office/drawing/2014/main" id="{ED58140B-D186-4A77-98DC-6698FCCED339}"/>
              </a:ext>
            </a:extLst>
          </p:cNvPr>
          <p:cNvSpPr txBox="1">
            <a:spLocks noChangeArrowheads="1"/>
          </p:cNvSpPr>
          <p:nvPr/>
        </p:nvSpPr>
        <p:spPr bwMode="auto">
          <a:xfrm>
            <a:off x="5720912" y="111780"/>
            <a:ext cx="2260800" cy="846386"/>
          </a:xfrm>
          <a:prstGeom prst="rect">
            <a:avLst/>
          </a:prstGeom>
          <a:solidFill>
            <a:schemeClr val="accent4"/>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350" dirty="0">
                <a:solidFill>
                  <a:schemeClr val="bg1"/>
                </a:solidFill>
                <a:latin typeface="Arial" panose="020B0604020202020204" pitchFamily="34" charset="0"/>
              </a:rPr>
              <a:t>Ra </a:t>
            </a:r>
            <a:r>
              <a:rPr lang="en-US" altLang="en-US" sz="1350" b="1" dirty="0" err="1">
                <a:solidFill>
                  <a:schemeClr val="bg1"/>
                </a:solidFill>
                <a:latin typeface="Arial" panose="020B0604020202020204" pitchFamily="34" charset="0"/>
              </a:rPr>
              <a:t>mắt</a:t>
            </a:r>
            <a:r>
              <a:rPr lang="en-US" altLang="en-US" sz="1350" b="1" dirty="0">
                <a:solidFill>
                  <a:schemeClr val="bg1"/>
                </a:solidFill>
                <a:latin typeface="Arial" panose="020B0604020202020204" pitchFamily="34" charset="0"/>
              </a:rPr>
              <a:t> </a:t>
            </a:r>
          </a:p>
          <a:p>
            <a:pPr>
              <a:spcBef>
                <a:spcPct val="0"/>
              </a:spcBef>
              <a:buNone/>
            </a:pPr>
            <a:r>
              <a:rPr lang="en-US" sz="1400" b="1" dirty="0">
                <a:solidFill>
                  <a:schemeClr val="bg1"/>
                </a:solidFill>
              </a:rPr>
              <a:t>HTTT </a:t>
            </a:r>
            <a:r>
              <a:rPr lang="en-US" sz="1400" b="1" dirty="0" err="1">
                <a:solidFill>
                  <a:schemeClr val="bg1"/>
                </a:solidFill>
              </a:rPr>
              <a:t>báo</a:t>
            </a:r>
            <a:r>
              <a:rPr lang="en-US" sz="1400" b="1" dirty="0">
                <a:solidFill>
                  <a:schemeClr val="bg1"/>
                </a:solidFill>
              </a:rPr>
              <a:t> </a:t>
            </a:r>
            <a:r>
              <a:rPr lang="en-US" sz="1400" b="1" dirty="0" err="1">
                <a:solidFill>
                  <a:schemeClr val="bg1"/>
                </a:solidFill>
              </a:rPr>
              <a:t>cáo</a:t>
            </a:r>
            <a:r>
              <a:rPr lang="en-US" sz="1400" b="1" dirty="0">
                <a:solidFill>
                  <a:schemeClr val="bg1"/>
                </a:solidFill>
              </a:rPr>
              <a:t> </a:t>
            </a:r>
            <a:r>
              <a:rPr lang="en-US" sz="1400" b="1" dirty="0" err="1">
                <a:solidFill>
                  <a:schemeClr val="bg1"/>
                </a:solidFill>
              </a:rPr>
              <a:t>Chính</a:t>
            </a:r>
            <a:r>
              <a:rPr lang="en-US" sz="1400" b="1" dirty="0">
                <a:solidFill>
                  <a:schemeClr val="bg1"/>
                </a:solidFill>
              </a:rPr>
              <a:t> </a:t>
            </a:r>
            <a:r>
              <a:rPr lang="en-US" sz="1400" b="1" dirty="0" err="1">
                <a:solidFill>
                  <a:schemeClr val="bg1"/>
                </a:solidFill>
              </a:rPr>
              <a:t>phủ</a:t>
            </a:r>
            <a:r>
              <a:rPr lang="en-US" sz="1400" b="1" dirty="0">
                <a:solidFill>
                  <a:schemeClr val="bg1"/>
                </a:solidFill>
              </a:rPr>
              <a:t> (13/3/2020)</a:t>
            </a:r>
          </a:p>
          <a:p>
            <a:pPr>
              <a:spcBef>
                <a:spcPct val="0"/>
              </a:spcBef>
              <a:buFontTx/>
              <a:buNone/>
            </a:pPr>
            <a:endParaRPr lang="en-ZA" altLang="en-US" sz="1350" dirty="0">
              <a:solidFill>
                <a:schemeClr val="bg1"/>
              </a:solidFill>
              <a:latin typeface="Arial" panose="020B0604020202020204" pitchFamily="34" charset="0"/>
            </a:endParaRPr>
          </a:p>
        </p:txBody>
      </p:sp>
      <p:grpSp>
        <p:nvGrpSpPr>
          <p:cNvPr id="54293" name="Group 25">
            <a:extLst>
              <a:ext uri="{FF2B5EF4-FFF2-40B4-BE49-F238E27FC236}">
                <a16:creationId xmlns="" xmlns:a16="http://schemas.microsoft.com/office/drawing/2014/main" id="{8F2E779B-EE48-4682-8184-2CF0071609D6}"/>
              </a:ext>
            </a:extLst>
          </p:cNvPr>
          <p:cNvGrpSpPr>
            <a:grpSpLocks/>
          </p:cNvGrpSpPr>
          <p:nvPr/>
        </p:nvGrpSpPr>
        <p:grpSpPr bwMode="auto">
          <a:xfrm>
            <a:off x="4157089" y="783132"/>
            <a:ext cx="1593056" cy="2472898"/>
            <a:chOff x="7718822" y="2033378"/>
            <a:chExt cx="3924503" cy="3298234"/>
          </a:xfrm>
          <a:solidFill>
            <a:schemeClr val="accent4"/>
          </a:solidFill>
        </p:grpSpPr>
        <p:sp>
          <p:nvSpPr>
            <p:cNvPr id="54301" name="TextBox 26">
              <a:extLst>
                <a:ext uri="{FF2B5EF4-FFF2-40B4-BE49-F238E27FC236}">
                  <a16:creationId xmlns="" xmlns:a16="http://schemas.microsoft.com/office/drawing/2014/main" id="{BC139A7C-BE51-44B2-8F90-5D8486589893}"/>
                </a:ext>
              </a:extLst>
            </p:cNvPr>
            <p:cNvSpPr txBox="1">
              <a:spLocks noChangeArrowheads="1"/>
            </p:cNvSpPr>
            <p:nvPr/>
          </p:nvSpPr>
          <p:spPr bwMode="auto">
            <a:xfrm>
              <a:off x="7718822" y="2033378"/>
              <a:ext cx="3924503" cy="277086"/>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txBody>
            <a:bodyPr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a:latin typeface="Arial" panose="020B0604020202020204" pitchFamily="34" charset="0"/>
                </a:rPr>
                <a:t>GĐ3</a:t>
              </a:r>
            </a:p>
          </p:txBody>
        </p:sp>
        <p:sp>
          <p:nvSpPr>
            <p:cNvPr id="28" name="TextBox 27">
              <a:extLst>
                <a:ext uri="{FF2B5EF4-FFF2-40B4-BE49-F238E27FC236}">
                  <a16:creationId xmlns="" xmlns:a16="http://schemas.microsoft.com/office/drawing/2014/main" id="{AFBC55C6-BEA8-4C2A-81A5-EF0DF9395073}"/>
                </a:ext>
              </a:extLst>
            </p:cNvPr>
            <p:cNvSpPr txBox="1"/>
            <p:nvPr/>
          </p:nvSpPr>
          <p:spPr>
            <a:xfrm>
              <a:off x="7718822" y="2314453"/>
              <a:ext cx="3924503" cy="3017159"/>
            </a:xfrm>
            <a:prstGeom prst="rect">
              <a:avLst/>
            </a:prstGeom>
            <a:grpFill/>
          </p:spPr>
          <p:txBody>
            <a:bodyPr lIns="0" tIns="0" rIns="0" bIns="0">
              <a:spAutoFit/>
            </a:bodyPr>
            <a:lstStyle/>
            <a:p>
              <a:pPr marL="128588" indent="-128588" algn="just">
                <a:buFont typeface="Arial" panose="020B0604020202020204" pitchFamily="34" charset="0"/>
                <a:buChar char="•"/>
                <a:defRPr/>
              </a:pPr>
              <a:r>
                <a:rPr lang="en-US" sz="1000" b="1" dirty="0" err="1">
                  <a:solidFill>
                    <a:schemeClr val="bg1"/>
                  </a:solidFill>
                </a:rPr>
                <a:t>Tiếp</a:t>
              </a:r>
              <a:r>
                <a:rPr lang="en-US" sz="1000" b="1" dirty="0">
                  <a:solidFill>
                    <a:schemeClr val="bg1"/>
                  </a:solidFill>
                </a:rPr>
                <a:t> </a:t>
              </a:r>
              <a:r>
                <a:rPr lang="en-US" sz="1000" b="1" dirty="0" err="1">
                  <a:solidFill>
                    <a:schemeClr val="bg1"/>
                  </a:solidFill>
                </a:rPr>
                <a:t>tục</a:t>
              </a:r>
              <a:r>
                <a:rPr lang="en-US" sz="1000" b="1" dirty="0">
                  <a:solidFill>
                    <a:schemeClr val="bg1"/>
                  </a:solidFill>
                </a:rPr>
                <a:t> </a:t>
              </a:r>
              <a:r>
                <a:rPr lang="en-US" sz="1000" b="1" dirty="0" err="1">
                  <a:solidFill>
                    <a:schemeClr val="bg1"/>
                  </a:solidFill>
                </a:rPr>
                <a:t>phối</a:t>
              </a:r>
              <a:r>
                <a:rPr lang="en-US" sz="1000" b="1" dirty="0">
                  <a:solidFill>
                    <a:schemeClr val="bg1"/>
                  </a:solidFill>
                </a:rPr>
                <a:t> </a:t>
              </a:r>
              <a:r>
                <a:rPr lang="en-US" sz="1000" b="1" dirty="0" err="1">
                  <a:solidFill>
                    <a:schemeClr val="bg1"/>
                  </a:solidFill>
                </a:rPr>
                <a:t>hợp</a:t>
              </a:r>
              <a:r>
                <a:rPr lang="en-US" sz="1000" b="1" dirty="0">
                  <a:solidFill>
                    <a:schemeClr val="bg1"/>
                  </a:solidFill>
                </a:rPr>
                <a:t> BNĐP </a:t>
              </a:r>
              <a:r>
                <a:rPr lang="en-US" sz="1000" b="1" dirty="0" err="1">
                  <a:solidFill>
                    <a:schemeClr val="bg1"/>
                  </a:solidFill>
                </a:rPr>
                <a:t>kết</a:t>
              </a:r>
              <a:r>
                <a:rPr lang="en-US" sz="1000" b="1" dirty="0">
                  <a:solidFill>
                    <a:schemeClr val="bg1"/>
                  </a:solidFill>
                </a:rPr>
                <a:t> </a:t>
              </a:r>
              <a:r>
                <a:rPr lang="en-US" sz="1000" b="1" dirty="0" err="1">
                  <a:solidFill>
                    <a:schemeClr val="bg1"/>
                  </a:solidFill>
                </a:rPr>
                <a:t>nối</a:t>
              </a:r>
              <a:r>
                <a:rPr lang="en-US" sz="1000" b="1" dirty="0">
                  <a:solidFill>
                    <a:schemeClr val="bg1"/>
                  </a:solidFill>
                </a:rPr>
                <a:t> </a:t>
              </a:r>
              <a:r>
                <a:rPr lang="en-US" sz="1000" b="1" dirty="0" err="1">
                  <a:solidFill>
                    <a:schemeClr val="bg1"/>
                  </a:solidFill>
                </a:rPr>
                <a:t>hệ</a:t>
              </a:r>
              <a:r>
                <a:rPr lang="en-US" sz="1000" b="1" dirty="0">
                  <a:solidFill>
                    <a:schemeClr val="bg1"/>
                  </a:solidFill>
                </a:rPr>
                <a:t> </a:t>
              </a:r>
              <a:r>
                <a:rPr lang="en-US" sz="1000" b="1" dirty="0" err="1">
                  <a:solidFill>
                    <a:schemeClr val="bg1"/>
                  </a:solidFill>
                </a:rPr>
                <a:t>thống</a:t>
              </a:r>
              <a:r>
                <a:rPr lang="en-US" sz="1000" b="1" dirty="0">
                  <a:solidFill>
                    <a:schemeClr val="bg1"/>
                  </a:solidFill>
                </a:rPr>
                <a:t> </a:t>
              </a:r>
              <a:r>
                <a:rPr lang="en-US" sz="1000" b="1" dirty="0" err="1">
                  <a:solidFill>
                    <a:schemeClr val="bg1"/>
                  </a:solidFill>
                </a:rPr>
                <a:t>báo</a:t>
              </a:r>
              <a:r>
                <a:rPr lang="en-US" sz="1000" b="1" dirty="0">
                  <a:solidFill>
                    <a:schemeClr val="bg1"/>
                  </a:solidFill>
                </a:rPr>
                <a:t> </a:t>
              </a:r>
              <a:r>
                <a:rPr lang="en-US" sz="1000" b="1" dirty="0" err="1">
                  <a:solidFill>
                    <a:schemeClr val="bg1"/>
                  </a:solidFill>
                </a:rPr>
                <a:t>cáo</a:t>
              </a:r>
              <a:r>
                <a:rPr lang="en-US" sz="1000" b="1" dirty="0">
                  <a:solidFill>
                    <a:schemeClr val="bg1"/>
                  </a:solidFill>
                </a:rPr>
                <a:t> BNĐP </a:t>
              </a:r>
              <a:r>
                <a:rPr lang="en-US" sz="1000" b="1" dirty="0" err="1">
                  <a:solidFill>
                    <a:schemeClr val="bg1"/>
                  </a:solidFill>
                </a:rPr>
                <a:t>với</a:t>
              </a:r>
              <a:r>
                <a:rPr lang="en-US" sz="1000" b="1" dirty="0">
                  <a:solidFill>
                    <a:schemeClr val="bg1"/>
                  </a:solidFill>
                </a:rPr>
                <a:t> </a:t>
              </a:r>
              <a:r>
                <a:rPr lang="en-US" sz="1000" b="1" dirty="0" err="1">
                  <a:solidFill>
                    <a:schemeClr val="bg1"/>
                  </a:solidFill>
                </a:rPr>
                <a:t>hệ</a:t>
              </a:r>
              <a:r>
                <a:rPr lang="en-US" sz="1000" b="1" dirty="0">
                  <a:solidFill>
                    <a:schemeClr val="bg1"/>
                  </a:solidFill>
                </a:rPr>
                <a:t> </a:t>
              </a:r>
              <a:r>
                <a:rPr lang="en-US" sz="1000" b="1" dirty="0" err="1">
                  <a:solidFill>
                    <a:schemeClr val="bg1"/>
                  </a:solidFill>
                </a:rPr>
                <a:t>thống</a:t>
              </a:r>
              <a:r>
                <a:rPr lang="en-US" sz="1000" b="1" dirty="0">
                  <a:solidFill>
                    <a:schemeClr val="bg1"/>
                  </a:solidFill>
                </a:rPr>
                <a:t> </a:t>
              </a:r>
              <a:r>
                <a:rPr lang="en-US" sz="1000" b="1" dirty="0" err="1">
                  <a:solidFill>
                    <a:schemeClr val="bg1"/>
                  </a:solidFill>
                </a:rPr>
                <a:t>báo</a:t>
              </a:r>
              <a:r>
                <a:rPr lang="en-US" sz="1000" b="1" dirty="0">
                  <a:solidFill>
                    <a:schemeClr val="bg1"/>
                  </a:solidFill>
                </a:rPr>
                <a:t> </a:t>
              </a:r>
              <a:r>
                <a:rPr lang="en-US" sz="1000" b="1" dirty="0" err="1">
                  <a:solidFill>
                    <a:schemeClr val="bg1"/>
                  </a:solidFill>
                </a:rPr>
                <a:t>cáo</a:t>
              </a:r>
              <a:r>
                <a:rPr lang="en-US" sz="1000" b="1" dirty="0">
                  <a:solidFill>
                    <a:schemeClr val="bg1"/>
                  </a:solidFill>
                </a:rPr>
                <a:t> </a:t>
              </a:r>
              <a:r>
                <a:rPr lang="en-US" sz="1000" b="1" dirty="0" err="1">
                  <a:solidFill>
                    <a:schemeClr val="bg1"/>
                  </a:solidFill>
                </a:rPr>
                <a:t>chính</a:t>
              </a:r>
              <a:r>
                <a:rPr lang="en-US" sz="1000" b="1" dirty="0">
                  <a:solidFill>
                    <a:schemeClr val="bg1"/>
                  </a:solidFill>
                </a:rPr>
                <a:t> </a:t>
              </a:r>
              <a:r>
                <a:rPr lang="en-US" sz="1000" b="1" dirty="0" err="1">
                  <a:solidFill>
                    <a:schemeClr val="bg1"/>
                  </a:solidFill>
                </a:rPr>
                <a:t>phủ</a:t>
              </a:r>
              <a:endParaRPr lang="en-US" sz="1000" b="1" dirty="0">
                <a:solidFill>
                  <a:schemeClr val="bg1"/>
                </a:solidFill>
              </a:endParaRPr>
            </a:p>
            <a:p>
              <a:pPr marL="128588" indent="-128588" algn="just">
                <a:buFont typeface="Arial" panose="020B0604020202020204" pitchFamily="34" charset="0"/>
                <a:buChar char="•"/>
                <a:defRPr/>
              </a:pPr>
              <a:r>
                <a:rPr lang="en-US" sz="1000" b="1" dirty="0" err="1">
                  <a:solidFill>
                    <a:schemeClr val="bg1"/>
                  </a:solidFill>
                </a:rPr>
                <a:t>Triển</a:t>
              </a:r>
              <a:r>
                <a:rPr lang="en-US" sz="1000" b="1" dirty="0">
                  <a:solidFill>
                    <a:schemeClr val="bg1"/>
                  </a:solidFill>
                </a:rPr>
                <a:t> </a:t>
              </a:r>
              <a:r>
                <a:rPr lang="en-US" sz="1000" b="1" dirty="0" err="1">
                  <a:solidFill>
                    <a:schemeClr val="bg1"/>
                  </a:solidFill>
                </a:rPr>
                <a:t>khai</a:t>
              </a:r>
              <a:r>
                <a:rPr lang="en-US" sz="1000" b="1" dirty="0">
                  <a:solidFill>
                    <a:schemeClr val="bg1"/>
                  </a:solidFill>
                </a:rPr>
                <a:t> </a:t>
              </a:r>
              <a:r>
                <a:rPr lang="en-US" sz="1000" b="1" dirty="0" err="1">
                  <a:solidFill>
                    <a:schemeClr val="bg1"/>
                  </a:solidFill>
                </a:rPr>
                <a:t>từng</a:t>
              </a:r>
              <a:r>
                <a:rPr lang="en-US" sz="1000" b="1" dirty="0">
                  <a:solidFill>
                    <a:schemeClr val="bg1"/>
                  </a:solidFill>
                </a:rPr>
                <a:t> </a:t>
              </a:r>
              <a:r>
                <a:rPr lang="en-US" sz="1000" b="1" dirty="0" err="1">
                  <a:solidFill>
                    <a:schemeClr val="bg1"/>
                  </a:solidFill>
                </a:rPr>
                <a:t>bước</a:t>
              </a:r>
              <a:r>
                <a:rPr lang="en-US" sz="1000" b="1" dirty="0">
                  <a:solidFill>
                    <a:schemeClr val="bg1"/>
                  </a:solidFill>
                </a:rPr>
                <a:t> </a:t>
              </a:r>
              <a:r>
                <a:rPr lang="en-US" sz="1000" b="1" dirty="0" err="1">
                  <a:solidFill>
                    <a:schemeClr val="bg1"/>
                  </a:solidFill>
                </a:rPr>
                <a:t>đề</a:t>
              </a:r>
              <a:r>
                <a:rPr lang="en-US" sz="1000" b="1" dirty="0">
                  <a:solidFill>
                    <a:schemeClr val="bg1"/>
                  </a:solidFill>
                </a:rPr>
                <a:t> </a:t>
              </a:r>
              <a:r>
                <a:rPr lang="en-US" sz="1000" b="1" dirty="0" err="1">
                  <a:solidFill>
                    <a:schemeClr val="bg1"/>
                  </a:solidFill>
                </a:rPr>
                <a:t>xuất</a:t>
              </a:r>
              <a:r>
                <a:rPr lang="en-US" sz="1000" b="1" dirty="0">
                  <a:solidFill>
                    <a:schemeClr val="bg1"/>
                  </a:solidFill>
                </a:rPr>
                <a:t> </a:t>
              </a:r>
              <a:r>
                <a:rPr lang="en-US" sz="1000" b="1" dirty="0" err="1">
                  <a:solidFill>
                    <a:schemeClr val="bg1"/>
                  </a:solidFill>
                </a:rPr>
                <a:t>xây</a:t>
              </a:r>
              <a:r>
                <a:rPr lang="en-US" sz="1000" b="1" dirty="0">
                  <a:solidFill>
                    <a:schemeClr val="bg1"/>
                  </a:solidFill>
                </a:rPr>
                <a:t> </a:t>
              </a:r>
              <a:r>
                <a:rPr lang="en-US" sz="1000" b="1" dirty="0" err="1">
                  <a:solidFill>
                    <a:schemeClr val="bg1"/>
                  </a:solidFill>
                </a:rPr>
                <a:t>dựng</a:t>
              </a:r>
              <a:r>
                <a:rPr lang="en-US" sz="1000" b="1" dirty="0">
                  <a:solidFill>
                    <a:schemeClr val="bg1"/>
                  </a:solidFill>
                </a:rPr>
                <a:t> </a:t>
              </a:r>
              <a:r>
                <a:rPr lang="en-US" sz="1000" b="1" dirty="0" err="1">
                  <a:solidFill>
                    <a:schemeClr val="bg1"/>
                  </a:solidFill>
                </a:rPr>
                <a:t>trung</a:t>
              </a:r>
              <a:r>
                <a:rPr lang="en-US" sz="1000" b="1" dirty="0">
                  <a:solidFill>
                    <a:schemeClr val="bg1"/>
                  </a:solidFill>
                </a:rPr>
                <a:t> </a:t>
              </a:r>
              <a:r>
                <a:rPr lang="en-US" sz="1000" b="1" dirty="0" err="1">
                  <a:solidFill>
                    <a:schemeClr val="bg1"/>
                  </a:solidFill>
                </a:rPr>
                <a:t>tâm</a:t>
              </a:r>
              <a:r>
                <a:rPr lang="en-US" sz="1000" b="1" dirty="0">
                  <a:solidFill>
                    <a:schemeClr val="bg1"/>
                  </a:solidFill>
                </a:rPr>
                <a:t> </a:t>
              </a:r>
              <a:r>
                <a:rPr lang="en-US" sz="1000" b="1" dirty="0" err="1">
                  <a:solidFill>
                    <a:schemeClr val="bg1"/>
                  </a:solidFill>
                </a:rPr>
                <a:t>thông</a:t>
              </a:r>
              <a:r>
                <a:rPr lang="en-US" sz="1000" b="1" dirty="0">
                  <a:solidFill>
                    <a:schemeClr val="bg1"/>
                  </a:solidFill>
                </a:rPr>
                <a:t> tin </a:t>
              </a:r>
              <a:r>
                <a:rPr lang="en-US" sz="1000" b="1" dirty="0" err="1">
                  <a:solidFill>
                    <a:schemeClr val="bg1"/>
                  </a:solidFill>
                </a:rPr>
                <a:t>phục</a:t>
              </a:r>
              <a:r>
                <a:rPr lang="en-US" sz="1000" b="1" dirty="0">
                  <a:solidFill>
                    <a:schemeClr val="bg1"/>
                  </a:solidFill>
                </a:rPr>
                <a:t> </a:t>
              </a:r>
              <a:r>
                <a:rPr lang="en-US" sz="1000" b="1" dirty="0" err="1">
                  <a:solidFill>
                    <a:schemeClr val="bg1"/>
                  </a:solidFill>
                </a:rPr>
                <a:t>vụ</a:t>
              </a:r>
              <a:r>
                <a:rPr lang="en-US" sz="1000" b="1" dirty="0">
                  <a:solidFill>
                    <a:schemeClr val="bg1"/>
                  </a:solidFill>
                </a:rPr>
                <a:t> </a:t>
              </a:r>
              <a:r>
                <a:rPr lang="en-US" sz="1000" b="1" dirty="0" err="1">
                  <a:solidFill>
                    <a:schemeClr val="bg1"/>
                  </a:solidFill>
                </a:rPr>
                <a:t>chỉ</a:t>
              </a:r>
              <a:r>
                <a:rPr lang="en-US" sz="1000" b="1" dirty="0">
                  <a:solidFill>
                    <a:schemeClr val="bg1"/>
                  </a:solidFill>
                </a:rPr>
                <a:t> </a:t>
              </a:r>
              <a:r>
                <a:rPr lang="en-US" sz="1000" b="1" dirty="0" err="1">
                  <a:solidFill>
                    <a:schemeClr val="bg1"/>
                  </a:solidFill>
                </a:rPr>
                <a:t>đạo</a:t>
              </a:r>
              <a:r>
                <a:rPr lang="en-US" sz="1000" b="1" dirty="0">
                  <a:solidFill>
                    <a:schemeClr val="bg1"/>
                  </a:solidFill>
                </a:rPr>
                <a:t> </a:t>
              </a:r>
              <a:r>
                <a:rPr lang="en-US" sz="1000" b="1" dirty="0" err="1">
                  <a:solidFill>
                    <a:schemeClr val="bg1"/>
                  </a:solidFill>
                </a:rPr>
                <a:t>điều</a:t>
              </a:r>
              <a:r>
                <a:rPr lang="en-US" sz="1000" b="1" dirty="0">
                  <a:solidFill>
                    <a:schemeClr val="bg1"/>
                  </a:solidFill>
                </a:rPr>
                <a:t> </a:t>
              </a:r>
              <a:r>
                <a:rPr lang="en-US" sz="1000" b="1" dirty="0" err="1">
                  <a:solidFill>
                    <a:schemeClr val="bg1"/>
                  </a:solidFill>
                </a:rPr>
                <a:t>hành</a:t>
              </a:r>
              <a:r>
                <a:rPr lang="en-US" sz="1000" b="1" dirty="0">
                  <a:solidFill>
                    <a:schemeClr val="bg1"/>
                  </a:solidFill>
                </a:rPr>
                <a:t> </a:t>
              </a:r>
              <a:r>
                <a:rPr lang="en-US" sz="1000" b="1" dirty="0" err="1">
                  <a:solidFill>
                    <a:schemeClr val="bg1"/>
                  </a:solidFill>
                </a:rPr>
                <a:t>của</a:t>
              </a:r>
              <a:r>
                <a:rPr lang="en-US" sz="1000" b="1" dirty="0">
                  <a:solidFill>
                    <a:schemeClr val="bg1"/>
                  </a:solidFill>
                </a:rPr>
                <a:t> CP, </a:t>
              </a:r>
              <a:r>
                <a:rPr lang="en-US" sz="1000" b="1" dirty="0" err="1">
                  <a:solidFill>
                    <a:schemeClr val="bg1"/>
                  </a:solidFill>
                </a:rPr>
                <a:t>TTgCP</a:t>
              </a:r>
              <a:endParaRPr lang="en-US" sz="1000" b="1" dirty="0">
                <a:solidFill>
                  <a:schemeClr val="bg1"/>
                </a:solidFill>
              </a:endParaRPr>
            </a:p>
            <a:p>
              <a:pPr marL="128588" indent="-128588" algn="just">
                <a:buFont typeface="Arial" panose="020B0604020202020204" pitchFamily="34" charset="0"/>
                <a:buChar char="•"/>
                <a:defRPr/>
              </a:pPr>
              <a:r>
                <a:rPr lang="en-US" sz="1000" b="1" dirty="0" err="1">
                  <a:solidFill>
                    <a:schemeClr val="bg1"/>
                  </a:solidFill>
                </a:rPr>
                <a:t>Triển</a:t>
              </a:r>
              <a:r>
                <a:rPr lang="en-US" sz="1000" b="1" dirty="0">
                  <a:solidFill>
                    <a:schemeClr val="bg1"/>
                  </a:solidFill>
                </a:rPr>
                <a:t> </a:t>
              </a:r>
              <a:r>
                <a:rPr lang="en-US" sz="1000" b="1" dirty="0" err="1">
                  <a:solidFill>
                    <a:schemeClr val="bg1"/>
                  </a:solidFill>
                </a:rPr>
                <a:t>khai</a:t>
              </a:r>
              <a:r>
                <a:rPr lang="en-US" sz="1000" b="1" dirty="0">
                  <a:solidFill>
                    <a:schemeClr val="bg1"/>
                  </a:solidFill>
                </a:rPr>
                <a:t> </a:t>
              </a:r>
              <a:r>
                <a:rPr lang="en-US" sz="1000" b="1" dirty="0" err="1">
                  <a:solidFill>
                    <a:schemeClr val="bg1"/>
                  </a:solidFill>
                </a:rPr>
                <a:t>kết</a:t>
              </a:r>
              <a:r>
                <a:rPr lang="en-US" sz="1000" b="1" dirty="0">
                  <a:solidFill>
                    <a:schemeClr val="bg1"/>
                  </a:solidFill>
                </a:rPr>
                <a:t> </a:t>
              </a:r>
              <a:r>
                <a:rPr lang="en-US" sz="1000" b="1" dirty="0" err="1">
                  <a:solidFill>
                    <a:schemeClr val="bg1"/>
                  </a:solidFill>
                </a:rPr>
                <a:t>nối</a:t>
              </a:r>
              <a:r>
                <a:rPr lang="en-US" sz="1000" b="1" dirty="0">
                  <a:solidFill>
                    <a:schemeClr val="bg1"/>
                  </a:solidFill>
                </a:rPr>
                <a:t> </a:t>
              </a:r>
              <a:r>
                <a:rPr lang="en-US" sz="1000" b="1" dirty="0" err="1">
                  <a:solidFill>
                    <a:schemeClr val="bg1"/>
                  </a:solidFill>
                </a:rPr>
                <a:t>các</a:t>
              </a:r>
              <a:r>
                <a:rPr lang="en-US" sz="1000" b="1" dirty="0">
                  <a:solidFill>
                    <a:schemeClr val="bg1"/>
                  </a:solidFill>
                </a:rPr>
                <a:t> </a:t>
              </a:r>
              <a:r>
                <a:rPr lang="en-US" sz="1000" b="1" dirty="0" err="1">
                  <a:solidFill>
                    <a:schemeClr val="bg1"/>
                  </a:solidFill>
                </a:rPr>
                <a:t>hệ</a:t>
              </a:r>
              <a:r>
                <a:rPr lang="en-US" sz="1000" b="1" dirty="0">
                  <a:solidFill>
                    <a:schemeClr val="bg1"/>
                  </a:solidFill>
                </a:rPr>
                <a:t> </a:t>
              </a:r>
              <a:r>
                <a:rPr lang="en-US" sz="1000" b="1" dirty="0" err="1">
                  <a:solidFill>
                    <a:schemeClr val="bg1"/>
                  </a:solidFill>
                </a:rPr>
                <a:t>thống</a:t>
              </a:r>
              <a:r>
                <a:rPr lang="en-US" sz="1000" b="1" dirty="0">
                  <a:solidFill>
                    <a:schemeClr val="bg1"/>
                  </a:solidFill>
                </a:rPr>
                <a:t> </a:t>
              </a:r>
              <a:r>
                <a:rPr lang="en-US" sz="1000" b="1" dirty="0" err="1">
                  <a:solidFill>
                    <a:schemeClr val="bg1"/>
                  </a:solidFill>
                </a:rPr>
                <a:t>chuyên</a:t>
              </a:r>
              <a:r>
                <a:rPr lang="en-US" sz="1000" b="1" dirty="0">
                  <a:solidFill>
                    <a:schemeClr val="bg1"/>
                  </a:solidFill>
                </a:rPr>
                <a:t> </a:t>
              </a:r>
              <a:r>
                <a:rPr lang="en-US" sz="1000" b="1" dirty="0" err="1">
                  <a:solidFill>
                    <a:schemeClr val="bg1"/>
                  </a:solidFill>
                </a:rPr>
                <a:t>ngành</a:t>
              </a:r>
              <a:endParaRPr lang="en-US" sz="1000" b="1" dirty="0">
                <a:solidFill>
                  <a:schemeClr val="bg1"/>
                </a:solidFill>
              </a:endParaRPr>
            </a:p>
            <a:p>
              <a:pPr marL="128588" indent="-128588">
                <a:buFont typeface="Arial" panose="020B0604020202020204" pitchFamily="34" charset="0"/>
                <a:buChar char="•"/>
                <a:defRPr/>
              </a:pPr>
              <a:endParaRPr lang="en-US" sz="900" dirty="0">
                <a:solidFill>
                  <a:schemeClr val="tx1">
                    <a:lumMod val="65000"/>
                    <a:lumOff val="35000"/>
                  </a:schemeClr>
                </a:solidFill>
              </a:endParaRPr>
            </a:p>
            <a:p>
              <a:pPr marL="128588" indent="-128588">
                <a:buFont typeface="Arial" panose="020B0604020202020204" pitchFamily="34" charset="0"/>
                <a:buChar char="•"/>
                <a:defRPr/>
              </a:pPr>
              <a:endParaRPr lang="en-US" sz="900" dirty="0">
                <a:solidFill>
                  <a:schemeClr val="tx1">
                    <a:lumMod val="65000"/>
                    <a:lumOff val="35000"/>
                  </a:schemeClr>
                </a:solidFill>
              </a:endParaRPr>
            </a:p>
            <a:p>
              <a:pPr>
                <a:defRPr/>
              </a:pPr>
              <a:endParaRPr lang="en-ZA" sz="900" dirty="0">
                <a:solidFill>
                  <a:schemeClr val="tx1">
                    <a:lumMod val="65000"/>
                    <a:lumOff val="35000"/>
                  </a:schemeClr>
                </a:solidFill>
              </a:endParaRPr>
            </a:p>
          </p:txBody>
        </p:sp>
      </p:grpSp>
      <p:sp>
        <p:nvSpPr>
          <p:cNvPr id="56" name="TextBox 55">
            <a:extLst>
              <a:ext uri="{FF2B5EF4-FFF2-40B4-BE49-F238E27FC236}">
                <a16:creationId xmlns="" xmlns:a16="http://schemas.microsoft.com/office/drawing/2014/main" id="{87EAAC4A-5971-44B2-862C-FF10290AF6E9}"/>
              </a:ext>
            </a:extLst>
          </p:cNvPr>
          <p:cNvSpPr txBox="1"/>
          <p:nvPr/>
        </p:nvSpPr>
        <p:spPr>
          <a:xfrm>
            <a:off x="3378065" y="4141176"/>
            <a:ext cx="778339" cy="207749"/>
          </a:xfrm>
          <a:prstGeom prst="rect">
            <a:avLst/>
          </a:prstGeom>
          <a:noFill/>
        </p:spPr>
        <p:txBody>
          <a:bodyPr wrap="square">
            <a:spAutoFit/>
          </a:bodyPr>
          <a:lstStyle/>
          <a:p>
            <a:pPr>
              <a:defRPr/>
            </a:pPr>
            <a:r>
              <a:rPr lang="en-US" sz="750" dirty="0">
                <a:solidFill>
                  <a:schemeClr val="tx1">
                    <a:lumMod val="65000"/>
                    <a:lumOff val="35000"/>
                  </a:schemeClr>
                </a:solidFill>
              </a:rPr>
              <a:t>01/01/2010</a:t>
            </a:r>
            <a:endParaRPr lang="vi-VN" sz="750" dirty="0">
              <a:solidFill>
                <a:schemeClr val="tx1">
                  <a:lumMod val="65000"/>
                  <a:lumOff val="35000"/>
                </a:schemeClr>
              </a:solidFill>
            </a:endParaRPr>
          </a:p>
        </p:txBody>
      </p:sp>
      <p:sp>
        <p:nvSpPr>
          <p:cNvPr id="57" name="Arrow: U-Turn Milestone 1">
            <a:extLst>
              <a:ext uri="{FF2B5EF4-FFF2-40B4-BE49-F238E27FC236}">
                <a16:creationId xmlns="" xmlns:a16="http://schemas.microsoft.com/office/drawing/2014/main" id="{35F18CE9-E09C-4D6B-911C-3F18150503CB}"/>
              </a:ext>
            </a:extLst>
          </p:cNvPr>
          <p:cNvSpPr/>
          <p:nvPr/>
        </p:nvSpPr>
        <p:spPr>
          <a:xfrm>
            <a:off x="4021908" y="3397169"/>
            <a:ext cx="1928813" cy="435769"/>
          </a:xfrm>
          <a:prstGeom prst="uturnArrow">
            <a:avLst>
              <a:gd name="adj1" fmla="val 37244"/>
              <a:gd name="adj2" fmla="val 18622"/>
              <a:gd name="adj3" fmla="val 20252"/>
              <a:gd name="adj4" fmla="val 52602"/>
              <a:gd name="adj5" fmla="val 9683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a:p>
        </p:txBody>
      </p:sp>
      <p:grpSp>
        <p:nvGrpSpPr>
          <p:cNvPr id="54297" name="Year Indicator">
            <a:extLst>
              <a:ext uri="{FF2B5EF4-FFF2-40B4-BE49-F238E27FC236}">
                <a16:creationId xmlns="" xmlns:a16="http://schemas.microsoft.com/office/drawing/2014/main" id="{2C639A6E-566D-4058-8DC5-FA15A017EDC5}"/>
              </a:ext>
            </a:extLst>
          </p:cNvPr>
          <p:cNvGrpSpPr>
            <a:grpSpLocks/>
          </p:cNvGrpSpPr>
          <p:nvPr/>
        </p:nvGrpSpPr>
        <p:grpSpPr bwMode="auto">
          <a:xfrm>
            <a:off x="5641437" y="967146"/>
            <a:ext cx="670322" cy="2825354"/>
            <a:chOff x="8064458" y="1343829"/>
            <a:chExt cx="893302" cy="2085167"/>
          </a:xfrm>
        </p:grpSpPr>
        <p:cxnSp>
          <p:nvCxnSpPr>
            <p:cNvPr id="37" name="Straight Connector 36">
              <a:extLst>
                <a:ext uri="{FF2B5EF4-FFF2-40B4-BE49-F238E27FC236}">
                  <a16:creationId xmlns="" xmlns:a16="http://schemas.microsoft.com/office/drawing/2014/main" id="{D06BC181-DDEC-4133-AA8D-FCDD1265BB3E}"/>
                </a:ext>
              </a:extLst>
            </p:cNvPr>
            <p:cNvCxnSpPr>
              <a:cxnSpLocks/>
            </p:cNvCxnSpPr>
            <p:nvPr/>
          </p:nvCxnSpPr>
          <p:spPr>
            <a:xfrm flipV="1">
              <a:off x="8508728" y="1836783"/>
              <a:ext cx="0" cy="1592213"/>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 xmlns:a16="http://schemas.microsoft.com/office/drawing/2014/main" id="{2AEF0C6F-3964-401C-91BD-DC08094FB270}"/>
                </a:ext>
              </a:extLst>
            </p:cNvPr>
            <p:cNvSpPr txBox="1"/>
            <p:nvPr/>
          </p:nvSpPr>
          <p:spPr>
            <a:xfrm>
              <a:off x="8064458" y="1343829"/>
              <a:ext cx="893302" cy="89486"/>
            </a:xfrm>
            <a:prstGeom prst="rect">
              <a:avLst/>
            </a:prstGeom>
            <a:noFill/>
          </p:spPr>
          <p:txBody>
            <a:bodyPr lIns="0" tIns="0" rIns="0" bIns="0">
              <a:spAutoFit/>
            </a:bodyPr>
            <a:lstStyle/>
            <a:p>
              <a:pPr algn="ctr">
                <a:defRPr/>
              </a:pPr>
              <a:endParaRPr lang="en-ZA" sz="788" b="1" dirty="0">
                <a:solidFill>
                  <a:schemeClr val="tx1">
                    <a:lumMod val="75000"/>
                    <a:lumOff val="25000"/>
                  </a:schemeClr>
                </a:solidFill>
              </a:endParaRPr>
            </a:p>
          </p:txBody>
        </p:sp>
      </p:grpSp>
      <p:sp>
        <p:nvSpPr>
          <p:cNvPr id="63" name="TextBox 62">
            <a:extLst>
              <a:ext uri="{FF2B5EF4-FFF2-40B4-BE49-F238E27FC236}">
                <a16:creationId xmlns="" xmlns:a16="http://schemas.microsoft.com/office/drawing/2014/main" id="{01AF6EE5-636F-4C07-A14A-90C0CCE28FB4}"/>
              </a:ext>
            </a:extLst>
          </p:cNvPr>
          <p:cNvSpPr txBox="1"/>
          <p:nvPr/>
        </p:nvSpPr>
        <p:spPr>
          <a:xfrm>
            <a:off x="4831557" y="3236119"/>
            <a:ext cx="1326356" cy="207749"/>
          </a:xfrm>
          <a:prstGeom prst="rect">
            <a:avLst/>
          </a:prstGeom>
          <a:noFill/>
        </p:spPr>
        <p:txBody>
          <a:bodyPr>
            <a:spAutoFit/>
          </a:bodyPr>
          <a:lstStyle/>
          <a:p>
            <a:pPr>
              <a:defRPr/>
            </a:pPr>
            <a:r>
              <a:rPr lang="en-US" sz="750">
                <a:solidFill>
                  <a:schemeClr val="tx1">
                    <a:lumMod val="50000"/>
                    <a:lumOff val="50000"/>
                  </a:schemeClr>
                </a:solidFill>
              </a:rPr>
              <a:t>01/01/2020- 30/03/2020</a:t>
            </a:r>
            <a:endParaRPr lang="vi-VN" sz="750" dirty="0">
              <a:solidFill>
                <a:schemeClr val="tx1">
                  <a:lumMod val="50000"/>
                  <a:lumOff val="50000"/>
                </a:schemeClr>
              </a:solidFill>
            </a:endParaRPr>
          </a:p>
        </p:txBody>
      </p:sp>
      <p:sp>
        <p:nvSpPr>
          <p:cNvPr id="55" name="Rectangle 54">
            <a:extLst>
              <a:ext uri="{FF2B5EF4-FFF2-40B4-BE49-F238E27FC236}">
                <a16:creationId xmlns="" xmlns:a16="http://schemas.microsoft.com/office/drawing/2014/main" id="{721A749E-749D-4718-9C63-3EACB59A4D55}"/>
              </a:ext>
            </a:extLst>
          </p:cNvPr>
          <p:cNvSpPr/>
          <p:nvPr/>
        </p:nvSpPr>
        <p:spPr>
          <a:xfrm>
            <a:off x="678657" y="129218"/>
            <a:ext cx="4760446" cy="658642"/>
          </a:xfrm>
          <a:prstGeom prst="rect">
            <a:avLst/>
          </a:prstGeom>
        </p:spPr>
        <p:txBody>
          <a:bodyPr wrap="square">
            <a:spAutoFit/>
          </a:bodyPr>
          <a:lstStyle/>
          <a:p>
            <a:pPr>
              <a:lnSpc>
                <a:spcPct val="115000"/>
              </a:lnSpc>
              <a:buClr>
                <a:schemeClr val="dk1"/>
              </a:buClr>
              <a:buSzPts val="2800"/>
            </a:pPr>
            <a:r>
              <a:rPr lang="en-US" sz="1600" b="1" dirty="0">
                <a:solidFill>
                  <a:srgbClr val="D16F3D"/>
                </a:solidFill>
                <a:latin typeface="+mj-lt"/>
              </a:rPr>
              <a:t>III. </a:t>
            </a:r>
            <a:r>
              <a:rPr lang="en-US" sz="1600" b="1" dirty="0" err="1">
                <a:solidFill>
                  <a:srgbClr val="D16F3D"/>
                </a:solidFill>
                <a:latin typeface="+mj-lt"/>
              </a:rPr>
              <a:t>Kết</a:t>
            </a:r>
            <a:r>
              <a:rPr lang="en-US" sz="1600" b="1" dirty="0">
                <a:solidFill>
                  <a:srgbClr val="D16F3D"/>
                </a:solidFill>
                <a:latin typeface="+mj-lt"/>
              </a:rPr>
              <a:t> </a:t>
            </a:r>
            <a:r>
              <a:rPr lang="en-US" sz="1600" b="1" dirty="0" err="1">
                <a:solidFill>
                  <a:srgbClr val="D16F3D"/>
                </a:solidFill>
                <a:latin typeface="+mj-lt"/>
              </a:rPr>
              <a:t>quả</a:t>
            </a:r>
            <a:r>
              <a:rPr lang="en-US" sz="1600" b="1" dirty="0">
                <a:solidFill>
                  <a:srgbClr val="D16F3D"/>
                </a:solidFill>
                <a:latin typeface="+mj-lt"/>
              </a:rPr>
              <a:t> </a:t>
            </a:r>
            <a:r>
              <a:rPr lang="en-US" sz="1600" b="1" dirty="0" err="1">
                <a:solidFill>
                  <a:srgbClr val="D16F3D"/>
                </a:solidFill>
                <a:latin typeface="+mj-lt"/>
              </a:rPr>
              <a:t>kết</a:t>
            </a:r>
            <a:r>
              <a:rPr lang="en-US" sz="1600" b="1" dirty="0">
                <a:solidFill>
                  <a:srgbClr val="D16F3D"/>
                </a:solidFill>
                <a:latin typeface="+mj-lt"/>
              </a:rPr>
              <a:t> </a:t>
            </a:r>
            <a:r>
              <a:rPr lang="en-US" sz="1600" b="1" dirty="0" err="1">
                <a:solidFill>
                  <a:srgbClr val="D16F3D"/>
                </a:solidFill>
                <a:latin typeface="+mj-lt"/>
              </a:rPr>
              <a:t>nối</a:t>
            </a:r>
            <a:r>
              <a:rPr lang="en-US" sz="1600" b="1" dirty="0">
                <a:solidFill>
                  <a:srgbClr val="D16F3D"/>
                </a:solidFill>
                <a:latin typeface="+mj-lt"/>
              </a:rPr>
              <a:t>, </a:t>
            </a:r>
            <a:r>
              <a:rPr lang="en-US" sz="1600" b="1" dirty="0" err="1">
                <a:solidFill>
                  <a:srgbClr val="D16F3D"/>
                </a:solidFill>
                <a:latin typeface="+mj-lt"/>
              </a:rPr>
              <a:t>tích</a:t>
            </a:r>
            <a:r>
              <a:rPr lang="en-US" sz="1600" b="1" dirty="0">
                <a:solidFill>
                  <a:srgbClr val="D16F3D"/>
                </a:solidFill>
                <a:latin typeface="+mj-lt"/>
              </a:rPr>
              <a:t> </a:t>
            </a:r>
            <a:r>
              <a:rPr lang="en-US" sz="1600" b="1" dirty="0" err="1">
                <a:solidFill>
                  <a:srgbClr val="D16F3D"/>
                </a:solidFill>
                <a:latin typeface="+mj-lt"/>
              </a:rPr>
              <a:t>hợp</a:t>
            </a:r>
            <a:r>
              <a:rPr lang="en-US" sz="1600" b="1" dirty="0">
                <a:solidFill>
                  <a:srgbClr val="D16F3D"/>
                </a:solidFill>
                <a:latin typeface="+mj-lt"/>
              </a:rPr>
              <a:t> </a:t>
            </a:r>
            <a:r>
              <a:rPr lang="en-US" sz="1600" b="1" dirty="0" err="1">
                <a:solidFill>
                  <a:srgbClr val="D16F3D"/>
                </a:solidFill>
                <a:latin typeface="+mj-lt"/>
              </a:rPr>
              <a:t>với</a:t>
            </a:r>
            <a:r>
              <a:rPr lang="en-US" sz="1600" b="1" dirty="0">
                <a:solidFill>
                  <a:srgbClr val="D16F3D"/>
                </a:solidFill>
                <a:latin typeface="+mj-lt"/>
              </a:rPr>
              <a:t> </a:t>
            </a:r>
            <a:endParaRPr lang="en-US" sz="1600" b="1" dirty="0" smtClean="0">
              <a:solidFill>
                <a:srgbClr val="D16F3D"/>
              </a:solidFill>
              <a:latin typeface="+mj-lt"/>
            </a:endParaRPr>
          </a:p>
          <a:p>
            <a:pPr>
              <a:lnSpc>
                <a:spcPct val="115000"/>
              </a:lnSpc>
              <a:buClr>
                <a:schemeClr val="dk1"/>
              </a:buClr>
              <a:buSzPts val="2800"/>
            </a:pPr>
            <a:r>
              <a:rPr lang="en-US" sz="1600" b="1" dirty="0" err="1" smtClean="0">
                <a:solidFill>
                  <a:srgbClr val="D16F3D"/>
                </a:solidFill>
                <a:latin typeface="+mj-lt"/>
              </a:rPr>
              <a:t>các</a:t>
            </a:r>
            <a:r>
              <a:rPr lang="en-US" sz="1600" b="1" dirty="0" smtClean="0">
                <a:solidFill>
                  <a:srgbClr val="D16F3D"/>
                </a:solidFill>
                <a:latin typeface="+mj-lt"/>
              </a:rPr>
              <a:t> HTTT </a:t>
            </a:r>
            <a:r>
              <a:rPr lang="en-US" sz="1600" b="1" dirty="0" err="1">
                <a:solidFill>
                  <a:srgbClr val="D16F3D"/>
                </a:solidFill>
                <a:latin typeface="+mj-lt"/>
              </a:rPr>
              <a:t>báo</a:t>
            </a:r>
            <a:r>
              <a:rPr lang="en-US" sz="1600" b="1" dirty="0">
                <a:solidFill>
                  <a:srgbClr val="D16F3D"/>
                </a:solidFill>
                <a:latin typeface="+mj-lt"/>
              </a:rPr>
              <a:t> </a:t>
            </a:r>
            <a:r>
              <a:rPr lang="en-US" sz="1600" b="1" dirty="0" err="1">
                <a:solidFill>
                  <a:srgbClr val="D16F3D"/>
                </a:solidFill>
                <a:latin typeface="+mj-lt"/>
              </a:rPr>
              <a:t>cáo</a:t>
            </a:r>
            <a:r>
              <a:rPr lang="en-US" sz="1600" b="1" dirty="0">
                <a:solidFill>
                  <a:srgbClr val="D16F3D"/>
                </a:solidFill>
                <a:latin typeface="+mj-lt"/>
              </a:rPr>
              <a:t> </a:t>
            </a:r>
            <a:r>
              <a:rPr lang="en-US" sz="1600" b="1" dirty="0" err="1">
                <a:solidFill>
                  <a:srgbClr val="D16F3D"/>
                </a:solidFill>
                <a:latin typeface="+mj-lt"/>
              </a:rPr>
              <a:t>của</a:t>
            </a:r>
            <a:r>
              <a:rPr lang="en-US" sz="1600" b="1" dirty="0">
                <a:solidFill>
                  <a:srgbClr val="D16F3D"/>
                </a:solidFill>
                <a:latin typeface="+mj-lt"/>
              </a:rPr>
              <a:t> </a:t>
            </a:r>
            <a:r>
              <a:rPr lang="en-US" sz="1600" b="1" dirty="0" err="1">
                <a:solidFill>
                  <a:srgbClr val="D16F3D"/>
                </a:solidFill>
                <a:latin typeface="+mj-lt"/>
              </a:rPr>
              <a:t>bộ</a:t>
            </a:r>
            <a:r>
              <a:rPr lang="en-US" sz="1600" b="1" dirty="0">
                <a:solidFill>
                  <a:srgbClr val="D16F3D"/>
                </a:solidFill>
                <a:latin typeface="+mj-lt"/>
              </a:rPr>
              <a:t>, </a:t>
            </a:r>
            <a:r>
              <a:rPr lang="en-US" sz="1600" b="1" dirty="0" err="1">
                <a:solidFill>
                  <a:srgbClr val="D16F3D"/>
                </a:solidFill>
                <a:latin typeface="+mj-lt"/>
              </a:rPr>
              <a:t>cơ</a:t>
            </a:r>
            <a:r>
              <a:rPr lang="en-US" sz="1600" b="1" dirty="0">
                <a:solidFill>
                  <a:srgbClr val="D16F3D"/>
                </a:solidFill>
                <a:latin typeface="+mj-lt"/>
              </a:rPr>
              <a:t> </a:t>
            </a:r>
            <a:r>
              <a:rPr lang="en-US" sz="1600" b="1" dirty="0" err="1" smtClean="0">
                <a:solidFill>
                  <a:srgbClr val="D16F3D"/>
                </a:solidFill>
                <a:latin typeface="+mj-lt"/>
              </a:rPr>
              <a:t>quan</a:t>
            </a:r>
            <a:r>
              <a:rPr lang="en-US" sz="1600" b="1" dirty="0" smtClean="0">
                <a:solidFill>
                  <a:srgbClr val="D16F3D"/>
                </a:solidFill>
                <a:latin typeface="+mj-lt"/>
              </a:rPr>
              <a:t> (</a:t>
            </a:r>
            <a:r>
              <a:rPr lang="en-US" sz="1600" b="1" dirty="0" err="1" smtClean="0">
                <a:solidFill>
                  <a:srgbClr val="D16F3D"/>
                </a:solidFill>
                <a:latin typeface="+mj-lt"/>
              </a:rPr>
              <a:t>tt</a:t>
            </a:r>
            <a:r>
              <a:rPr lang="en-US" sz="1600" b="1" dirty="0" smtClean="0">
                <a:solidFill>
                  <a:srgbClr val="D16F3D"/>
                </a:solidFill>
                <a:latin typeface="+mj-lt"/>
              </a:rPr>
              <a:t>)</a:t>
            </a:r>
            <a:endParaRPr lang="en-US" sz="1600" b="1" dirty="0">
              <a:solidFill>
                <a:srgbClr val="D16F3D"/>
              </a:solidFill>
              <a:latin typeface="+mj-lt"/>
            </a:endParaRPr>
          </a:p>
        </p:txBody>
      </p:sp>
      <p:pic>
        <p:nvPicPr>
          <p:cNvPr id="58" name="Picture 57">
            <a:extLst>
              <a:ext uri="{FF2B5EF4-FFF2-40B4-BE49-F238E27FC236}">
                <a16:creationId xmlns="" xmlns:a16="http://schemas.microsoft.com/office/drawing/2014/main" id="{E907B35A-AF32-459B-957A-CA917DC5ED98}"/>
              </a:ext>
            </a:extLst>
          </p:cNvPr>
          <p:cNvPicPr>
            <a:picLocks noChangeAspect="1"/>
          </p:cNvPicPr>
          <p:nvPr/>
        </p:nvPicPr>
        <p:blipFill>
          <a:blip r:embed="rId4"/>
          <a:stretch>
            <a:fillRect/>
          </a:stretch>
        </p:blipFill>
        <p:spPr>
          <a:xfrm>
            <a:off x="135082" y="221457"/>
            <a:ext cx="473825" cy="369220"/>
          </a:xfrm>
          <a:prstGeom prst="rect">
            <a:avLst/>
          </a:prstGeom>
        </p:spPr>
      </p:pic>
      <p:cxnSp>
        <p:nvCxnSpPr>
          <p:cNvPr id="59" name="Straight Connector 58">
            <a:extLst>
              <a:ext uri="{FF2B5EF4-FFF2-40B4-BE49-F238E27FC236}">
                <a16:creationId xmlns="" xmlns:a16="http://schemas.microsoft.com/office/drawing/2014/main" id="{C7489897-56C8-41B0-9345-60E2469D214B}"/>
              </a:ext>
            </a:extLst>
          </p:cNvPr>
          <p:cNvCxnSpPr>
            <a:cxnSpLocks/>
          </p:cNvCxnSpPr>
          <p:nvPr/>
        </p:nvCxnSpPr>
        <p:spPr bwMode="auto">
          <a:xfrm flipV="1">
            <a:off x="2094248" y="2755105"/>
            <a:ext cx="2381" cy="1092994"/>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 xmlns:a16="http://schemas.microsoft.com/office/drawing/2014/main" id="{D30CDDEA-19C7-4774-BD35-B68D47F88805}"/>
              </a:ext>
            </a:extLst>
          </p:cNvPr>
          <p:cNvSpPr/>
          <p:nvPr/>
        </p:nvSpPr>
        <p:spPr bwMode="auto">
          <a:xfrm>
            <a:off x="1624322" y="2162819"/>
            <a:ext cx="555238" cy="5107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dirty="0"/>
          </a:p>
        </p:txBody>
      </p:sp>
      <p:pic>
        <p:nvPicPr>
          <p:cNvPr id="61" name="Graphic 2" descr="Flag">
            <a:extLst>
              <a:ext uri="{FF2B5EF4-FFF2-40B4-BE49-F238E27FC236}">
                <a16:creationId xmlns="" xmlns:a16="http://schemas.microsoft.com/office/drawing/2014/main" id="{F086591F-90B4-4805-A884-B597B65F11A0}"/>
              </a:ext>
            </a:extLst>
          </p:cNvPr>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1778084" y="2334373"/>
            <a:ext cx="300007" cy="24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cxnSp>
        <p:nvCxnSpPr>
          <p:cNvPr id="62" name="Straight Connector 61">
            <a:extLst>
              <a:ext uri="{FF2B5EF4-FFF2-40B4-BE49-F238E27FC236}">
                <a16:creationId xmlns="" xmlns:a16="http://schemas.microsoft.com/office/drawing/2014/main" id="{82897F4D-66B1-4D6E-B0B5-4871593E464C}"/>
              </a:ext>
            </a:extLst>
          </p:cNvPr>
          <p:cNvCxnSpPr>
            <a:cxnSpLocks/>
          </p:cNvCxnSpPr>
          <p:nvPr/>
        </p:nvCxnSpPr>
        <p:spPr bwMode="auto">
          <a:xfrm flipV="1">
            <a:off x="3950425" y="2728235"/>
            <a:ext cx="2381" cy="1092994"/>
          </a:xfrm>
          <a:prstGeom prst="line">
            <a:avLst/>
          </a:prstGeom>
          <a:ln>
            <a:solidFill>
              <a:schemeClr val="bg1">
                <a:lumMod val="75000"/>
              </a:schemeClr>
            </a:solidFill>
            <a:prstDash val="dash"/>
            <a:headEnd type="oval"/>
            <a:tailEnd type="ova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 xmlns:a16="http://schemas.microsoft.com/office/drawing/2014/main" id="{50C36031-5758-4365-AD74-8A7C8CFC2F97}"/>
              </a:ext>
            </a:extLst>
          </p:cNvPr>
          <p:cNvSpPr/>
          <p:nvPr/>
        </p:nvSpPr>
        <p:spPr bwMode="auto">
          <a:xfrm>
            <a:off x="3698202" y="2271651"/>
            <a:ext cx="511450" cy="510779"/>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ZA" sz="1050" dirty="0"/>
          </a:p>
        </p:txBody>
      </p:sp>
      <p:pic>
        <p:nvPicPr>
          <p:cNvPr id="65" name="Graphic 2" descr="Flag">
            <a:extLst>
              <a:ext uri="{FF2B5EF4-FFF2-40B4-BE49-F238E27FC236}">
                <a16:creationId xmlns="" xmlns:a16="http://schemas.microsoft.com/office/drawing/2014/main" id="{DE378FEF-FC81-4C0C-A2FD-070E9D0FBFD6}"/>
              </a:ext>
            </a:extLst>
          </p:cNvPr>
          <p:cNvPicPr>
            <a:picLocks noChangeAspect="1"/>
          </p:cNvPicPr>
          <p:nvPr/>
        </p:nvPicPr>
        <p:blipFill>
          <a:blip r:embed="rId5">
            <a:extLst>
              <a:ext uri="{28A0092B-C50C-407E-A947-70E740481C1C}">
                <a14:useLocalDpi xmlns="" xmlns:a14="http://schemas.microsoft.com/office/drawing/2010/main" val="0"/>
              </a:ext>
            </a:extLst>
          </a:blip>
          <a:srcRect/>
          <a:stretch>
            <a:fillRect/>
          </a:stretch>
        </p:blipFill>
        <p:spPr bwMode="auto">
          <a:xfrm>
            <a:off x="3827817" y="2443770"/>
            <a:ext cx="300007" cy="2415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Slide Number Placeholder 1">
            <a:extLst>
              <a:ext uri="{FF2B5EF4-FFF2-40B4-BE49-F238E27FC236}">
                <a16:creationId xmlns="" xmlns:a16="http://schemas.microsoft.com/office/drawing/2014/main" id="{2971E575-E0C6-49BA-8B41-A9FB4AAD8E7E}"/>
              </a:ext>
            </a:extLst>
          </p:cNvPr>
          <p:cNvSpPr>
            <a:spLocks noGrp="1"/>
          </p:cNvSpPr>
          <p:nvPr>
            <p:ph type="sldNum" sz="quarter" idx="12"/>
          </p:nvPr>
        </p:nvSpPr>
        <p:spPr/>
        <p:txBody>
          <a:bodyPr/>
          <a:lstStyle/>
          <a:p>
            <a:fld id="{915606CC-36FA-4283-A0CE-BAC400B7BCE4}" type="slidenum">
              <a:rPr lang="en-US" smtClean="0"/>
              <a:pPr/>
              <a:t>32</a:t>
            </a:fld>
            <a:endParaRPr lang="en-US" dirty="0"/>
          </a:p>
        </p:txBody>
      </p:sp>
      <p:sp>
        <p:nvSpPr>
          <p:cNvPr id="66" name="TextBox 28">
            <a:extLst>
              <a:ext uri="{FF2B5EF4-FFF2-40B4-BE49-F238E27FC236}">
                <a16:creationId xmlns="" xmlns:a16="http://schemas.microsoft.com/office/drawing/2014/main" id="{E69A900E-7015-4033-BBC6-BD8C13F99A26}"/>
              </a:ext>
            </a:extLst>
          </p:cNvPr>
          <p:cNvSpPr txBox="1">
            <a:spLocks noChangeArrowheads="1"/>
          </p:cNvSpPr>
          <p:nvPr/>
        </p:nvSpPr>
        <p:spPr bwMode="auto">
          <a:xfrm>
            <a:off x="6220946" y="1356804"/>
            <a:ext cx="2782407" cy="854080"/>
          </a:xfrm>
          <a:prstGeom prst="rect">
            <a:avLst/>
          </a:prstGeom>
          <a:solidFill>
            <a:srgbClr val="00B050"/>
          </a:solidFill>
          <a:ln>
            <a:noFill/>
          </a:ln>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ZA" altLang="en-US" sz="1350" b="1" dirty="0" err="1">
                <a:solidFill>
                  <a:schemeClr val="bg1"/>
                </a:solidFill>
                <a:latin typeface="Arial" panose="020B0604020202020204" pitchFamily="34" charset="0"/>
              </a:rPr>
              <a:t>Khai</a:t>
            </a:r>
            <a:r>
              <a:rPr lang="en-ZA" altLang="en-US" sz="1350" b="1" dirty="0">
                <a:solidFill>
                  <a:schemeClr val="bg1"/>
                </a:solidFill>
                <a:latin typeface="Arial" panose="020B0604020202020204" pitchFamily="34" charset="0"/>
              </a:rPr>
              <a:t> tr</a:t>
            </a:r>
            <a:r>
              <a:rPr lang="en-US" altLang="en-US" sz="1350" b="1" dirty="0">
                <a:solidFill>
                  <a:schemeClr val="bg1"/>
                </a:solidFill>
                <a:latin typeface="Arial" panose="020B0604020202020204" pitchFamily="34" charset="0"/>
              </a:rPr>
              <a:t>ư</a:t>
            </a:r>
            <a:r>
              <a:rPr lang="vi-VN" altLang="en-US" sz="1350" b="1" dirty="0">
                <a:solidFill>
                  <a:schemeClr val="bg1"/>
                </a:solidFill>
                <a:latin typeface="Arial" panose="020B0604020202020204" pitchFamily="34" charset="0"/>
              </a:rPr>
              <a:t>ơ</a:t>
            </a:r>
            <a:r>
              <a:rPr lang="en-US" altLang="en-US" sz="1350" b="1" dirty="0">
                <a:solidFill>
                  <a:schemeClr val="bg1"/>
                </a:solidFill>
                <a:latin typeface="Arial" panose="020B0604020202020204" pitchFamily="34" charset="0"/>
              </a:rPr>
              <a:t>ng</a:t>
            </a:r>
          </a:p>
          <a:p>
            <a:pPr>
              <a:spcBef>
                <a:spcPct val="0"/>
              </a:spcBef>
              <a:buNone/>
            </a:pPr>
            <a:r>
              <a:rPr lang="en-US" sz="1400" b="1" dirty="0">
                <a:solidFill>
                  <a:schemeClr val="bg1"/>
                </a:solidFill>
              </a:rPr>
              <a:t>HTTT </a:t>
            </a:r>
            <a:r>
              <a:rPr lang="en-US" sz="1400" b="1" dirty="0" err="1">
                <a:solidFill>
                  <a:schemeClr val="bg1"/>
                </a:solidFill>
              </a:rPr>
              <a:t>báo</a:t>
            </a:r>
            <a:r>
              <a:rPr lang="en-US" sz="1400" b="1" dirty="0">
                <a:solidFill>
                  <a:schemeClr val="bg1"/>
                </a:solidFill>
              </a:rPr>
              <a:t> </a:t>
            </a:r>
            <a:r>
              <a:rPr lang="en-US" sz="1400" b="1" dirty="0" err="1">
                <a:solidFill>
                  <a:schemeClr val="bg1"/>
                </a:solidFill>
              </a:rPr>
              <a:t>cáo</a:t>
            </a:r>
            <a:r>
              <a:rPr lang="en-US" sz="1400" b="1" dirty="0">
                <a:solidFill>
                  <a:schemeClr val="bg1"/>
                </a:solidFill>
              </a:rPr>
              <a:t> </a:t>
            </a:r>
            <a:r>
              <a:rPr lang="en-US" sz="1400" b="1" dirty="0" err="1">
                <a:solidFill>
                  <a:schemeClr val="bg1"/>
                </a:solidFill>
              </a:rPr>
              <a:t>Quốc</a:t>
            </a:r>
            <a:r>
              <a:rPr lang="en-US" sz="1400" b="1" dirty="0">
                <a:solidFill>
                  <a:schemeClr val="bg1"/>
                </a:solidFill>
              </a:rPr>
              <a:t> </a:t>
            </a:r>
            <a:r>
              <a:rPr lang="en-US" sz="1400" b="1" dirty="0" err="1">
                <a:solidFill>
                  <a:schemeClr val="bg1"/>
                </a:solidFill>
              </a:rPr>
              <a:t>gia</a:t>
            </a:r>
            <a:r>
              <a:rPr lang="en-US" sz="1400" b="1" dirty="0">
                <a:solidFill>
                  <a:schemeClr val="bg1"/>
                </a:solidFill>
              </a:rPr>
              <a:t> , </a:t>
            </a:r>
            <a:r>
              <a:rPr lang="en-US" sz="1400" b="1" dirty="0" err="1">
                <a:solidFill>
                  <a:schemeClr val="bg1"/>
                </a:solidFill>
              </a:rPr>
              <a:t>Trung</a:t>
            </a:r>
            <a:r>
              <a:rPr lang="en-US" sz="1400" b="1" dirty="0">
                <a:solidFill>
                  <a:schemeClr val="bg1"/>
                </a:solidFill>
              </a:rPr>
              <a:t> </a:t>
            </a:r>
            <a:r>
              <a:rPr lang="en-US" sz="1400" b="1" dirty="0" err="1">
                <a:solidFill>
                  <a:schemeClr val="bg1"/>
                </a:solidFill>
              </a:rPr>
              <a:t>tâm</a:t>
            </a:r>
            <a:r>
              <a:rPr lang="en-US" sz="1400" b="1" dirty="0">
                <a:solidFill>
                  <a:schemeClr val="bg1"/>
                </a:solidFill>
              </a:rPr>
              <a:t> </a:t>
            </a:r>
            <a:r>
              <a:rPr lang="en-US" sz="1400" b="1" dirty="0" err="1">
                <a:solidFill>
                  <a:schemeClr val="bg1"/>
                </a:solidFill>
              </a:rPr>
              <a:t>thông</a:t>
            </a:r>
            <a:r>
              <a:rPr lang="en-US" sz="1400" b="1" dirty="0">
                <a:solidFill>
                  <a:schemeClr val="bg1"/>
                </a:solidFill>
              </a:rPr>
              <a:t> tin </a:t>
            </a:r>
            <a:r>
              <a:rPr lang="en-US" sz="1400" b="1" dirty="0" err="1">
                <a:solidFill>
                  <a:schemeClr val="bg1"/>
                </a:solidFill>
              </a:rPr>
              <a:t>phục</a:t>
            </a:r>
            <a:r>
              <a:rPr lang="en-US" sz="1400" b="1" dirty="0">
                <a:solidFill>
                  <a:schemeClr val="bg1"/>
                </a:solidFill>
              </a:rPr>
              <a:t> </a:t>
            </a:r>
            <a:r>
              <a:rPr lang="en-US" sz="1400" b="1" dirty="0" err="1">
                <a:solidFill>
                  <a:schemeClr val="bg1"/>
                </a:solidFill>
              </a:rPr>
              <a:t>vụ</a:t>
            </a:r>
            <a:r>
              <a:rPr lang="en-US" sz="1400" b="1" dirty="0">
                <a:solidFill>
                  <a:schemeClr val="bg1"/>
                </a:solidFill>
              </a:rPr>
              <a:t> CĐ, ĐH </a:t>
            </a:r>
            <a:r>
              <a:rPr lang="en-US" sz="1400" b="1" dirty="0" err="1">
                <a:solidFill>
                  <a:schemeClr val="bg1"/>
                </a:solidFill>
              </a:rPr>
              <a:t>của</a:t>
            </a:r>
            <a:r>
              <a:rPr lang="en-US" sz="1400" b="1" dirty="0">
                <a:solidFill>
                  <a:schemeClr val="bg1"/>
                </a:solidFill>
              </a:rPr>
              <a:t> CP, </a:t>
            </a:r>
            <a:r>
              <a:rPr lang="en-US" sz="1400" b="1" dirty="0" err="1">
                <a:solidFill>
                  <a:schemeClr val="bg1"/>
                </a:solidFill>
              </a:rPr>
              <a:t>TTgCP</a:t>
            </a:r>
            <a:r>
              <a:rPr lang="en-US" sz="1400" b="1" dirty="0">
                <a:solidFill>
                  <a:schemeClr val="bg1"/>
                </a:solidFill>
              </a:rPr>
              <a:t> (</a:t>
            </a:r>
            <a:r>
              <a:rPr lang="en-US" sz="1400" b="1" dirty="0" err="1">
                <a:solidFill>
                  <a:schemeClr val="bg1"/>
                </a:solidFill>
              </a:rPr>
              <a:t>Tháng</a:t>
            </a:r>
            <a:r>
              <a:rPr lang="en-US" sz="1400" b="1" dirty="0">
                <a:solidFill>
                  <a:schemeClr val="bg1"/>
                </a:solidFill>
              </a:rPr>
              <a:t> 10/2020)</a:t>
            </a:r>
            <a:endParaRPr lang="en-ZA" altLang="en-US" sz="1350" dirty="0">
              <a:solidFill>
                <a:schemeClr val="bg1"/>
              </a:solidFill>
              <a:latin typeface="Arial" panose="020B0604020202020204" pitchFamily="34" charset="0"/>
            </a:endParaRPr>
          </a:p>
        </p:txBody>
      </p:sp>
    </p:spTree>
    <p:extLst>
      <p:ext uri="{BB962C8B-B14F-4D97-AF65-F5344CB8AC3E}">
        <p14:creationId xmlns="" xmlns:p14="http://schemas.microsoft.com/office/powerpoint/2010/main" val="3496158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209862" y="639243"/>
            <a:ext cx="8724276" cy="4220774"/>
          </a:xfrm>
          <a:prstGeom prst="rect">
            <a:avLst/>
          </a:prstGeom>
        </p:spPr>
        <p:txBody>
          <a:bodyPr spcFirstLastPara="1" wrap="square" lIns="91425" tIns="91425" rIns="91425" bIns="91425" anchor="t" anchorCtr="0">
            <a:noAutofit/>
          </a:bodyPr>
          <a:lstStyle/>
          <a:p>
            <a:pPr marL="628650" indent="-514350" algn="just" fontAlgn="base">
              <a:spcAft>
                <a:spcPts val="600"/>
              </a:spcAft>
              <a:buAutoNum type="arabicPeriod"/>
            </a:pPr>
            <a:r>
              <a:rPr lang="en-US" sz="2000" b="1" dirty="0" err="1">
                <a:solidFill>
                  <a:schemeClr val="tx1"/>
                </a:solidFill>
              </a:rPr>
              <a:t>Về</a:t>
            </a:r>
            <a:r>
              <a:rPr lang="en-US" sz="2000" b="1" dirty="0">
                <a:solidFill>
                  <a:schemeClr val="tx1"/>
                </a:solidFill>
              </a:rPr>
              <a:t> </a:t>
            </a:r>
            <a:r>
              <a:rPr lang="en-US" sz="2000" b="1" dirty="0" err="1">
                <a:solidFill>
                  <a:schemeClr val="tx1"/>
                </a:solidFill>
              </a:rPr>
              <a:t>hoàn</a:t>
            </a:r>
            <a:r>
              <a:rPr lang="en-US" sz="2000" b="1" dirty="0">
                <a:solidFill>
                  <a:schemeClr val="tx1"/>
                </a:solidFill>
              </a:rPr>
              <a:t> </a:t>
            </a:r>
            <a:r>
              <a:rPr lang="en-US" sz="2000" b="1" dirty="0" err="1">
                <a:solidFill>
                  <a:schemeClr val="tx1"/>
                </a:solidFill>
              </a:rPr>
              <a:t>thiện</a:t>
            </a:r>
            <a:r>
              <a:rPr lang="en-US" sz="2000" b="1" dirty="0">
                <a:solidFill>
                  <a:schemeClr val="tx1"/>
                </a:solidFill>
              </a:rPr>
              <a:t> </a:t>
            </a:r>
            <a:r>
              <a:rPr lang="en-US" sz="2000" b="1" dirty="0" err="1">
                <a:solidFill>
                  <a:schemeClr val="tx1"/>
                </a:solidFill>
              </a:rPr>
              <a:t>giao</a:t>
            </a:r>
            <a:r>
              <a:rPr lang="en-US" sz="2000" b="1" dirty="0">
                <a:solidFill>
                  <a:schemeClr val="tx1"/>
                </a:solidFill>
              </a:rPr>
              <a:t> </a:t>
            </a:r>
            <a:r>
              <a:rPr lang="en-US" sz="2000" b="1" dirty="0" err="1">
                <a:solidFill>
                  <a:schemeClr val="tx1"/>
                </a:solidFill>
              </a:rPr>
              <a:t>diện</a:t>
            </a:r>
            <a:r>
              <a:rPr lang="en-US" sz="2000" b="1" dirty="0">
                <a:solidFill>
                  <a:schemeClr val="tx1"/>
                </a:solidFill>
              </a:rPr>
              <a:t>, </a:t>
            </a:r>
            <a:r>
              <a:rPr lang="en-US" sz="2000" b="1" dirty="0" err="1">
                <a:solidFill>
                  <a:schemeClr val="tx1"/>
                </a:solidFill>
              </a:rPr>
              <a:t>chức</a:t>
            </a:r>
            <a:r>
              <a:rPr lang="en-US" sz="2000" b="1" dirty="0">
                <a:solidFill>
                  <a:schemeClr val="tx1"/>
                </a:solidFill>
              </a:rPr>
              <a:t> </a:t>
            </a:r>
            <a:r>
              <a:rPr lang="en-US" sz="2000" b="1" dirty="0" err="1">
                <a:solidFill>
                  <a:schemeClr val="tx1"/>
                </a:solidFill>
              </a:rPr>
              <a:t>năng</a:t>
            </a:r>
            <a:r>
              <a:rPr lang="en-US" sz="2000" b="1" dirty="0">
                <a:solidFill>
                  <a:schemeClr val="tx1"/>
                </a:solidFill>
              </a:rPr>
              <a:t> </a:t>
            </a:r>
            <a:r>
              <a:rPr lang="en-US" sz="2000" b="1" dirty="0" err="1">
                <a:solidFill>
                  <a:schemeClr val="tx1"/>
                </a:solidFill>
              </a:rPr>
              <a:t>của</a:t>
            </a:r>
            <a:r>
              <a:rPr lang="en-US" sz="2000" b="1" dirty="0">
                <a:solidFill>
                  <a:schemeClr val="tx1"/>
                </a:solidFill>
              </a:rPr>
              <a:t> HTTTBC </a:t>
            </a:r>
            <a:r>
              <a:rPr lang="en-US" sz="2000" b="1" dirty="0" err="1">
                <a:solidFill>
                  <a:schemeClr val="tx1"/>
                </a:solidFill>
              </a:rPr>
              <a:t>Chính</a:t>
            </a:r>
            <a:r>
              <a:rPr lang="en-US" sz="2000" b="1" dirty="0">
                <a:solidFill>
                  <a:schemeClr val="tx1"/>
                </a:solidFill>
              </a:rPr>
              <a:t> </a:t>
            </a:r>
            <a:r>
              <a:rPr lang="en-US" sz="2000" b="1" dirty="0" err="1">
                <a:solidFill>
                  <a:schemeClr val="tx1"/>
                </a:solidFill>
              </a:rPr>
              <a:t>phủ</a:t>
            </a:r>
            <a:r>
              <a:rPr lang="en-US" sz="2000" b="1" dirty="0">
                <a:solidFill>
                  <a:schemeClr val="tx1"/>
                </a:solidFill>
              </a:rPr>
              <a:t>: </a:t>
            </a:r>
            <a:endParaRPr lang="en-US" sz="2000" b="1" dirty="0" smtClean="0">
              <a:solidFill>
                <a:schemeClr val="tx1"/>
              </a:solidFill>
            </a:endParaRPr>
          </a:p>
          <a:p>
            <a:pPr marL="628650" indent="-514350" algn="just" fontAlgn="base">
              <a:spcAft>
                <a:spcPts val="600"/>
              </a:spcAft>
              <a:buFont typeface="Arial" pitchFamily="34" charset="0"/>
              <a:buChar char="•"/>
            </a:pPr>
            <a:r>
              <a:rPr lang="en-US" sz="2000" dirty="0" smtClean="0">
                <a:solidFill>
                  <a:schemeClr val="tx1"/>
                </a:solidFill>
              </a:rPr>
              <a:t>VPCP </a:t>
            </a:r>
            <a:r>
              <a:rPr lang="en-US" sz="2000" dirty="0" err="1">
                <a:solidFill>
                  <a:schemeClr val="tx1"/>
                </a:solidFill>
              </a:rPr>
              <a:t>tiếp</a:t>
            </a:r>
            <a:r>
              <a:rPr lang="en-US" sz="2000" dirty="0">
                <a:solidFill>
                  <a:schemeClr val="tx1"/>
                </a:solidFill>
              </a:rPr>
              <a:t> </a:t>
            </a:r>
            <a:r>
              <a:rPr lang="en-US" sz="2000" dirty="0" err="1">
                <a:solidFill>
                  <a:schemeClr val="tx1"/>
                </a:solidFill>
              </a:rPr>
              <a:t>tục</a:t>
            </a:r>
            <a:r>
              <a:rPr lang="en-US" sz="2000" dirty="0">
                <a:solidFill>
                  <a:schemeClr val="tx1"/>
                </a:solidFill>
              </a:rPr>
              <a:t> </a:t>
            </a:r>
            <a:r>
              <a:rPr lang="en-US" sz="2000" dirty="0" err="1">
                <a:solidFill>
                  <a:schemeClr val="tx1"/>
                </a:solidFill>
              </a:rPr>
              <a:t>bổ</a:t>
            </a:r>
            <a:r>
              <a:rPr lang="en-US" sz="2000" dirty="0">
                <a:solidFill>
                  <a:schemeClr val="tx1"/>
                </a:solidFill>
              </a:rPr>
              <a:t> sung, </a:t>
            </a:r>
            <a:r>
              <a:rPr lang="en-US" sz="2000" dirty="0" err="1">
                <a:solidFill>
                  <a:schemeClr val="tx1"/>
                </a:solidFill>
              </a:rPr>
              <a:t>hoàn</a:t>
            </a:r>
            <a:r>
              <a:rPr lang="en-US" sz="2000" dirty="0">
                <a:solidFill>
                  <a:schemeClr val="tx1"/>
                </a:solidFill>
              </a:rPr>
              <a:t> </a:t>
            </a:r>
            <a:r>
              <a:rPr lang="en-US" sz="2000" dirty="0" err="1">
                <a:solidFill>
                  <a:schemeClr val="tx1"/>
                </a:solidFill>
              </a:rPr>
              <a:t>thiện</a:t>
            </a:r>
            <a:r>
              <a:rPr lang="en-US" sz="2000" dirty="0">
                <a:solidFill>
                  <a:schemeClr val="tx1"/>
                </a:solidFill>
              </a:rPr>
              <a:t> </a:t>
            </a:r>
            <a:r>
              <a:rPr lang="en-US" sz="2000" dirty="0" err="1">
                <a:solidFill>
                  <a:schemeClr val="tx1"/>
                </a:solidFill>
              </a:rPr>
              <a:t>chức</a:t>
            </a:r>
            <a:r>
              <a:rPr lang="en-US" sz="2000" dirty="0">
                <a:solidFill>
                  <a:schemeClr val="tx1"/>
                </a:solidFill>
              </a:rPr>
              <a:t> </a:t>
            </a:r>
            <a:r>
              <a:rPr lang="en-US" sz="2000" dirty="0" err="1">
                <a:solidFill>
                  <a:schemeClr val="tx1"/>
                </a:solidFill>
              </a:rPr>
              <a:t>năng</a:t>
            </a:r>
            <a:r>
              <a:rPr lang="en-US" sz="2000" dirty="0">
                <a:solidFill>
                  <a:schemeClr val="tx1"/>
                </a:solidFill>
              </a:rPr>
              <a:t>, </a:t>
            </a:r>
            <a:r>
              <a:rPr lang="en-US" sz="2000" dirty="0" err="1">
                <a:solidFill>
                  <a:schemeClr val="tx1"/>
                </a:solidFill>
              </a:rPr>
              <a:t>tính</a:t>
            </a:r>
            <a:r>
              <a:rPr lang="en-US" sz="2000" dirty="0">
                <a:solidFill>
                  <a:schemeClr val="tx1"/>
                </a:solidFill>
              </a:rPr>
              <a:t> </a:t>
            </a:r>
            <a:r>
              <a:rPr lang="en-US" sz="2000" dirty="0" err="1">
                <a:solidFill>
                  <a:schemeClr val="tx1"/>
                </a:solidFill>
              </a:rPr>
              <a:t>năng</a:t>
            </a:r>
            <a:r>
              <a:rPr lang="en-US" sz="2000" dirty="0">
                <a:solidFill>
                  <a:schemeClr val="tx1"/>
                </a:solidFill>
              </a:rPr>
              <a:t> </a:t>
            </a:r>
            <a:r>
              <a:rPr lang="en-US" sz="2000" dirty="0" err="1">
                <a:solidFill>
                  <a:schemeClr val="tx1"/>
                </a:solidFill>
              </a:rPr>
              <a:t>cụ</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bảo</a:t>
            </a:r>
            <a:r>
              <a:rPr lang="en-US" sz="2000" dirty="0">
                <a:solidFill>
                  <a:schemeClr val="tx1"/>
                </a:solidFill>
              </a:rPr>
              <a:t> </a:t>
            </a:r>
            <a:r>
              <a:rPr lang="en-US" sz="2000" dirty="0" err="1">
                <a:solidFill>
                  <a:schemeClr val="tx1"/>
                </a:solidFill>
              </a:rPr>
              <a:t>đảm</a:t>
            </a:r>
            <a:r>
              <a:rPr lang="en-US" sz="2000" dirty="0">
                <a:solidFill>
                  <a:schemeClr val="tx1"/>
                </a:solidFill>
              </a:rPr>
              <a:t> </a:t>
            </a:r>
            <a:r>
              <a:rPr lang="en-US" sz="2000" dirty="0" err="1">
                <a:solidFill>
                  <a:schemeClr val="tx1"/>
                </a:solidFill>
              </a:rPr>
              <a:t>đáp</a:t>
            </a:r>
            <a:r>
              <a:rPr lang="en-US" sz="2000" dirty="0">
                <a:solidFill>
                  <a:schemeClr val="tx1"/>
                </a:solidFill>
              </a:rPr>
              <a:t> </a:t>
            </a:r>
            <a:r>
              <a:rPr lang="en-US" sz="2000" dirty="0" err="1">
                <a:solidFill>
                  <a:schemeClr val="tx1"/>
                </a:solidFill>
              </a:rPr>
              <a:t>ứng</a:t>
            </a:r>
            <a:r>
              <a:rPr lang="en-US" sz="2000" dirty="0">
                <a:solidFill>
                  <a:schemeClr val="tx1"/>
                </a:solidFill>
              </a:rPr>
              <a:t> </a:t>
            </a:r>
            <a:r>
              <a:rPr lang="en-US" sz="2000" dirty="0" err="1">
                <a:solidFill>
                  <a:schemeClr val="tx1"/>
                </a:solidFill>
              </a:rPr>
              <a:t>nguyên</a:t>
            </a:r>
            <a:r>
              <a:rPr lang="en-US" sz="2000" dirty="0">
                <a:solidFill>
                  <a:schemeClr val="tx1"/>
                </a:solidFill>
              </a:rPr>
              <a:t> </a:t>
            </a:r>
            <a:r>
              <a:rPr lang="en-US" sz="2000" dirty="0" err="1">
                <a:solidFill>
                  <a:schemeClr val="tx1"/>
                </a:solidFill>
              </a:rPr>
              <a:t>tắc</a:t>
            </a:r>
            <a:r>
              <a:rPr lang="en-US" sz="2000" dirty="0">
                <a:solidFill>
                  <a:schemeClr val="tx1"/>
                </a:solidFill>
              </a:rPr>
              <a:t> </a:t>
            </a:r>
            <a:r>
              <a:rPr lang="en-US" sz="2000" dirty="0" err="1">
                <a:solidFill>
                  <a:schemeClr val="tx1"/>
                </a:solidFill>
              </a:rPr>
              <a:t>lấy</a:t>
            </a:r>
            <a:r>
              <a:rPr lang="en-US" sz="2000" dirty="0">
                <a:solidFill>
                  <a:schemeClr val="tx1"/>
                </a:solidFill>
              </a:rPr>
              <a:t> </a:t>
            </a:r>
            <a:r>
              <a:rPr lang="en-US" sz="2000" dirty="0" err="1">
                <a:solidFill>
                  <a:schemeClr val="tx1"/>
                </a:solidFill>
              </a:rPr>
              <a:t>người</a:t>
            </a:r>
            <a:r>
              <a:rPr lang="en-US" sz="2000" dirty="0">
                <a:solidFill>
                  <a:schemeClr val="tx1"/>
                </a:solidFill>
              </a:rPr>
              <a:t> </a:t>
            </a:r>
            <a:r>
              <a:rPr lang="en-US" sz="2000" dirty="0" err="1">
                <a:solidFill>
                  <a:schemeClr val="tx1"/>
                </a:solidFill>
              </a:rPr>
              <a:t>dùng</a:t>
            </a:r>
            <a:r>
              <a:rPr lang="en-US" sz="2000" dirty="0">
                <a:solidFill>
                  <a:schemeClr val="tx1"/>
                </a:solidFill>
              </a:rPr>
              <a:t> </a:t>
            </a:r>
            <a:r>
              <a:rPr lang="en-US" sz="2000" dirty="0" err="1">
                <a:solidFill>
                  <a:schemeClr val="tx1"/>
                </a:solidFill>
              </a:rPr>
              <a:t>làm</a:t>
            </a:r>
            <a:r>
              <a:rPr lang="en-US" sz="2000" dirty="0">
                <a:solidFill>
                  <a:schemeClr val="tx1"/>
                </a:solidFill>
              </a:rPr>
              <a:t> </a:t>
            </a:r>
            <a:r>
              <a:rPr lang="en-US" sz="2000" dirty="0" err="1">
                <a:solidFill>
                  <a:schemeClr val="tx1"/>
                </a:solidFill>
              </a:rPr>
              <a:t>trung</a:t>
            </a:r>
            <a:r>
              <a:rPr lang="en-US" sz="2000" dirty="0">
                <a:solidFill>
                  <a:schemeClr val="tx1"/>
                </a:solidFill>
              </a:rPr>
              <a:t> </a:t>
            </a:r>
            <a:r>
              <a:rPr lang="en-US" sz="2000" dirty="0" err="1">
                <a:solidFill>
                  <a:schemeClr val="tx1"/>
                </a:solidFill>
              </a:rPr>
              <a:t>tâm</a:t>
            </a:r>
            <a:r>
              <a:rPr lang="en-US" sz="2000" dirty="0">
                <a:solidFill>
                  <a:schemeClr val="tx1"/>
                </a:solidFill>
              </a:rPr>
              <a:t>; </a:t>
            </a:r>
            <a:r>
              <a:rPr lang="en-US" sz="2000" dirty="0" err="1">
                <a:solidFill>
                  <a:schemeClr val="tx1"/>
                </a:solidFill>
              </a:rPr>
              <a:t>hoàn</a:t>
            </a:r>
            <a:r>
              <a:rPr lang="en-US" sz="2000" dirty="0">
                <a:solidFill>
                  <a:schemeClr val="tx1"/>
                </a:solidFill>
              </a:rPr>
              <a:t> </a:t>
            </a:r>
            <a:r>
              <a:rPr lang="en-US" sz="2000" dirty="0" err="1">
                <a:solidFill>
                  <a:schemeClr val="tx1"/>
                </a:solidFill>
              </a:rPr>
              <a:t>thiện</a:t>
            </a:r>
            <a:r>
              <a:rPr lang="en-US" sz="2000" dirty="0">
                <a:solidFill>
                  <a:schemeClr val="tx1"/>
                </a:solidFill>
              </a:rPr>
              <a:t> </a:t>
            </a:r>
            <a:r>
              <a:rPr lang="en-US" sz="2000" dirty="0" err="1">
                <a:solidFill>
                  <a:schemeClr val="tx1"/>
                </a:solidFill>
              </a:rPr>
              <a:t>giao</a:t>
            </a:r>
            <a:r>
              <a:rPr lang="en-US" sz="2000" dirty="0">
                <a:solidFill>
                  <a:schemeClr val="tx1"/>
                </a:solidFill>
              </a:rPr>
              <a:t> </a:t>
            </a:r>
            <a:r>
              <a:rPr lang="en-US" sz="2000" dirty="0" err="1">
                <a:solidFill>
                  <a:schemeClr val="tx1"/>
                </a:solidFill>
              </a:rPr>
              <a:t>diện</a:t>
            </a:r>
            <a:r>
              <a:rPr lang="en-US" sz="2000" dirty="0">
                <a:solidFill>
                  <a:schemeClr val="tx1"/>
                </a:solidFill>
              </a:rPr>
              <a:t> </a:t>
            </a:r>
            <a:r>
              <a:rPr lang="en-US" sz="2000" dirty="0" err="1">
                <a:solidFill>
                  <a:schemeClr val="tx1"/>
                </a:solidFill>
              </a:rPr>
              <a:t>chung</a:t>
            </a:r>
            <a:r>
              <a:rPr lang="en-US" sz="2000" dirty="0">
                <a:solidFill>
                  <a:schemeClr val="tx1"/>
                </a:solidFill>
              </a:rPr>
              <a:t>, </a:t>
            </a:r>
            <a:r>
              <a:rPr lang="en-US" sz="2000" dirty="0" err="1">
                <a:solidFill>
                  <a:schemeClr val="tx1"/>
                </a:solidFill>
              </a:rPr>
              <a:t>giao</a:t>
            </a:r>
            <a:r>
              <a:rPr lang="en-US" sz="2000" dirty="0">
                <a:solidFill>
                  <a:schemeClr val="tx1"/>
                </a:solidFill>
              </a:rPr>
              <a:t> </a:t>
            </a:r>
            <a:r>
              <a:rPr lang="en-US" sz="2000" dirty="0" err="1">
                <a:solidFill>
                  <a:schemeClr val="tx1"/>
                </a:solidFill>
              </a:rPr>
              <a:t>diện</a:t>
            </a:r>
            <a:r>
              <a:rPr lang="en-US" sz="2000" dirty="0">
                <a:solidFill>
                  <a:schemeClr val="tx1"/>
                </a:solidFill>
              </a:rPr>
              <a:t> </a:t>
            </a:r>
            <a:r>
              <a:rPr lang="en-US" sz="2000" dirty="0" err="1">
                <a:solidFill>
                  <a:schemeClr val="tx1"/>
                </a:solidFill>
              </a:rPr>
              <a:t>cụ</a:t>
            </a:r>
            <a:r>
              <a:rPr lang="en-US" sz="2000" dirty="0">
                <a:solidFill>
                  <a:schemeClr val="tx1"/>
                </a:solidFill>
              </a:rPr>
              <a:t> </a:t>
            </a:r>
            <a:r>
              <a:rPr lang="en-US" sz="2000" dirty="0" err="1">
                <a:solidFill>
                  <a:schemeClr val="tx1"/>
                </a:solidFill>
              </a:rPr>
              <a:t>thể</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từng</a:t>
            </a:r>
            <a:r>
              <a:rPr lang="en-US" sz="2000" dirty="0">
                <a:solidFill>
                  <a:schemeClr val="tx1"/>
                </a:solidFill>
              </a:rPr>
              <a:t> </a:t>
            </a:r>
            <a:r>
              <a:rPr lang="en-US" sz="2000" dirty="0" err="1">
                <a:solidFill>
                  <a:schemeClr val="tx1"/>
                </a:solidFill>
              </a:rPr>
              <a:t>đối</a:t>
            </a:r>
            <a:r>
              <a:rPr lang="en-US" sz="2000" dirty="0">
                <a:solidFill>
                  <a:schemeClr val="tx1"/>
                </a:solidFill>
              </a:rPr>
              <a:t> </a:t>
            </a:r>
            <a:r>
              <a:rPr lang="en-US" sz="2000" dirty="0" err="1">
                <a:solidFill>
                  <a:schemeClr val="tx1"/>
                </a:solidFill>
              </a:rPr>
              <a:t>tượng</a:t>
            </a:r>
            <a:r>
              <a:rPr lang="en-US" sz="2000" dirty="0">
                <a:solidFill>
                  <a:schemeClr val="tx1"/>
                </a:solidFill>
              </a:rPr>
              <a:t> </a:t>
            </a:r>
            <a:r>
              <a:rPr lang="en-US" sz="2000" dirty="0" err="1">
                <a:solidFill>
                  <a:schemeClr val="tx1"/>
                </a:solidFill>
              </a:rPr>
              <a:t>sử</a:t>
            </a:r>
            <a:r>
              <a:rPr lang="en-US" sz="2000" dirty="0">
                <a:solidFill>
                  <a:schemeClr val="tx1"/>
                </a:solidFill>
              </a:rPr>
              <a:t> </a:t>
            </a:r>
            <a:r>
              <a:rPr lang="en-US" sz="2000" dirty="0" err="1">
                <a:solidFill>
                  <a:schemeClr val="tx1"/>
                </a:solidFill>
              </a:rPr>
              <a:t>dụng</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smtClean="0">
                <a:solidFill>
                  <a:schemeClr val="tx1"/>
                </a:solidFill>
              </a:rPr>
              <a:t>thống</a:t>
            </a:r>
            <a:r>
              <a:rPr lang="en-US" sz="2000" dirty="0" smtClean="0">
                <a:solidFill>
                  <a:schemeClr val="tx1"/>
                </a:solidFill>
              </a:rPr>
              <a:t>.</a:t>
            </a:r>
          </a:p>
          <a:p>
            <a:pPr marL="628650" indent="-514350" algn="just" fontAlgn="base">
              <a:spcAft>
                <a:spcPts val="600"/>
              </a:spcAft>
              <a:buFont typeface="Arial" pitchFamily="34" charset="0"/>
              <a:buChar char="•"/>
            </a:pPr>
            <a:r>
              <a:rPr lang="en-US" sz="2000" dirty="0" err="1" smtClean="0">
                <a:solidFill>
                  <a:schemeClr val="tx1"/>
                </a:solidFill>
              </a:rPr>
              <a:t>Các</a:t>
            </a:r>
            <a:r>
              <a:rPr lang="en-US" sz="2000" dirty="0" smtClean="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TT&amp;TT, CA, QP, Ban </a:t>
            </a:r>
            <a:r>
              <a:rPr lang="en-US" sz="2000" dirty="0" err="1">
                <a:solidFill>
                  <a:schemeClr val="tx1"/>
                </a:solidFill>
              </a:rPr>
              <a:t>Cơ</a:t>
            </a:r>
            <a:r>
              <a:rPr lang="en-US" sz="2000" dirty="0">
                <a:solidFill>
                  <a:schemeClr val="tx1"/>
                </a:solidFill>
              </a:rPr>
              <a:t> </a:t>
            </a:r>
            <a:r>
              <a:rPr lang="en-US" sz="2000" dirty="0" err="1">
                <a:solidFill>
                  <a:schemeClr val="tx1"/>
                </a:solidFill>
              </a:rPr>
              <a:t>yếu</a:t>
            </a:r>
            <a:r>
              <a:rPr lang="en-US" sz="2000" dirty="0">
                <a:solidFill>
                  <a:schemeClr val="tx1"/>
                </a:solidFill>
              </a:rPr>
              <a:t>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r>
              <a:rPr lang="en-US" sz="2000" dirty="0">
                <a:solidFill>
                  <a:schemeClr val="tx1"/>
                </a:solidFill>
              </a:rPr>
              <a:t>, </a:t>
            </a:r>
            <a:r>
              <a:rPr lang="en-US" sz="2000" dirty="0" err="1">
                <a:solidFill>
                  <a:schemeClr val="tx1"/>
                </a:solidFill>
              </a:rPr>
              <a:t>các</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mạng</a:t>
            </a:r>
            <a:r>
              <a:rPr lang="en-US" sz="2000" dirty="0">
                <a:solidFill>
                  <a:schemeClr val="tx1"/>
                </a:solidFill>
              </a:rPr>
              <a:t>, </a:t>
            </a:r>
            <a:r>
              <a:rPr lang="en-US" sz="2000" dirty="0" err="1">
                <a:solidFill>
                  <a:schemeClr val="tx1"/>
                </a:solidFill>
              </a:rPr>
              <a:t>nhà</a:t>
            </a:r>
            <a:r>
              <a:rPr lang="en-US" sz="2000" dirty="0">
                <a:solidFill>
                  <a:schemeClr val="tx1"/>
                </a:solidFill>
              </a:rPr>
              <a:t> </a:t>
            </a:r>
            <a:r>
              <a:rPr lang="en-US" sz="2000" dirty="0" err="1">
                <a:solidFill>
                  <a:schemeClr val="tx1"/>
                </a:solidFill>
              </a:rPr>
              <a:t>cung</a:t>
            </a:r>
            <a:r>
              <a:rPr lang="en-US" sz="2000" dirty="0">
                <a:solidFill>
                  <a:schemeClr val="tx1"/>
                </a:solidFill>
              </a:rPr>
              <a:t> </a:t>
            </a:r>
            <a:r>
              <a:rPr lang="en-US" sz="2000" dirty="0" err="1">
                <a:solidFill>
                  <a:schemeClr val="tx1"/>
                </a:solidFill>
              </a:rPr>
              <a:t>cấp</a:t>
            </a:r>
            <a:r>
              <a:rPr lang="en-US" sz="2000" dirty="0">
                <a:solidFill>
                  <a:schemeClr val="tx1"/>
                </a:solidFill>
              </a:rPr>
              <a:t> </a:t>
            </a:r>
            <a:r>
              <a:rPr lang="en-US" sz="2000" dirty="0" err="1">
                <a:solidFill>
                  <a:schemeClr val="tx1"/>
                </a:solidFill>
              </a:rPr>
              <a:t>dịch</a:t>
            </a:r>
            <a:r>
              <a:rPr lang="en-US" sz="2000" dirty="0">
                <a:solidFill>
                  <a:schemeClr val="tx1"/>
                </a:solidFill>
              </a:rPr>
              <a:t> </a:t>
            </a:r>
            <a:r>
              <a:rPr lang="en-US" sz="2000" dirty="0" err="1">
                <a:solidFill>
                  <a:schemeClr val="tx1"/>
                </a:solidFill>
              </a:rPr>
              <a:t>vụ</a:t>
            </a:r>
            <a:r>
              <a:rPr lang="en-US" sz="2000" dirty="0">
                <a:solidFill>
                  <a:schemeClr val="tx1"/>
                </a:solidFill>
              </a:rPr>
              <a: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bảo</a:t>
            </a:r>
            <a:r>
              <a:rPr lang="en-US" sz="2000" dirty="0">
                <a:solidFill>
                  <a:schemeClr val="tx1"/>
                </a:solidFill>
              </a:rPr>
              <a:t> </a:t>
            </a:r>
            <a:r>
              <a:rPr lang="en-US" sz="2000" dirty="0" err="1">
                <a:solidFill>
                  <a:schemeClr val="tx1"/>
                </a:solidFill>
              </a:rPr>
              <a:t>đảm</a:t>
            </a:r>
            <a:r>
              <a:rPr lang="en-US" sz="2000" dirty="0">
                <a:solidFill>
                  <a:schemeClr val="tx1"/>
                </a:solidFill>
              </a:rPr>
              <a:t> an </a:t>
            </a:r>
            <a:r>
              <a:rPr lang="en-US" sz="2000" dirty="0" err="1">
                <a:solidFill>
                  <a:schemeClr val="tx1"/>
                </a:solidFill>
              </a:rPr>
              <a:t>toàn</a:t>
            </a:r>
            <a:r>
              <a:rPr lang="en-US" sz="2000" dirty="0">
                <a:solidFill>
                  <a:schemeClr val="tx1"/>
                </a:solidFill>
              </a:rPr>
              <a:t> an </a:t>
            </a:r>
            <a:r>
              <a:rPr lang="en-US" sz="2000" dirty="0" err="1">
                <a:solidFill>
                  <a:schemeClr val="tx1"/>
                </a:solidFill>
              </a:rPr>
              <a:t>ninh</a:t>
            </a:r>
            <a:r>
              <a:rPr lang="en-US" sz="2000" dirty="0">
                <a:solidFill>
                  <a:schemeClr val="tx1"/>
                </a:solidFill>
              </a:rPr>
              <a:t> </a:t>
            </a:r>
            <a:r>
              <a:rPr lang="en-US" sz="2000" dirty="0" err="1">
                <a:solidFill>
                  <a:schemeClr val="tx1"/>
                </a:solidFill>
              </a:rPr>
              <a:t>thông</a:t>
            </a:r>
            <a:r>
              <a:rPr lang="en-US" sz="2000" dirty="0">
                <a:solidFill>
                  <a:schemeClr val="tx1"/>
                </a:solidFill>
              </a:rPr>
              <a:t> tin </a:t>
            </a:r>
            <a:r>
              <a:rPr lang="en-US" sz="2000" dirty="0" err="1">
                <a:solidFill>
                  <a:schemeClr val="tx1"/>
                </a:solidFill>
              </a:rPr>
              <a:t>của</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tối</a:t>
            </a:r>
            <a:r>
              <a:rPr lang="en-US" sz="2000" dirty="0">
                <a:solidFill>
                  <a:schemeClr val="tx1"/>
                </a:solidFill>
              </a:rPr>
              <a:t> </a:t>
            </a:r>
            <a:r>
              <a:rPr lang="en-US" sz="2000" dirty="0" err="1">
                <a:solidFill>
                  <a:schemeClr val="tx1"/>
                </a:solidFill>
              </a:rPr>
              <a:t>thiểu</a:t>
            </a:r>
            <a:r>
              <a:rPr lang="en-US" sz="2000" dirty="0">
                <a:solidFill>
                  <a:schemeClr val="tx1"/>
                </a:solidFill>
              </a:rPr>
              <a:t> ở </a:t>
            </a:r>
            <a:r>
              <a:rPr lang="en-US" sz="2000" dirty="0" err="1">
                <a:solidFill>
                  <a:schemeClr val="tx1"/>
                </a:solidFill>
              </a:rPr>
              <a:t>cấp</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smtClean="0">
                <a:solidFill>
                  <a:schemeClr val="tx1"/>
                </a:solidFill>
              </a:rPr>
              <a:t>4.</a:t>
            </a:r>
          </a:p>
          <a:p>
            <a:pPr marL="628650" indent="-514350" algn="just" fontAlgn="base">
              <a:spcAft>
                <a:spcPts val="600"/>
              </a:spcAft>
              <a:buFont typeface="Arial" pitchFamily="34" charset="0"/>
              <a:buChar char="•"/>
            </a:pPr>
            <a:r>
              <a:rPr lang="en-US" sz="2000" dirty="0" smtClean="0">
                <a:solidFill>
                  <a:schemeClr val="tx1"/>
                </a:solidFill>
              </a:rPr>
              <a:t>VPCP </a:t>
            </a:r>
            <a:r>
              <a:rPr lang="en-US" sz="2000" dirty="0" err="1">
                <a:solidFill>
                  <a:schemeClr val="tx1"/>
                </a:solidFill>
              </a:rPr>
              <a:t>đôn</a:t>
            </a:r>
            <a:r>
              <a:rPr lang="en-US" sz="2000" dirty="0">
                <a:solidFill>
                  <a:schemeClr val="tx1"/>
                </a:solidFill>
              </a:rPr>
              <a:t> </a:t>
            </a:r>
            <a:r>
              <a:rPr lang="en-US" sz="2000" dirty="0" err="1">
                <a:solidFill>
                  <a:schemeClr val="tx1"/>
                </a:solidFill>
              </a:rPr>
              <a:t>đốc</a:t>
            </a:r>
            <a:r>
              <a:rPr lang="en-US" sz="2000" dirty="0">
                <a:solidFill>
                  <a:schemeClr val="tx1"/>
                </a:solidFill>
              </a:rPr>
              <a:t> </a:t>
            </a:r>
            <a:r>
              <a:rPr lang="en-US" sz="2000" dirty="0" err="1">
                <a:solidFill>
                  <a:schemeClr val="tx1"/>
                </a:solidFill>
              </a:rPr>
              <a:t>Tập</a:t>
            </a:r>
            <a:r>
              <a:rPr lang="en-US" sz="2000" dirty="0">
                <a:solidFill>
                  <a:schemeClr val="tx1"/>
                </a:solidFill>
              </a:rPr>
              <a:t> </a:t>
            </a:r>
            <a:r>
              <a:rPr lang="en-US" sz="2000" dirty="0" err="1">
                <a:solidFill>
                  <a:schemeClr val="tx1"/>
                </a:solidFill>
              </a:rPr>
              <a:t>đoàn</a:t>
            </a:r>
            <a:r>
              <a:rPr lang="en-US" sz="2000" dirty="0">
                <a:solidFill>
                  <a:schemeClr val="tx1"/>
                </a:solidFill>
              </a:rPr>
              <a:t> Viettel </a:t>
            </a:r>
            <a:r>
              <a:rPr lang="en-US" sz="2000" dirty="0" err="1">
                <a:solidFill>
                  <a:schemeClr val="tx1"/>
                </a:solidFill>
              </a:rPr>
              <a:t>phối</a:t>
            </a:r>
            <a:r>
              <a:rPr lang="en-US" sz="2000" dirty="0">
                <a:solidFill>
                  <a:schemeClr val="tx1"/>
                </a:solidFill>
              </a:rPr>
              <a:t> </a:t>
            </a:r>
            <a:r>
              <a:rPr lang="en-US" sz="2000" dirty="0" err="1">
                <a:solidFill>
                  <a:schemeClr val="tx1"/>
                </a:solidFill>
              </a:rPr>
              <a:t>hợp</a:t>
            </a:r>
            <a:r>
              <a:rPr lang="en-US" sz="2000" dirty="0">
                <a:solidFill>
                  <a:schemeClr val="tx1"/>
                </a:solidFill>
              </a:rPr>
              <a:t> </a:t>
            </a:r>
            <a:r>
              <a:rPr lang="en-US" sz="2000" dirty="0" err="1">
                <a:solidFill>
                  <a:schemeClr val="tx1"/>
                </a:solidFill>
              </a:rPr>
              <a:t>với</a:t>
            </a:r>
            <a:r>
              <a:rPr lang="en-US" sz="2000" dirty="0">
                <a:solidFill>
                  <a:schemeClr val="tx1"/>
                </a:solidFill>
              </a:rPr>
              <a:t> </a:t>
            </a:r>
            <a:r>
              <a:rPr lang="en-US" sz="2000" dirty="0" err="1">
                <a:solidFill>
                  <a:schemeClr val="tx1"/>
                </a:solidFill>
              </a:rPr>
              <a:t>Tập</a:t>
            </a:r>
            <a:r>
              <a:rPr lang="en-US" sz="2000" dirty="0">
                <a:solidFill>
                  <a:schemeClr val="tx1"/>
                </a:solidFill>
              </a:rPr>
              <a:t> </a:t>
            </a:r>
            <a:r>
              <a:rPr lang="en-US" sz="2000" dirty="0" err="1">
                <a:solidFill>
                  <a:schemeClr val="tx1"/>
                </a:solidFill>
              </a:rPr>
              <a:t>đoàn</a:t>
            </a:r>
            <a:r>
              <a:rPr lang="en-US" sz="2000" dirty="0">
                <a:solidFill>
                  <a:schemeClr val="tx1"/>
                </a:solidFill>
              </a:rPr>
              <a:t> VNPT </a:t>
            </a:r>
            <a:r>
              <a:rPr lang="en-US" sz="2000" dirty="0" err="1">
                <a:solidFill>
                  <a:schemeClr val="tx1"/>
                </a:solidFill>
              </a:rPr>
              <a:t>kết</a:t>
            </a:r>
            <a:r>
              <a:rPr lang="en-US" sz="2000" dirty="0">
                <a:solidFill>
                  <a:schemeClr val="tx1"/>
                </a:solidFill>
              </a:rPr>
              <a:t> </a:t>
            </a:r>
            <a:r>
              <a:rPr lang="en-US" sz="2000" dirty="0" err="1">
                <a:solidFill>
                  <a:schemeClr val="tx1"/>
                </a:solidFill>
              </a:rPr>
              <a:t>nối</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QLVB&amp;HSCV, </a:t>
            </a:r>
            <a:r>
              <a:rPr lang="en-US" sz="2000" dirty="0" err="1">
                <a:solidFill>
                  <a:schemeClr val="tx1"/>
                </a:solidFill>
              </a:rPr>
              <a:t>eCabinet</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theo</a:t>
            </a:r>
            <a:r>
              <a:rPr lang="en-US" sz="2000" dirty="0">
                <a:solidFill>
                  <a:schemeClr val="tx1"/>
                </a:solidFill>
              </a:rPr>
              <a:t> </a:t>
            </a:r>
            <a:r>
              <a:rPr lang="en-US" sz="2000" dirty="0" err="1">
                <a:solidFill>
                  <a:schemeClr val="tx1"/>
                </a:solidFill>
              </a:rPr>
              <a:t>dõi</a:t>
            </a:r>
            <a:r>
              <a:rPr lang="en-US" sz="2000" dirty="0">
                <a:solidFill>
                  <a:schemeClr val="tx1"/>
                </a:solidFill>
              </a:rPr>
              <a:t> </a:t>
            </a:r>
            <a:r>
              <a:rPr lang="en-US" sz="2000" dirty="0" err="1">
                <a:solidFill>
                  <a:schemeClr val="tx1"/>
                </a:solidFill>
              </a:rPr>
              <a:t>nhiệm</a:t>
            </a:r>
            <a:r>
              <a:rPr lang="en-US" sz="2000" dirty="0">
                <a:solidFill>
                  <a:schemeClr val="tx1"/>
                </a:solidFill>
              </a:rPr>
              <a:t> </a:t>
            </a:r>
            <a:r>
              <a:rPr lang="en-US" sz="2000" dirty="0" err="1">
                <a:solidFill>
                  <a:schemeClr val="tx1"/>
                </a:solidFill>
              </a:rPr>
              <a:t>vụ</a:t>
            </a:r>
            <a:r>
              <a:rPr lang="en-US" sz="2000" dirty="0">
                <a:solidFill>
                  <a:schemeClr val="tx1"/>
                </a:solidFill>
              </a:rPr>
              <a:t> </a:t>
            </a:r>
            <a:r>
              <a:rPr lang="en-US" sz="2000" dirty="0" err="1">
                <a:solidFill>
                  <a:schemeClr val="tx1"/>
                </a:solidFill>
              </a:rPr>
              <a:t>của</a:t>
            </a:r>
            <a:r>
              <a:rPr lang="en-US" sz="2000" dirty="0">
                <a:solidFill>
                  <a:schemeClr val="tx1"/>
                </a:solidFill>
              </a:rPr>
              <a:t> CP, </a:t>
            </a:r>
            <a:r>
              <a:rPr lang="en-US" sz="2000" dirty="0" err="1">
                <a:solidFill>
                  <a:schemeClr val="tx1"/>
                </a:solidFill>
              </a:rPr>
              <a:t>TTgCP</a:t>
            </a:r>
            <a:r>
              <a:rPr lang="en-US" sz="2000" dirty="0">
                <a:solidFill>
                  <a:schemeClr val="tx1"/>
                </a:solidFill>
              </a:rPr>
              <a:t> </a:t>
            </a:r>
            <a:r>
              <a:rPr lang="en-US" sz="2000" dirty="0" err="1">
                <a:solidFill>
                  <a:schemeClr val="tx1"/>
                </a:solidFill>
              </a:rPr>
              <a:t>giao</a:t>
            </a:r>
            <a:r>
              <a:rPr lang="en-US" sz="2000" dirty="0">
                <a:solidFill>
                  <a:schemeClr val="tx1"/>
                </a:solidFill>
              </a:rPr>
              <a:t> </a:t>
            </a:r>
            <a:r>
              <a:rPr lang="en-US" sz="2000" dirty="0" err="1">
                <a:solidFill>
                  <a:schemeClr val="tx1"/>
                </a:solidFill>
              </a:rPr>
              <a:t>trên</a:t>
            </a:r>
            <a:r>
              <a:rPr lang="en-US" sz="2000" dirty="0">
                <a:solidFill>
                  <a:schemeClr val="tx1"/>
                </a:solidFill>
              </a:rPr>
              <a:t> </a:t>
            </a:r>
            <a:r>
              <a:rPr lang="en-US" sz="2000" dirty="0" err="1">
                <a:solidFill>
                  <a:schemeClr val="tx1"/>
                </a:solidFill>
              </a:rPr>
              <a:t>Hệ</a:t>
            </a:r>
            <a:r>
              <a:rPr lang="en-US" sz="2000" dirty="0">
                <a:solidFill>
                  <a:schemeClr val="tx1"/>
                </a:solidFill>
              </a:rPr>
              <a:t> </a:t>
            </a:r>
            <a:r>
              <a:rPr lang="en-US" sz="2000" dirty="0" err="1">
                <a:solidFill>
                  <a:schemeClr val="tx1"/>
                </a:solidFill>
              </a:rPr>
              <a:t>thống</a:t>
            </a:r>
            <a:r>
              <a:rPr lang="en-US" sz="2000" dirty="0">
                <a:solidFill>
                  <a:schemeClr val="tx1"/>
                </a:solidFill>
              </a:rPr>
              <a:t> </a:t>
            </a:r>
            <a:r>
              <a:rPr lang="en-US" sz="2000" dirty="0" err="1">
                <a:solidFill>
                  <a:schemeClr val="tx1"/>
                </a:solidFill>
              </a:rPr>
              <a:t>thông</a:t>
            </a:r>
            <a:r>
              <a:rPr lang="en-US" sz="2000" dirty="0">
                <a:solidFill>
                  <a:schemeClr val="tx1"/>
                </a:solidFill>
              </a:rPr>
              <a:t> tin </a:t>
            </a:r>
            <a:r>
              <a:rPr lang="en-US" sz="2000" dirty="0" err="1">
                <a:solidFill>
                  <a:schemeClr val="tx1"/>
                </a:solidFill>
              </a:rPr>
              <a:t>báo</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r>
              <a:rPr lang="en-US" sz="2000" dirty="0">
                <a:solidFill>
                  <a:schemeClr val="tx1"/>
                </a:solidFill>
              </a:rPr>
              <a:t>.</a:t>
            </a:r>
          </a:p>
          <a:p>
            <a:pPr algn="just">
              <a:spcAft>
                <a:spcPts val="600"/>
              </a:spcAft>
            </a:pPr>
            <a:r>
              <a:rPr lang="en-US" sz="2000" b="1" i="1" dirty="0">
                <a:solidFill>
                  <a:schemeClr val="tx1"/>
                </a:solidFill>
              </a:rPr>
              <a:t>	</a:t>
            </a:r>
            <a:endParaRPr lang="en-US" sz="1800" dirty="0">
              <a:solidFill>
                <a:schemeClr val="tx1"/>
              </a:solidFill>
            </a:endParaRPr>
          </a:p>
        </p:txBody>
      </p:sp>
      <p:sp>
        <p:nvSpPr>
          <p:cNvPr id="64" name="Google Shape;64;p14"/>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 xmlns:a16="http://schemas.microsoft.com/office/drawing/2014/main" id="{B79049B9-F8CB-483A-9AE6-6C911A29F2E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33</a:t>
            </a:fld>
            <a:endParaRPr lang="vi"/>
          </a:p>
        </p:txBody>
      </p:sp>
      <p:sp>
        <p:nvSpPr>
          <p:cNvPr id="6" name="Rectangle 5">
            <a:extLst>
              <a:ext uri="{FF2B5EF4-FFF2-40B4-BE49-F238E27FC236}">
                <a16:creationId xmlns="" xmlns:a16="http://schemas.microsoft.com/office/drawing/2014/main" id="{10A5C812-34B4-4D30-B60D-ACDD544FD431}"/>
              </a:ext>
            </a:extLst>
          </p:cNvPr>
          <p:cNvSpPr/>
          <p:nvPr/>
        </p:nvSpPr>
        <p:spPr>
          <a:xfrm>
            <a:off x="678657" y="129218"/>
            <a:ext cx="3918060" cy="480901"/>
          </a:xfrm>
          <a:prstGeom prst="rect">
            <a:avLst/>
          </a:prstGeom>
        </p:spPr>
        <p:txBody>
          <a:bodyPr wrap="none">
            <a:spAutoFit/>
          </a:bodyPr>
          <a:lstStyle/>
          <a:p>
            <a:pPr>
              <a:lnSpc>
                <a:spcPct val="115000"/>
              </a:lnSpc>
              <a:buClr>
                <a:schemeClr val="dk1"/>
              </a:buClr>
              <a:buSzPts val="2800"/>
            </a:pPr>
            <a:r>
              <a:rPr lang="en-US" sz="2400" b="1" dirty="0">
                <a:solidFill>
                  <a:srgbClr val="D16F3D"/>
                </a:solidFill>
              </a:rPr>
              <a:t>IV. </a:t>
            </a:r>
            <a:r>
              <a:rPr lang="en-US" sz="2400" b="1" dirty="0" err="1">
                <a:solidFill>
                  <a:srgbClr val="D16F3D"/>
                </a:solidFill>
              </a:rPr>
              <a:t>Nhiệm</a:t>
            </a:r>
            <a:r>
              <a:rPr lang="en-US" sz="2400" b="1" dirty="0">
                <a:solidFill>
                  <a:srgbClr val="D16F3D"/>
                </a:solidFill>
              </a:rPr>
              <a:t> </a:t>
            </a:r>
            <a:r>
              <a:rPr lang="en-US" sz="2400" b="1" dirty="0" err="1">
                <a:solidFill>
                  <a:srgbClr val="D16F3D"/>
                </a:solidFill>
              </a:rPr>
              <a:t>vụ</a:t>
            </a:r>
            <a:r>
              <a:rPr lang="en-US" sz="2400" b="1" dirty="0">
                <a:solidFill>
                  <a:srgbClr val="D16F3D"/>
                </a:solidFill>
              </a:rPr>
              <a:t> </a:t>
            </a:r>
            <a:r>
              <a:rPr lang="en-US" sz="2400" b="1" dirty="0" err="1">
                <a:solidFill>
                  <a:srgbClr val="D16F3D"/>
                </a:solidFill>
              </a:rPr>
              <a:t>thời</a:t>
            </a:r>
            <a:r>
              <a:rPr lang="en-US" sz="2400" b="1" dirty="0">
                <a:solidFill>
                  <a:srgbClr val="D16F3D"/>
                </a:solidFill>
              </a:rPr>
              <a:t> </a:t>
            </a:r>
            <a:r>
              <a:rPr lang="en-US" sz="2400" b="1" dirty="0" err="1">
                <a:solidFill>
                  <a:srgbClr val="D16F3D"/>
                </a:solidFill>
              </a:rPr>
              <a:t>gian</a:t>
            </a:r>
            <a:r>
              <a:rPr lang="en-US" sz="2400" b="1" dirty="0">
                <a:solidFill>
                  <a:srgbClr val="D16F3D"/>
                </a:solidFill>
              </a:rPr>
              <a:t> </a:t>
            </a:r>
            <a:r>
              <a:rPr lang="en-US" sz="2400" b="1" dirty="0" err="1">
                <a:solidFill>
                  <a:srgbClr val="D16F3D"/>
                </a:solidFill>
              </a:rPr>
              <a:t>tới</a:t>
            </a:r>
            <a:endParaRPr lang="en-US" sz="2400" b="1" dirty="0">
              <a:solidFill>
                <a:srgbClr val="D16F3D"/>
              </a:solidFill>
            </a:endParaRPr>
          </a:p>
        </p:txBody>
      </p:sp>
      <p:pic>
        <p:nvPicPr>
          <p:cNvPr id="7" name="Picture 6">
            <a:extLst>
              <a:ext uri="{FF2B5EF4-FFF2-40B4-BE49-F238E27FC236}">
                <a16:creationId xmlns="" xmlns:a16="http://schemas.microsoft.com/office/drawing/2014/main" id="{3EE88156-8CF6-44AF-9F7D-BCA9D5A6BBBF}"/>
              </a:ext>
            </a:extLst>
          </p:cNvPr>
          <p:cNvPicPr>
            <a:picLocks noChangeAspect="1"/>
          </p:cNvPicPr>
          <p:nvPr/>
        </p:nvPicPr>
        <p:blipFill>
          <a:blip r:embed="rId3"/>
          <a:stretch>
            <a:fillRect/>
          </a:stretch>
        </p:blipFill>
        <p:spPr>
          <a:xfrm>
            <a:off x="135082" y="221457"/>
            <a:ext cx="473825" cy="369220"/>
          </a:xfrm>
          <a:prstGeom prst="rect">
            <a:avLst/>
          </a:prstGeo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b="1" dirty="0">
                <a:solidFill>
                  <a:srgbClr val="D16F3D"/>
                </a:solidFill>
              </a:rPr>
              <a:t>IV. </a:t>
            </a:r>
            <a:r>
              <a:rPr lang="en-US" sz="2400" b="1" dirty="0" err="1">
                <a:solidFill>
                  <a:srgbClr val="D16F3D"/>
                </a:solidFill>
              </a:rPr>
              <a:t>Nhiệm</a:t>
            </a:r>
            <a:r>
              <a:rPr lang="en-US" sz="2400" b="1" dirty="0">
                <a:solidFill>
                  <a:srgbClr val="D16F3D"/>
                </a:solidFill>
              </a:rPr>
              <a:t> </a:t>
            </a:r>
            <a:r>
              <a:rPr lang="en-US" sz="2400" b="1" dirty="0" err="1">
                <a:solidFill>
                  <a:srgbClr val="D16F3D"/>
                </a:solidFill>
              </a:rPr>
              <a:t>vụ</a:t>
            </a:r>
            <a:r>
              <a:rPr lang="en-US" sz="2400" b="1" dirty="0">
                <a:solidFill>
                  <a:srgbClr val="D16F3D"/>
                </a:solidFill>
              </a:rPr>
              <a:t> </a:t>
            </a:r>
            <a:r>
              <a:rPr lang="en-US" sz="2400" b="1" dirty="0" err="1">
                <a:solidFill>
                  <a:srgbClr val="D16F3D"/>
                </a:solidFill>
              </a:rPr>
              <a:t>thời</a:t>
            </a:r>
            <a:r>
              <a:rPr lang="en-US" sz="2400" b="1" dirty="0">
                <a:solidFill>
                  <a:srgbClr val="D16F3D"/>
                </a:solidFill>
              </a:rPr>
              <a:t> </a:t>
            </a:r>
            <a:r>
              <a:rPr lang="en-US" sz="2400" b="1" dirty="0" err="1">
                <a:solidFill>
                  <a:srgbClr val="D16F3D"/>
                </a:solidFill>
              </a:rPr>
              <a:t>gian</a:t>
            </a:r>
            <a:r>
              <a:rPr lang="en-US" sz="2400" b="1" dirty="0">
                <a:solidFill>
                  <a:srgbClr val="D16F3D"/>
                </a:solidFill>
              </a:rPr>
              <a:t> </a:t>
            </a:r>
            <a:r>
              <a:rPr lang="en-US" sz="2400" b="1" dirty="0" err="1" smtClean="0">
                <a:solidFill>
                  <a:srgbClr val="D16F3D"/>
                </a:solidFill>
              </a:rPr>
              <a:t>tới</a:t>
            </a:r>
            <a:r>
              <a:rPr lang="en-US" sz="2400" b="1" dirty="0" smtClean="0">
                <a:solidFill>
                  <a:srgbClr val="D16F3D"/>
                </a:solidFill>
              </a:rPr>
              <a:t> (</a:t>
            </a:r>
            <a:r>
              <a:rPr lang="en-US" sz="2400" b="1" dirty="0" err="1" smtClean="0">
                <a:solidFill>
                  <a:srgbClr val="D16F3D"/>
                </a:solidFill>
              </a:rPr>
              <a:t>tt</a:t>
            </a:r>
            <a:r>
              <a:rPr lang="en-US" sz="2400" b="1" dirty="0" smtClean="0">
                <a:solidFill>
                  <a:srgbClr val="D16F3D"/>
                </a:solidFill>
              </a:rPr>
              <a:t>)</a:t>
            </a:r>
            <a:r>
              <a:rPr lang="en-US" b="1" dirty="0">
                <a:solidFill>
                  <a:srgbClr val="D16F3D"/>
                </a:solidFill>
              </a:rPr>
              <a:t/>
            </a:r>
            <a:br>
              <a:rPr lang="en-US" b="1" dirty="0">
                <a:solidFill>
                  <a:srgbClr val="D16F3D"/>
                </a:solidFill>
              </a:rPr>
            </a:br>
            <a:endParaRPr lang="en-US" dirty="0"/>
          </a:p>
        </p:txBody>
      </p:sp>
      <p:sp>
        <p:nvSpPr>
          <p:cNvPr id="3" name="Text Placeholder 2"/>
          <p:cNvSpPr>
            <a:spLocks noGrp="1"/>
          </p:cNvSpPr>
          <p:nvPr>
            <p:ph type="body" idx="1"/>
          </p:nvPr>
        </p:nvSpPr>
        <p:spPr/>
        <p:txBody>
          <a:bodyPr/>
          <a:lstStyle/>
          <a:p>
            <a:pPr algn="just">
              <a:spcAft>
                <a:spcPts val="600"/>
              </a:spcAft>
              <a:buNone/>
            </a:pPr>
            <a:r>
              <a:rPr lang="en-US" sz="2000" b="1" dirty="0">
                <a:solidFill>
                  <a:schemeClr val="tx1"/>
                </a:solidFill>
              </a:rPr>
              <a:t>2. </a:t>
            </a:r>
            <a:r>
              <a:rPr lang="en-US" sz="2000" b="1" dirty="0" err="1">
                <a:solidFill>
                  <a:schemeClr val="tx1"/>
                </a:solidFill>
              </a:rPr>
              <a:t>Về</a:t>
            </a:r>
            <a:r>
              <a:rPr lang="en-US" sz="2000" b="1" dirty="0">
                <a:solidFill>
                  <a:schemeClr val="tx1"/>
                </a:solidFill>
              </a:rPr>
              <a:t> </a:t>
            </a:r>
            <a:r>
              <a:rPr lang="en-US" sz="2000" b="1" dirty="0" err="1">
                <a:solidFill>
                  <a:schemeClr val="tx1"/>
                </a:solidFill>
              </a:rPr>
              <a:t>xây</a:t>
            </a:r>
            <a:r>
              <a:rPr lang="en-US" sz="2000" b="1" dirty="0">
                <a:solidFill>
                  <a:schemeClr val="tx1"/>
                </a:solidFill>
              </a:rPr>
              <a:t> </a:t>
            </a:r>
            <a:r>
              <a:rPr lang="en-US" sz="2000" b="1" dirty="0" err="1">
                <a:solidFill>
                  <a:schemeClr val="tx1"/>
                </a:solidFill>
              </a:rPr>
              <a:t>dựng</a:t>
            </a:r>
            <a:r>
              <a:rPr lang="en-US" sz="2000" b="1" dirty="0">
                <a:solidFill>
                  <a:schemeClr val="tx1"/>
                </a:solidFill>
              </a:rPr>
              <a:t> HTTTBC </a:t>
            </a:r>
            <a:r>
              <a:rPr lang="en-US" sz="2000" b="1" dirty="0" err="1">
                <a:solidFill>
                  <a:schemeClr val="tx1"/>
                </a:solidFill>
              </a:rPr>
              <a:t>của</a:t>
            </a:r>
            <a:r>
              <a:rPr lang="en-US" sz="2000" b="1" dirty="0">
                <a:solidFill>
                  <a:schemeClr val="tx1"/>
                </a:solidFill>
              </a:rPr>
              <a:t> </a:t>
            </a:r>
            <a:r>
              <a:rPr lang="en-US" sz="2000" b="1" dirty="0" err="1">
                <a:solidFill>
                  <a:schemeClr val="tx1"/>
                </a:solidFill>
              </a:rPr>
              <a:t>bộ</a:t>
            </a:r>
            <a:r>
              <a:rPr lang="en-US" sz="2000" b="1" dirty="0">
                <a:solidFill>
                  <a:schemeClr val="tx1"/>
                </a:solidFill>
              </a:rPr>
              <a:t>, </a:t>
            </a:r>
            <a:r>
              <a:rPr lang="en-US" sz="2000" b="1" dirty="0" err="1">
                <a:solidFill>
                  <a:schemeClr val="tx1"/>
                </a:solidFill>
              </a:rPr>
              <a:t>cơ</a:t>
            </a:r>
            <a:r>
              <a:rPr lang="en-US" sz="2000" b="1" dirty="0">
                <a:solidFill>
                  <a:schemeClr val="tx1"/>
                </a:solidFill>
              </a:rPr>
              <a:t> </a:t>
            </a:r>
            <a:r>
              <a:rPr lang="en-US" sz="2000" b="1" dirty="0" err="1">
                <a:solidFill>
                  <a:schemeClr val="tx1"/>
                </a:solidFill>
              </a:rPr>
              <a:t>quan</a:t>
            </a:r>
            <a:r>
              <a:rPr lang="en-US" sz="2000" b="1" dirty="0">
                <a:solidFill>
                  <a:schemeClr val="tx1"/>
                </a:solidFill>
              </a:rPr>
              <a:t>, </a:t>
            </a:r>
            <a:r>
              <a:rPr lang="en-US" sz="2000" b="1" dirty="0" err="1">
                <a:solidFill>
                  <a:schemeClr val="tx1"/>
                </a:solidFill>
              </a:rPr>
              <a:t>địa</a:t>
            </a:r>
            <a:r>
              <a:rPr lang="en-US" sz="2000" b="1" dirty="0">
                <a:solidFill>
                  <a:schemeClr val="tx1"/>
                </a:solidFill>
              </a:rPr>
              <a:t> </a:t>
            </a:r>
            <a:r>
              <a:rPr lang="en-US" sz="2000" b="1" dirty="0" err="1">
                <a:solidFill>
                  <a:schemeClr val="tx1"/>
                </a:solidFill>
              </a:rPr>
              <a:t>phương</a:t>
            </a:r>
            <a:r>
              <a:rPr lang="en-US" sz="2000" b="1" dirty="0">
                <a:solidFill>
                  <a:schemeClr val="tx1"/>
                </a:solidFill>
              </a:rPr>
              <a:t> </a:t>
            </a:r>
            <a:r>
              <a:rPr lang="en-US" sz="2000" b="1" dirty="0" err="1">
                <a:solidFill>
                  <a:schemeClr val="tx1"/>
                </a:solidFill>
              </a:rPr>
              <a:t>kết</a:t>
            </a:r>
            <a:r>
              <a:rPr lang="en-US" sz="2000" b="1" dirty="0">
                <a:solidFill>
                  <a:schemeClr val="tx1"/>
                </a:solidFill>
              </a:rPr>
              <a:t> </a:t>
            </a:r>
            <a:r>
              <a:rPr lang="en-US" sz="2000" b="1" dirty="0" err="1">
                <a:solidFill>
                  <a:schemeClr val="tx1"/>
                </a:solidFill>
              </a:rPr>
              <a:t>nối</a:t>
            </a:r>
            <a:r>
              <a:rPr lang="en-US" sz="2000" b="1" dirty="0">
                <a:solidFill>
                  <a:schemeClr val="tx1"/>
                </a:solidFill>
              </a:rPr>
              <a:t> </a:t>
            </a:r>
            <a:r>
              <a:rPr lang="en-US" sz="2000" b="1" dirty="0" err="1">
                <a:solidFill>
                  <a:schemeClr val="tx1"/>
                </a:solidFill>
              </a:rPr>
              <a:t>với</a:t>
            </a:r>
            <a:r>
              <a:rPr lang="en-US" sz="2000" b="1" dirty="0">
                <a:solidFill>
                  <a:schemeClr val="tx1"/>
                </a:solidFill>
              </a:rPr>
              <a:t> HTTTBC </a:t>
            </a:r>
            <a:r>
              <a:rPr lang="en-US" sz="2000" b="1" dirty="0" err="1">
                <a:solidFill>
                  <a:schemeClr val="tx1"/>
                </a:solidFill>
              </a:rPr>
              <a:t>Chính</a:t>
            </a:r>
            <a:r>
              <a:rPr lang="en-US" sz="2000" b="1" dirty="0">
                <a:solidFill>
                  <a:schemeClr val="tx1"/>
                </a:solidFill>
              </a:rPr>
              <a:t> </a:t>
            </a:r>
            <a:r>
              <a:rPr lang="en-US" sz="2000" b="1" dirty="0" err="1">
                <a:solidFill>
                  <a:schemeClr val="tx1"/>
                </a:solidFill>
              </a:rPr>
              <a:t>phủ</a:t>
            </a:r>
            <a:endParaRPr lang="en-US" sz="2000" b="1" dirty="0">
              <a:solidFill>
                <a:schemeClr val="tx1"/>
              </a:solidFill>
            </a:endParaRPr>
          </a:p>
          <a:p>
            <a:pPr algn="just">
              <a:spcAft>
                <a:spcPts val="600"/>
              </a:spcAft>
            </a:pPr>
            <a:r>
              <a:rPr lang="en-US" sz="2000" dirty="0" err="1" smtClean="0">
                <a:solidFill>
                  <a:schemeClr val="tx1"/>
                </a:solidFill>
              </a:rPr>
              <a:t>Các</a:t>
            </a:r>
            <a:r>
              <a:rPr lang="en-US" sz="2000" dirty="0" smtClean="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căn</a:t>
            </a:r>
            <a:r>
              <a:rPr lang="en-US" sz="2000" dirty="0">
                <a:solidFill>
                  <a:schemeClr val="tx1"/>
                </a:solidFill>
              </a:rPr>
              <a:t> </a:t>
            </a:r>
            <a:r>
              <a:rPr lang="en-US" sz="2000" dirty="0" err="1">
                <a:solidFill>
                  <a:schemeClr val="tx1"/>
                </a:solidFill>
              </a:rPr>
              <a:t>cứ</a:t>
            </a:r>
            <a:r>
              <a:rPr lang="en-US" sz="2000" dirty="0">
                <a:solidFill>
                  <a:schemeClr val="tx1"/>
                </a:solidFill>
              </a:rPr>
              <a:t> </a:t>
            </a:r>
            <a:r>
              <a:rPr lang="en-US" sz="2000" dirty="0" err="1">
                <a:solidFill>
                  <a:schemeClr val="tx1"/>
                </a:solidFill>
              </a:rPr>
              <a:t>hướng</a:t>
            </a:r>
            <a:r>
              <a:rPr lang="en-US" sz="2000" dirty="0">
                <a:solidFill>
                  <a:schemeClr val="tx1"/>
                </a:solidFill>
              </a:rPr>
              <a:t> </a:t>
            </a:r>
            <a:r>
              <a:rPr lang="en-US" sz="2000" dirty="0" err="1">
                <a:solidFill>
                  <a:schemeClr val="tx1"/>
                </a:solidFill>
              </a:rPr>
              <a:t>dẫn</a:t>
            </a:r>
            <a:r>
              <a:rPr lang="en-US" sz="2000" dirty="0">
                <a:solidFill>
                  <a:schemeClr val="tx1"/>
                </a:solidFill>
              </a:rPr>
              <a:t> </a:t>
            </a:r>
            <a:r>
              <a:rPr lang="en-US" sz="2000" dirty="0" err="1">
                <a:solidFill>
                  <a:schemeClr val="tx1"/>
                </a:solidFill>
              </a:rPr>
              <a:t>của</a:t>
            </a:r>
            <a:r>
              <a:rPr lang="en-US" sz="2000" dirty="0">
                <a:solidFill>
                  <a:schemeClr val="tx1"/>
                </a:solidFill>
              </a:rPr>
              <a:t> VPCP </a:t>
            </a:r>
            <a:r>
              <a:rPr lang="en-US" sz="2000" dirty="0" err="1">
                <a:solidFill>
                  <a:schemeClr val="tx1"/>
                </a:solidFill>
              </a:rPr>
              <a:t>và</a:t>
            </a:r>
            <a:r>
              <a:rPr lang="en-US" sz="2000" dirty="0">
                <a:solidFill>
                  <a:schemeClr val="tx1"/>
                </a:solidFill>
              </a:rPr>
              <a:t> </a:t>
            </a:r>
            <a:r>
              <a:rPr lang="en-US" sz="2000" dirty="0" err="1">
                <a:solidFill>
                  <a:schemeClr val="tx1"/>
                </a:solidFill>
              </a:rPr>
              <a:t>Bộ</a:t>
            </a:r>
            <a:r>
              <a:rPr lang="en-US" sz="2000" dirty="0">
                <a:solidFill>
                  <a:schemeClr val="tx1"/>
                </a:solidFill>
              </a:rPr>
              <a:t> TT&amp;TT </a:t>
            </a:r>
            <a:r>
              <a:rPr lang="en-US" sz="2000" dirty="0" err="1">
                <a:solidFill>
                  <a:schemeClr val="tx1"/>
                </a:solidFill>
              </a:rPr>
              <a:t>thực</a:t>
            </a:r>
            <a:r>
              <a:rPr lang="en-US" sz="2000" dirty="0">
                <a:solidFill>
                  <a:schemeClr val="tx1"/>
                </a:solidFill>
              </a:rPr>
              <a:t> </a:t>
            </a:r>
            <a:r>
              <a:rPr lang="en-US" sz="2000" dirty="0" err="1">
                <a:solidFill>
                  <a:schemeClr val="tx1"/>
                </a:solidFill>
              </a:rPr>
              <a:t>hiện</a:t>
            </a:r>
            <a:r>
              <a:rPr lang="en-US" sz="2000" dirty="0">
                <a:solidFill>
                  <a:schemeClr val="tx1"/>
                </a:solidFill>
              </a:rPr>
              <a:t> </a:t>
            </a:r>
            <a:r>
              <a:rPr lang="en-US" sz="2000" dirty="0" err="1">
                <a:solidFill>
                  <a:schemeClr val="tx1"/>
                </a:solidFill>
              </a:rPr>
              <a:t>nghiêm</a:t>
            </a:r>
            <a:r>
              <a:rPr lang="en-US" sz="2000" dirty="0">
                <a:solidFill>
                  <a:schemeClr val="tx1"/>
                </a:solidFill>
              </a:rPr>
              <a:t> </a:t>
            </a:r>
            <a:r>
              <a:rPr lang="en-US" sz="2000" dirty="0" err="1">
                <a:solidFill>
                  <a:schemeClr val="tx1"/>
                </a:solidFill>
              </a:rPr>
              <a:t>việc</a:t>
            </a:r>
            <a:r>
              <a:rPr lang="en-US" sz="2000" dirty="0">
                <a:solidFill>
                  <a:schemeClr val="tx1"/>
                </a:solidFill>
              </a:rPr>
              <a:t> </a:t>
            </a:r>
            <a:r>
              <a:rPr lang="en-US" sz="2000" dirty="0" err="1">
                <a:solidFill>
                  <a:schemeClr val="tx1"/>
                </a:solidFill>
              </a:rPr>
              <a:t>chuẩn</a:t>
            </a:r>
            <a:r>
              <a:rPr lang="en-US" sz="2000" dirty="0">
                <a:solidFill>
                  <a:schemeClr val="tx1"/>
                </a:solidFill>
              </a:rPr>
              <a:t> </a:t>
            </a:r>
            <a:r>
              <a:rPr lang="en-US" sz="2000" dirty="0" err="1">
                <a:solidFill>
                  <a:schemeClr val="tx1"/>
                </a:solidFill>
              </a:rPr>
              <a:t>hóa</a:t>
            </a:r>
            <a:r>
              <a:rPr lang="en-US" sz="2000" dirty="0">
                <a:solidFill>
                  <a:schemeClr val="tx1"/>
                </a:solidFill>
              </a:rPr>
              <a:t>, </a:t>
            </a:r>
            <a:r>
              <a:rPr lang="en-US" sz="2000" dirty="0" err="1">
                <a:solidFill>
                  <a:schemeClr val="tx1"/>
                </a:solidFill>
              </a:rPr>
              <a:t>xây</a:t>
            </a:r>
            <a:r>
              <a:rPr lang="en-US" sz="2000" dirty="0">
                <a:solidFill>
                  <a:schemeClr val="tx1"/>
                </a:solidFill>
              </a:rPr>
              <a:t> </a:t>
            </a:r>
            <a:r>
              <a:rPr lang="en-US" sz="2000" dirty="0" err="1">
                <a:solidFill>
                  <a:schemeClr val="tx1"/>
                </a:solidFill>
              </a:rPr>
              <a:t>dựng</a:t>
            </a:r>
            <a:r>
              <a:rPr lang="en-US" sz="2000" dirty="0">
                <a:solidFill>
                  <a:schemeClr val="tx1"/>
                </a:solidFill>
              </a:rPr>
              <a:t>  HTTTBC </a:t>
            </a:r>
            <a:r>
              <a:rPr lang="en-US" sz="2000" dirty="0" err="1">
                <a:solidFill>
                  <a:schemeClr val="tx1"/>
                </a:solidFill>
              </a:rPr>
              <a:t>của</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kết</a:t>
            </a:r>
            <a:r>
              <a:rPr lang="en-US" sz="2000" dirty="0">
                <a:solidFill>
                  <a:schemeClr val="tx1"/>
                </a:solidFill>
              </a:rPr>
              <a:t> </a:t>
            </a:r>
            <a:r>
              <a:rPr lang="en-US" sz="2000" dirty="0" err="1">
                <a:solidFill>
                  <a:schemeClr val="tx1"/>
                </a:solidFill>
              </a:rPr>
              <a:t>nối</a:t>
            </a:r>
            <a:r>
              <a:rPr lang="en-US" sz="2000" dirty="0">
                <a:solidFill>
                  <a:schemeClr val="tx1"/>
                </a:solidFill>
              </a:rPr>
              <a:t> </a:t>
            </a:r>
            <a:r>
              <a:rPr lang="en-US" sz="2000" dirty="0" err="1">
                <a:solidFill>
                  <a:schemeClr val="tx1"/>
                </a:solidFill>
              </a:rPr>
              <a:t>với</a:t>
            </a:r>
            <a:r>
              <a:rPr lang="en-US" sz="2000" dirty="0">
                <a:solidFill>
                  <a:schemeClr val="tx1"/>
                </a:solidFill>
              </a:rPr>
              <a:t> HTTTBC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r>
              <a:rPr lang="en-US" sz="2000" dirty="0">
                <a:solidFill>
                  <a:schemeClr val="tx1"/>
                </a:solidFill>
              </a:rPr>
              <a:t> </a:t>
            </a:r>
            <a:r>
              <a:rPr lang="en-US" sz="2000" dirty="0" err="1">
                <a:solidFill>
                  <a:schemeClr val="tx1"/>
                </a:solidFill>
              </a:rPr>
              <a:t>để</a:t>
            </a:r>
            <a:r>
              <a:rPr lang="en-US" sz="2000" dirty="0">
                <a:solidFill>
                  <a:schemeClr val="tx1"/>
                </a:solidFill>
              </a:rPr>
              <a:t> </a:t>
            </a:r>
            <a:r>
              <a:rPr lang="en-US" sz="2000" dirty="0" err="1">
                <a:solidFill>
                  <a:schemeClr val="tx1"/>
                </a:solidFill>
              </a:rPr>
              <a:t>hình</a:t>
            </a:r>
            <a:r>
              <a:rPr lang="en-US" sz="2000" dirty="0">
                <a:solidFill>
                  <a:schemeClr val="tx1"/>
                </a:solidFill>
              </a:rPr>
              <a:t> </a:t>
            </a:r>
            <a:r>
              <a:rPr lang="en-US" sz="2000" dirty="0" err="1">
                <a:solidFill>
                  <a:schemeClr val="tx1"/>
                </a:solidFill>
              </a:rPr>
              <a:t>thành</a:t>
            </a:r>
            <a:r>
              <a:rPr lang="en-US" sz="2000" dirty="0">
                <a:solidFill>
                  <a:schemeClr val="tx1"/>
                </a:solidFill>
              </a:rPr>
              <a:t> HTTTBC </a:t>
            </a:r>
            <a:r>
              <a:rPr lang="en-US" sz="2000" dirty="0" err="1">
                <a:solidFill>
                  <a:schemeClr val="tx1"/>
                </a:solidFill>
              </a:rPr>
              <a:t>quốc</a:t>
            </a:r>
            <a:r>
              <a:rPr lang="en-US" sz="2000" dirty="0">
                <a:solidFill>
                  <a:schemeClr val="tx1"/>
                </a:solidFill>
              </a:rPr>
              <a:t> </a:t>
            </a:r>
            <a:r>
              <a:rPr lang="en-US" sz="2000" dirty="0" err="1">
                <a:solidFill>
                  <a:schemeClr val="tx1"/>
                </a:solidFill>
              </a:rPr>
              <a:t>gia</a:t>
            </a:r>
            <a:r>
              <a:rPr lang="en-US" sz="2000" dirty="0">
                <a:solidFill>
                  <a:schemeClr val="tx1"/>
                </a:solidFill>
              </a:rPr>
              <a:t>, </a:t>
            </a:r>
            <a:r>
              <a:rPr lang="en-US" sz="2000" dirty="0" err="1">
                <a:solidFill>
                  <a:schemeClr val="tx1"/>
                </a:solidFill>
              </a:rPr>
              <a:t>hoàn</a:t>
            </a:r>
            <a:r>
              <a:rPr lang="en-US" sz="2000" dirty="0">
                <a:solidFill>
                  <a:schemeClr val="tx1"/>
                </a:solidFill>
              </a:rPr>
              <a:t> </a:t>
            </a:r>
            <a:r>
              <a:rPr lang="en-US" sz="2000" dirty="0" err="1">
                <a:solidFill>
                  <a:schemeClr val="tx1"/>
                </a:solidFill>
              </a:rPr>
              <a:t>thành</a:t>
            </a:r>
            <a:r>
              <a:rPr lang="en-US" sz="2000" dirty="0">
                <a:solidFill>
                  <a:schemeClr val="tx1"/>
                </a:solidFill>
              </a:rPr>
              <a:t> </a:t>
            </a:r>
            <a:r>
              <a:rPr lang="en-US" sz="2000" dirty="0" err="1">
                <a:solidFill>
                  <a:schemeClr val="tx1"/>
                </a:solidFill>
              </a:rPr>
              <a:t>trong</a:t>
            </a:r>
            <a:r>
              <a:rPr lang="en-US" sz="2000" dirty="0">
                <a:solidFill>
                  <a:schemeClr val="tx1"/>
                </a:solidFill>
              </a:rPr>
              <a:t> </a:t>
            </a:r>
            <a:r>
              <a:rPr lang="en-US" sz="2000" dirty="0" err="1">
                <a:solidFill>
                  <a:schemeClr val="tx1"/>
                </a:solidFill>
              </a:rPr>
              <a:t>quý</a:t>
            </a:r>
            <a:r>
              <a:rPr lang="en-US" sz="2000" dirty="0">
                <a:solidFill>
                  <a:schemeClr val="tx1"/>
                </a:solidFill>
              </a:rPr>
              <a:t> II/2020</a:t>
            </a:r>
            <a:r>
              <a:rPr lang="en-US" sz="2000" dirty="0" smtClean="0">
                <a:solidFill>
                  <a:schemeClr val="tx1"/>
                </a:solidFill>
              </a:rPr>
              <a:t>.</a:t>
            </a:r>
          </a:p>
          <a:p>
            <a:pPr algn="just">
              <a:spcAft>
                <a:spcPts val="600"/>
              </a:spcAft>
            </a:pPr>
            <a:r>
              <a:rPr lang="en-US" sz="2000" dirty="0" err="1" smtClean="0">
                <a:solidFill>
                  <a:schemeClr val="tx1"/>
                </a:solidFill>
              </a:rPr>
              <a:t>Đến</a:t>
            </a:r>
            <a:r>
              <a:rPr lang="en-US" sz="2000" dirty="0" smtClean="0">
                <a:solidFill>
                  <a:schemeClr val="tx1"/>
                </a:solidFill>
              </a:rPr>
              <a:t> </a:t>
            </a:r>
            <a:r>
              <a:rPr lang="en-US" sz="2000" dirty="0" err="1">
                <a:solidFill>
                  <a:schemeClr val="tx1"/>
                </a:solidFill>
              </a:rPr>
              <a:t>hết</a:t>
            </a:r>
            <a:r>
              <a:rPr lang="en-US" sz="2000" dirty="0">
                <a:solidFill>
                  <a:schemeClr val="tx1"/>
                </a:solidFill>
              </a:rPr>
              <a:t> </a:t>
            </a:r>
            <a:r>
              <a:rPr lang="en-US" sz="2000" dirty="0" err="1">
                <a:solidFill>
                  <a:schemeClr val="tx1"/>
                </a:solidFill>
              </a:rPr>
              <a:t>năm</a:t>
            </a:r>
            <a:r>
              <a:rPr lang="en-US" sz="2000" dirty="0">
                <a:solidFill>
                  <a:schemeClr val="tx1"/>
                </a:solidFill>
              </a:rPr>
              <a:t> 2020, 30% </a:t>
            </a:r>
            <a:r>
              <a:rPr lang="en-US" sz="2000" dirty="0" err="1">
                <a:solidFill>
                  <a:schemeClr val="tx1"/>
                </a:solidFill>
              </a:rPr>
              <a:t>chế</a:t>
            </a:r>
            <a:r>
              <a:rPr lang="en-US" sz="2000" dirty="0">
                <a:solidFill>
                  <a:schemeClr val="tx1"/>
                </a:solidFill>
              </a:rPr>
              <a:t> </a:t>
            </a:r>
            <a:r>
              <a:rPr lang="en-US" sz="2000" dirty="0" err="1">
                <a:solidFill>
                  <a:schemeClr val="tx1"/>
                </a:solidFill>
              </a:rPr>
              <a:t>độ</a:t>
            </a:r>
            <a:r>
              <a:rPr lang="en-US" sz="2000" dirty="0">
                <a:solidFill>
                  <a:schemeClr val="tx1"/>
                </a:solidFill>
              </a:rPr>
              <a:t> </a:t>
            </a:r>
            <a:r>
              <a:rPr lang="en-US" sz="2000" dirty="0" err="1">
                <a:solidFill>
                  <a:schemeClr val="tx1"/>
                </a:solidFill>
              </a:rPr>
              <a:t>báo</a:t>
            </a:r>
            <a:r>
              <a:rPr lang="en-US" sz="2000" dirty="0">
                <a:solidFill>
                  <a:schemeClr val="tx1"/>
                </a:solidFill>
              </a:rPr>
              <a:t> </a:t>
            </a:r>
            <a:r>
              <a:rPr lang="en-US" sz="2000" dirty="0" err="1">
                <a:solidFill>
                  <a:schemeClr val="tx1"/>
                </a:solidFill>
              </a:rPr>
              <a:t>cáo</a:t>
            </a:r>
            <a:r>
              <a:rPr lang="en-US" sz="2000" dirty="0">
                <a:solidFill>
                  <a:schemeClr val="tx1"/>
                </a:solidFill>
              </a:rPr>
              <a:t> </a:t>
            </a:r>
            <a:r>
              <a:rPr lang="en-US" sz="2000" dirty="0" err="1">
                <a:solidFill>
                  <a:schemeClr val="tx1"/>
                </a:solidFill>
              </a:rPr>
              <a:t>của</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triển</a:t>
            </a:r>
            <a:r>
              <a:rPr lang="en-US" sz="2000" dirty="0">
                <a:solidFill>
                  <a:schemeClr val="tx1"/>
                </a:solidFill>
              </a:rPr>
              <a:t> </a:t>
            </a:r>
            <a:r>
              <a:rPr lang="en-US" sz="2000" dirty="0" err="1">
                <a:solidFill>
                  <a:schemeClr val="tx1"/>
                </a:solidFill>
              </a:rPr>
              <a:t>khai</a:t>
            </a:r>
            <a:r>
              <a:rPr lang="en-US" sz="2000" dirty="0">
                <a:solidFill>
                  <a:schemeClr val="tx1"/>
                </a:solidFill>
              </a:rPr>
              <a:t> </a:t>
            </a:r>
            <a:r>
              <a:rPr lang="en-US" sz="2000" dirty="0" err="1">
                <a:solidFill>
                  <a:schemeClr val="tx1"/>
                </a:solidFill>
              </a:rPr>
              <a:t>trên</a:t>
            </a:r>
            <a:r>
              <a:rPr lang="en-US" sz="2000" dirty="0">
                <a:solidFill>
                  <a:schemeClr val="tx1"/>
                </a:solidFill>
              </a:rPr>
              <a:t> HTTTBC </a:t>
            </a:r>
            <a:r>
              <a:rPr lang="en-US" sz="2000" dirty="0" err="1">
                <a:solidFill>
                  <a:schemeClr val="tx1"/>
                </a:solidFill>
              </a:rPr>
              <a:t>của</a:t>
            </a:r>
            <a:r>
              <a:rPr lang="en-US" sz="2000" dirty="0">
                <a:solidFill>
                  <a:schemeClr val="tx1"/>
                </a:solidFill>
              </a:rPr>
              <a:t> </a:t>
            </a:r>
            <a:r>
              <a:rPr lang="en-US" sz="2000" dirty="0" err="1">
                <a:solidFill>
                  <a:schemeClr val="tx1"/>
                </a:solidFill>
              </a:rPr>
              <a:t>bộ</a:t>
            </a:r>
            <a:r>
              <a:rPr lang="en-US" sz="2000" dirty="0">
                <a:solidFill>
                  <a:schemeClr val="tx1"/>
                </a:solidFill>
              </a:rPr>
              <a:t>, </a:t>
            </a:r>
            <a:r>
              <a:rPr lang="en-US" sz="2000" dirty="0" err="1">
                <a:solidFill>
                  <a:schemeClr val="tx1"/>
                </a:solidFill>
              </a:rPr>
              <a:t>cơ</a:t>
            </a:r>
            <a:r>
              <a:rPr lang="en-US" sz="2000" dirty="0">
                <a:solidFill>
                  <a:schemeClr val="tx1"/>
                </a:solidFill>
              </a:rPr>
              <a:t> </a:t>
            </a:r>
            <a:r>
              <a:rPr lang="en-US" sz="2000" dirty="0" err="1">
                <a:solidFill>
                  <a:schemeClr val="tx1"/>
                </a:solidFill>
              </a:rPr>
              <a:t>quan</a:t>
            </a:r>
            <a:r>
              <a:rPr lang="en-US" sz="2000" dirty="0">
                <a:solidFill>
                  <a:schemeClr val="tx1"/>
                </a:solidFill>
              </a:rPr>
              <a:t>, </a:t>
            </a:r>
            <a:r>
              <a:rPr lang="en-US" sz="2000" dirty="0" err="1">
                <a:solidFill>
                  <a:schemeClr val="tx1"/>
                </a:solidFill>
              </a:rPr>
              <a:t>địa</a:t>
            </a:r>
            <a:r>
              <a:rPr lang="en-US" sz="2000" dirty="0">
                <a:solidFill>
                  <a:schemeClr val="tx1"/>
                </a:solidFill>
              </a:rPr>
              <a:t> </a:t>
            </a:r>
            <a:r>
              <a:rPr lang="en-US" sz="2000" dirty="0" err="1">
                <a:solidFill>
                  <a:schemeClr val="tx1"/>
                </a:solidFill>
              </a:rPr>
              <a:t>phương</a:t>
            </a:r>
            <a:r>
              <a:rPr lang="en-US" sz="2000" dirty="0">
                <a:solidFill>
                  <a:schemeClr val="tx1"/>
                </a:solidFill>
              </a:rPr>
              <a:t> </a:t>
            </a:r>
            <a:r>
              <a:rPr lang="en-US" sz="2000" dirty="0" err="1">
                <a:solidFill>
                  <a:schemeClr val="tx1"/>
                </a:solidFill>
              </a:rPr>
              <a:t>kết</a:t>
            </a:r>
            <a:r>
              <a:rPr lang="en-US" sz="2000" dirty="0">
                <a:solidFill>
                  <a:schemeClr val="tx1"/>
                </a:solidFill>
              </a:rPr>
              <a:t> </a:t>
            </a:r>
            <a:r>
              <a:rPr lang="en-US" sz="2000" dirty="0" err="1">
                <a:solidFill>
                  <a:schemeClr val="tx1"/>
                </a:solidFill>
              </a:rPr>
              <a:t>nối</a:t>
            </a:r>
            <a:r>
              <a:rPr lang="en-US" sz="2000" dirty="0">
                <a:solidFill>
                  <a:schemeClr val="tx1"/>
                </a:solidFill>
              </a:rPr>
              <a:t> </a:t>
            </a:r>
            <a:r>
              <a:rPr lang="en-US" sz="2000" dirty="0" err="1">
                <a:solidFill>
                  <a:schemeClr val="tx1"/>
                </a:solidFill>
              </a:rPr>
              <a:t>với</a:t>
            </a:r>
            <a:r>
              <a:rPr lang="en-US" sz="2000" dirty="0">
                <a:solidFill>
                  <a:schemeClr val="tx1"/>
                </a:solidFill>
              </a:rPr>
              <a:t> HTTTBC </a:t>
            </a:r>
            <a:r>
              <a:rPr lang="en-US" sz="2000" dirty="0" err="1">
                <a:solidFill>
                  <a:schemeClr val="tx1"/>
                </a:solidFill>
              </a:rPr>
              <a:t>Chính</a:t>
            </a:r>
            <a:r>
              <a:rPr lang="en-US" sz="2000" dirty="0">
                <a:solidFill>
                  <a:schemeClr val="tx1"/>
                </a:solidFill>
              </a:rPr>
              <a:t> </a:t>
            </a:r>
            <a:r>
              <a:rPr lang="en-US" sz="2000" dirty="0" err="1">
                <a:solidFill>
                  <a:schemeClr val="tx1"/>
                </a:solidFill>
              </a:rPr>
              <a:t>phủ</a:t>
            </a:r>
            <a:endParaRPr lang="en-US" sz="2000" dirty="0">
              <a:solidFill>
                <a:schemeClr val="tx1"/>
              </a:solidFill>
            </a:endParaRPr>
          </a:p>
          <a:p>
            <a:pPr algn="just">
              <a:spcAft>
                <a:spcPts val="600"/>
              </a:spcAft>
              <a:buNone/>
            </a:pPr>
            <a:endParaRPr lang="en-US" sz="2400" dirty="0">
              <a:solidFill>
                <a:schemeClr val="tx1"/>
              </a:solidFill>
            </a:endParaRPr>
          </a:p>
          <a:p>
            <a:pPr algn="just">
              <a:spcAft>
                <a:spcPts val="600"/>
              </a:spcAft>
              <a:buNone/>
            </a:pPr>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34</a:t>
            </a:fld>
            <a:endParaRPr lang="vi"/>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4"/>
          <p:cNvSpPr txBox="1">
            <a:spLocks noGrp="1"/>
          </p:cNvSpPr>
          <p:nvPr>
            <p:ph type="subTitle" idx="1"/>
          </p:nvPr>
        </p:nvSpPr>
        <p:spPr>
          <a:xfrm>
            <a:off x="224852" y="739706"/>
            <a:ext cx="8724276" cy="4027168"/>
          </a:xfrm>
          <a:prstGeom prst="rect">
            <a:avLst/>
          </a:prstGeom>
        </p:spPr>
        <p:txBody>
          <a:bodyPr spcFirstLastPara="1" wrap="square" lIns="91425" tIns="91425" rIns="91425" bIns="91425" anchor="t" anchorCtr="0">
            <a:noAutofit/>
          </a:bodyPr>
          <a:lstStyle/>
          <a:p>
            <a:pPr algn="just">
              <a:spcAft>
                <a:spcPts val="600"/>
              </a:spcAft>
            </a:pPr>
            <a:r>
              <a:rPr lang="en-US" sz="2000" b="1" i="1" dirty="0">
                <a:solidFill>
                  <a:schemeClr val="tx1"/>
                </a:solidFill>
              </a:rPr>
              <a:t>	</a:t>
            </a:r>
            <a:r>
              <a:rPr lang="en-US" sz="1600" b="1" dirty="0">
                <a:solidFill>
                  <a:schemeClr val="tx1"/>
                </a:solidFill>
              </a:rPr>
              <a:t>3. </a:t>
            </a:r>
            <a:r>
              <a:rPr lang="en-US" sz="1600" b="1" dirty="0" err="1">
                <a:solidFill>
                  <a:schemeClr val="tx1"/>
                </a:solidFill>
              </a:rPr>
              <a:t>Về</a:t>
            </a:r>
            <a:r>
              <a:rPr lang="en-US" sz="1600" b="1" dirty="0">
                <a:solidFill>
                  <a:schemeClr val="tx1"/>
                </a:solidFill>
              </a:rPr>
              <a:t> </a:t>
            </a:r>
            <a:r>
              <a:rPr lang="en-US" sz="1600" b="1" dirty="0" err="1">
                <a:solidFill>
                  <a:schemeClr val="tx1"/>
                </a:solidFill>
              </a:rPr>
              <a:t>cập</a:t>
            </a:r>
            <a:r>
              <a:rPr lang="en-US" sz="1600" b="1" dirty="0">
                <a:solidFill>
                  <a:schemeClr val="tx1"/>
                </a:solidFill>
              </a:rPr>
              <a:t> </a:t>
            </a:r>
            <a:r>
              <a:rPr lang="en-US" sz="1600" b="1" dirty="0" err="1">
                <a:solidFill>
                  <a:schemeClr val="tx1"/>
                </a:solidFill>
              </a:rPr>
              <a:t>nhật</a:t>
            </a:r>
            <a:r>
              <a:rPr lang="en-US" sz="1600" b="1" dirty="0">
                <a:solidFill>
                  <a:schemeClr val="tx1"/>
                </a:solidFill>
              </a:rPr>
              <a:t> </a:t>
            </a:r>
            <a:r>
              <a:rPr lang="en-US" sz="1600" b="1" dirty="0" err="1">
                <a:solidFill>
                  <a:schemeClr val="tx1"/>
                </a:solidFill>
              </a:rPr>
              <a:t>tình</a:t>
            </a:r>
            <a:r>
              <a:rPr lang="en-US" sz="1600" b="1" dirty="0">
                <a:solidFill>
                  <a:schemeClr val="tx1"/>
                </a:solidFill>
              </a:rPr>
              <a:t> </a:t>
            </a:r>
            <a:r>
              <a:rPr lang="en-US" sz="1600" b="1" dirty="0" err="1">
                <a:solidFill>
                  <a:schemeClr val="tx1"/>
                </a:solidFill>
              </a:rPr>
              <a:t>hình</a:t>
            </a:r>
            <a:r>
              <a:rPr lang="en-US" sz="1600" b="1" dirty="0">
                <a:solidFill>
                  <a:schemeClr val="tx1"/>
                </a:solidFill>
              </a:rPr>
              <a:t> </a:t>
            </a:r>
            <a:r>
              <a:rPr lang="en-US" sz="1600" b="1" dirty="0" err="1">
                <a:solidFill>
                  <a:schemeClr val="tx1"/>
                </a:solidFill>
              </a:rPr>
              <a:t>biến</a:t>
            </a:r>
            <a:r>
              <a:rPr lang="en-US" sz="1600" b="1" dirty="0">
                <a:solidFill>
                  <a:schemeClr val="tx1"/>
                </a:solidFill>
              </a:rPr>
              <a:t> </a:t>
            </a:r>
            <a:r>
              <a:rPr lang="en-US" sz="1600" b="1" dirty="0" err="1">
                <a:solidFill>
                  <a:schemeClr val="tx1"/>
                </a:solidFill>
              </a:rPr>
              <a:t>động</a:t>
            </a:r>
            <a:r>
              <a:rPr lang="en-US" sz="1600" b="1" dirty="0">
                <a:solidFill>
                  <a:schemeClr val="tx1"/>
                </a:solidFill>
              </a:rPr>
              <a:t> </a:t>
            </a:r>
            <a:r>
              <a:rPr lang="en-US" sz="1600" b="1" dirty="0" err="1">
                <a:solidFill>
                  <a:schemeClr val="tx1"/>
                </a:solidFill>
              </a:rPr>
              <a:t>các</a:t>
            </a:r>
            <a:r>
              <a:rPr lang="en-US" sz="1600" b="1" dirty="0">
                <a:solidFill>
                  <a:schemeClr val="tx1"/>
                </a:solidFill>
              </a:rPr>
              <a:t> </a:t>
            </a:r>
            <a:r>
              <a:rPr lang="en-US" sz="1600" b="1" dirty="0" err="1">
                <a:solidFill>
                  <a:schemeClr val="tx1"/>
                </a:solidFill>
              </a:rPr>
              <a:t>chỉ</a:t>
            </a:r>
            <a:r>
              <a:rPr lang="en-US" sz="1600" b="1" dirty="0">
                <a:solidFill>
                  <a:schemeClr val="tx1"/>
                </a:solidFill>
              </a:rPr>
              <a:t> </a:t>
            </a:r>
            <a:r>
              <a:rPr lang="en-US" sz="1600" b="1" dirty="0" err="1">
                <a:solidFill>
                  <a:schemeClr val="tx1"/>
                </a:solidFill>
              </a:rPr>
              <a:t>tiêu</a:t>
            </a:r>
            <a:r>
              <a:rPr lang="en-US" sz="1600" b="1" dirty="0">
                <a:solidFill>
                  <a:schemeClr val="tx1"/>
                </a:solidFill>
              </a:rPr>
              <a:t> KT-XH </a:t>
            </a:r>
            <a:r>
              <a:rPr lang="en-US" sz="1600" b="1" dirty="0" err="1">
                <a:solidFill>
                  <a:schemeClr val="tx1"/>
                </a:solidFill>
              </a:rPr>
              <a:t>trên</a:t>
            </a:r>
            <a:r>
              <a:rPr lang="en-US" sz="1600" b="1" dirty="0">
                <a:solidFill>
                  <a:schemeClr val="tx1"/>
                </a:solidFill>
              </a:rPr>
              <a:t> HTTTBC </a:t>
            </a:r>
            <a:r>
              <a:rPr lang="en-US" sz="1600" b="1" dirty="0" err="1">
                <a:solidFill>
                  <a:schemeClr val="tx1"/>
                </a:solidFill>
              </a:rPr>
              <a:t>Chính</a:t>
            </a:r>
            <a:r>
              <a:rPr lang="en-US" sz="1600" b="1" dirty="0">
                <a:solidFill>
                  <a:schemeClr val="tx1"/>
                </a:solidFill>
              </a:rPr>
              <a:t> </a:t>
            </a:r>
            <a:r>
              <a:rPr lang="en-US" sz="1600" b="1" dirty="0" err="1">
                <a:solidFill>
                  <a:schemeClr val="tx1"/>
                </a:solidFill>
              </a:rPr>
              <a:t>phủ</a:t>
            </a:r>
            <a:endParaRPr lang="en-US" sz="1600" b="1" dirty="0">
              <a:solidFill>
                <a:schemeClr val="tx1"/>
              </a:solidFill>
            </a:endParaRPr>
          </a:p>
          <a:p>
            <a:pPr algn="just">
              <a:spcAft>
                <a:spcPts val="600"/>
              </a:spcAft>
            </a:pPr>
            <a:r>
              <a:rPr lang="en-US" sz="1600" b="1" i="1" dirty="0">
                <a:solidFill>
                  <a:schemeClr val="tx1"/>
                </a:solidFill>
              </a:rPr>
              <a:t>	</a:t>
            </a:r>
            <a:r>
              <a:rPr lang="en-US" sz="1600" dirty="0" err="1">
                <a:solidFill>
                  <a:schemeClr val="tx1"/>
                </a:solidFill>
              </a:rPr>
              <a:t>Các</a:t>
            </a:r>
            <a:r>
              <a:rPr lang="en-US" sz="1600" dirty="0">
                <a:solidFill>
                  <a:schemeClr val="tx1"/>
                </a:solidFill>
              </a:rPr>
              <a:t> </a:t>
            </a:r>
            <a:r>
              <a:rPr lang="en-US" sz="1600" dirty="0" err="1">
                <a:solidFill>
                  <a:schemeClr val="tx1"/>
                </a:solidFill>
              </a:rPr>
              <a:t>bộ</a:t>
            </a:r>
            <a:r>
              <a:rPr lang="en-US" sz="1600" dirty="0">
                <a:solidFill>
                  <a:schemeClr val="tx1"/>
                </a:solidFill>
              </a:rPr>
              <a:t>, </a:t>
            </a:r>
            <a:r>
              <a:rPr lang="en-US" sz="1600" dirty="0" err="1">
                <a:solidFill>
                  <a:schemeClr val="tx1"/>
                </a:solidFill>
              </a:rPr>
              <a:t>cơ</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liên</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phối</a:t>
            </a:r>
            <a:r>
              <a:rPr lang="en-US" sz="1600" dirty="0">
                <a:solidFill>
                  <a:schemeClr val="tx1"/>
                </a:solidFill>
              </a:rPr>
              <a:t> </a:t>
            </a:r>
            <a:r>
              <a:rPr lang="en-US" sz="1600" dirty="0" err="1">
                <a:solidFill>
                  <a:schemeClr val="tx1"/>
                </a:solidFill>
              </a:rPr>
              <a:t>hợp</a:t>
            </a:r>
            <a:r>
              <a:rPr lang="en-US" sz="1600" dirty="0">
                <a:solidFill>
                  <a:schemeClr val="tx1"/>
                </a:solidFill>
              </a:rPr>
              <a:t> </a:t>
            </a:r>
            <a:r>
              <a:rPr lang="en-US" sz="1600" dirty="0" err="1">
                <a:solidFill>
                  <a:schemeClr val="tx1"/>
                </a:solidFill>
              </a:rPr>
              <a:t>với</a:t>
            </a:r>
            <a:r>
              <a:rPr lang="en-US" sz="1600" dirty="0">
                <a:solidFill>
                  <a:schemeClr val="tx1"/>
                </a:solidFill>
              </a:rPr>
              <a:t> VPCP </a:t>
            </a:r>
            <a:r>
              <a:rPr lang="en-US" sz="1600" dirty="0" err="1">
                <a:solidFill>
                  <a:schemeClr val="tx1"/>
                </a:solidFill>
              </a:rPr>
              <a:t>và</a:t>
            </a:r>
            <a:r>
              <a:rPr lang="en-US" sz="1600" dirty="0">
                <a:solidFill>
                  <a:schemeClr val="tx1"/>
                </a:solidFill>
              </a:rPr>
              <a:t> </a:t>
            </a:r>
            <a:r>
              <a:rPr lang="en-US" sz="1600" dirty="0" err="1">
                <a:solidFill>
                  <a:schemeClr val="tx1"/>
                </a:solidFill>
              </a:rPr>
              <a:t>Nhà</a:t>
            </a:r>
            <a:r>
              <a:rPr lang="en-US" sz="1600" dirty="0">
                <a:solidFill>
                  <a:schemeClr val="tx1"/>
                </a:solidFill>
              </a:rPr>
              <a:t> </a:t>
            </a:r>
            <a:r>
              <a:rPr lang="en-US" sz="1600" dirty="0" err="1">
                <a:solidFill>
                  <a:schemeClr val="tx1"/>
                </a:solidFill>
              </a:rPr>
              <a:t>cung</a:t>
            </a:r>
            <a:r>
              <a:rPr lang="en-US" sz="1600" dirty="0">
                <a:solidFill>
                  <a:schemeClr val="tx1"/>
                </a:solidFill>
              </a:rPr>
              <a:t> </a:t>
            </a:r>
            <a:r>
              <a:rPr lang="en-US" sz="1600" dirty="0" err="1">
                <a:solidFill>
                  <a:schemeClr val="tx1"/>
                </a:solidFill>
              </a:rPr>
              <a:t>cấp</a:t>
            </a:r>
            <a:r>
              <a:rPr lang="en-US" sz="1600" dirty="0">
                <a:solidFill>
                  <a:schemeClr val="tx1"/>
                </a:solidFill>
              </a:rPr>
              <a:t> DVCNTT </a:t>
            </a:r>
            <a:r>
              <a:rPr lang="en-US" sz="1600" dirty="0" err="1">
                <a:solidFill>
                  <a:schemeClr val="tx1"/>
                </a:solidFill>
              </a:rPr>
              <a:t>hoàn</a:t>
            </a:r>
            <a:r>
              <a:rPr lang="en-US" sz="1600" dirty="0">
                <a:solidFill>
                  <a:schemeClr val="tx1"/>
                </a:solidFill>
              </a:rPr>
              <a:t> </a:t>
            </a:r>
            <a:r>
              <a:rPr lang="en-US" sz="1600" dirty="0" err="1">
                <a:solidFill>
                  <a:schemeClr val="tx1"/>
                </a:solidFill>
              </a:rPr>
              <a:t>thành</a:t>
            </a:r>
            <a:r>
              <a:rPr lang="en-US" sz="1600" dirty="0">
                <a:solidFill>
                  <a:schemeClr val="tx1"/>
                </a:solidFill>
              </a:rPr>
              <a:t> </a:t>
            </a:r>
            <a:r>
              <a:rPr lang="en-US" sz="1600" dirty="0" err="1">
                <a:solidFill>
                  <a:schemeClr val="tx1"/>
                </a:solidFill>
              </a:rPr>
              <a:t>kết</a:t>
            </a:r>
            <a:r>
              <a:rPr lang="en-US" sz="1600" dirty="0">
                <a:solidFill>
                  <a:schemeClr val="tx1"/>
                </a:solidFill>
              </a:rPr>
              <a:t> </a:t>
            </a:r>
            <a:r>
              <a:rPr lang="en-US" sz="1600" dirty="0" err="1">
                <a:solidFill>
                  <a:schemeClr val="tx1"/>
                </a:solidFill>
              </a:rPr>
              <a:t>nối</a:t>
            </a:r>
            <a:r>
              <a:rPr lang="en-US" sz="1600" dirty="0">
                <a:solidFill>
                  <a:schemeClr val="tx1"/>
                </a:solidFill>
              </a:rPr>
              <a:t>, chia </a:t>
            </a:r>
            <a:r>
              <a:rPr lang="en-US" sz="1600" dirty="0" err="1">
                <a:solidFill>
                  <a:schemeClr val="tx1"/>
                </a:solidFill>
              </a:rPr>
              <a:t>sẻ</a:t>
            </a:r>
            <a:r>
              <a:rPr lang="en-US" sz="1600" dirty="0">
                <a:solidFill>
                  <a:schemeClr val="tx1"/>
                </a:solidFill>
              </a:rPr>
              <a:t> </a:t>
            </a:r>
            <a:r>
              <a:rPr lang="en-US" sz="1600" dirty="0" err="1">
                <a:solidFill>
                  <a:schemeClr val="tx1"/>
                </a:solidFill>
              </a:rPr>
              <a:t>dữ</a:t>
            </a:r>
            <a:r>
              <a:rPr lang="en-US" sz="1600" dirty="0">
                <a:solidFill>
                  <a:schemeClr val="tx1"/>
                </a:solidFill>
              </a:rPr>
              <a:t> </a:t>
            </a:r>
            <a:r>
              <a:rPr lang="en-US" sz="1600" dirty="0" err="1">
                <a:solidFill>
                  <a:schemeClr val="tx1"/>
                </a:solidFill>
              </a:rPr>
              <a:t>liệu</a:t>
            </a:r>
            <a:r>
              <a:rPr lang="en-US" sz="1600" dirty="0">
                <a:solidFill>
                  <a:schemeClr val="tx1"/>
                </a:solidFill>
              </a:rPr>
              <a:t> </a:t>
            </a:r>
            <a:r>
              <a:rPr lang="en-US" sz="1600" dirty="0" err="1">
                <a:solidFill>
                  <a:schemeClr val="tx1"/>
                </a:solidFill>
              </a:rPr>
              <a:t>để</a:t>
            </a:r>
            <a:r>
              <a:rPr lang="en-US" sz="1600" dirty="0">
                <a:solidFill>
                  <a:schemeClr val="tx1"/>
                </a:solidFill>
              </a:rPr>
              <a:t> </a:t>
            </a:r>
            <a:r>
              <a:rPr lang="en-US" sz="1600" dirty="0" err="1">
                <a:solidFill>
                  <a:schemeClr val="tx1"/>
                </a:solidFill>
              </a:rPr>
              <a:t>cung</a:t>
            </a:r>
            <a:r>
              <a:rPr lang="en-US" sz="1600" dirty="0">
                <a:solidFill>
                  <a:schemeClr val="tx1"/>
                </a:solidFill>
              </a:rPr>
              <a:t> </a:t>
            </a:r>
            <a:r>
              <a:rPr lang="en-US" sz="1600" dirty="0" err="1">
                <a:solidFill>
                  <a:schemeClr val="tx1"/>
                </a:solidFill>
              </a:rPr>
              <a:t>cấp</a:t>
            </a:r>
            <a:r>
              <a:rPr lang="en-US" sz="1600" dirty="0">
                <a:solidFill>
                  <a:schemeClr val="tx1"/>
                </a:solidFill>
              </a:rPr>
              <a:t> </a:t>
            </a:r>
            <a:r>
              <a:rPr lang="en-US" sz="1600" dirty="0" err="1">
                <a:solidFill>
                  <a:schemeClr val="tx1"/>
                </a:solidFill>
              </a:rPr>
              <a:t>tình</a:t>
            </a:r>
            <a:r>
              <a:rPr lang="en-US" sz="1600" dirty="0">
                <a:solidFill>
                  <a:schemeClr val="tx1"/>
                </a:solidFill>
              </a:rPr>
              <a:t> </a:t>
            </a:r>
            <a:r>
              <a:rPr lang="en-US" sz="1600" dirty="0" err="1">
                <a:solidFill>
                  <a:schemeClr val="tx1"/>
                </a:solidFill>
              </a:rPr>
              <a:t>hình</a:t>
            </a:r>
            <a:r>
              <a:rPr lang="en-US" sz="1600" dirty="0">
                <a:solidFill>
                  <a:schemeClr val="tx1"/>
                </a:solidFill>
              </a:rPr>
              <a:t> </a:t>
            </a:r>
            <a:r>
              <a:rPr lang="en-US" sz="1600" dirty="0" err="1">
                <a:solidFill>
                  <a:schemeClr val="tx1"/>
                </a:solidFill>
              </a:rPr>
              <a:t>biến</a:t>
            </a:r>
            <a:r>
              <a:rPr lang="en-US" sz="1600" dirty="0">
                <a:solidFill>
                  <a:schemeClr val="tx1"/>
                </a:solidFill>
              </a:rPr>
              <a:t> </a:t>
            </a:r>
            <a:r>
              <a:rPr lang="en-US" sz="1600" dirty="0" err="1">
                <a:solidFill>
                  <a:schemeClr val="tx1"/>
                </a:solidFill>
              </a:rPr>
              <a:t>động</a:t>
            </a:r>
            <a:r>
              <a:rPr lang="en-US" sz="1600" dirty="0">
                <a:solidFill>
                  <a:schemeClr val="tx1"/>
                </a:solidFill>
              </a:rPr>
              <a:t> </a:t>
            </a:r>
            <a:r>
              <a:rPr lang="en-US" sz="1600" dirty="0" err="1">
                <a:solidFill>
                  <a:schemeClr val="tx1"/>
                </a:solidFill>
              </a:rPr>
              <a:t>chỉ</a:t>
            </a:r>
            <a:r>
              <a:rPr lang="en-US" sz="1600" dirty="0">
                <a:solidFill>
                  <a:schemeClr val="tx1"/>
                </a:solidFill>
              </a:rPr>
              <a:t> </a:t>
            </a:r>
            <a:r>
              <a:rPr lang="en-US" sz="1600" dirty="0" err="1">
                <a:solidFill>
                  <a:schemeClr val="tx1"/>
                </a:solidFill>
              </a:rPr>
              <a:t>tiêu</a:t>
            </a:r>
            <a:r>
              <a:rPr lang="en-US" sz="1600" dirty="0">
                <a:solidFill>
                  <a:schemeClr val="tx1"/>
                </a:solidFill>
              </a:rPr>
              <a:t> </a:t>
            </a:r>
            <a:r>
              <a:rPr lang="en-US" sz="1600" dirty="0" err="1">
                <a:solidFill>
                  <a:schemeClr val="tx1"/>
                </a:solidFill>
              </a:rPr>
              <a:t>kinh</a:t>
            </a:r>
            <a:r>
              <a:rPr lang="en-US" sz="1600" dirty="0">
                <a:solidFill>
                  <a:schemeClr val="tx1"/>
                </a:solidFill>
              </a:rPr>
              <a:t> </a:t>
            </a:r>
            <a:r>
              <a:rPr lang="en-US" sz="1600" dirty="0" err="1">
                <a:solidFill>
                  <a:schemeClr val="tx1"/>
                </a:solidFill>
              </a:rPr>
              <a:t>tế-xã</a:t>
            </a:r>
            <a:r>
              <a:rPr lang="en-US" sz="1600" dirty="0">
                <a:solidFill>
                  <a:schemeClr val="tx1"/>
                </a:solidFill>
              </a:rPr>
              <a:t> </a:t>
            </a:r>
            <a:r>
              <a:rPr lang="en-US" sz="1600" dirty="0" err="1">
                <a:solidFill>
                  <a:schemeClr val="tx1"/>
                </a:solidFill>
              </a:rPr>
              <a:t>hội</a:t>
            </a:r>
            <a:r>
              <a:rPr lang="en-US" sz="1600" dirty="0">
                <a:solidFill>
                  <a:schemeClr val="tx1"/>
                </a:solidFill>
              </a:rPr>
              <a:t> </a:t>
            </a:r>
            <a:r>
              <a:rPr lang="en-US" sz="1600" dirty="0" err="1">
                <a:solidFill>
                  <a:schemeClr val="tx1"/>
                </a:solidFill>
              </a:rPr>
              <a:t>tại</a:t>
            </a:r>
            <a:r>
              <a:rPr lang="en-US" sz="1600" dirty="0">
                <a:solidFill>
                  <a:schemeClr val="tx1"/>
                </a:solidFill>
              </a:rPr>
              <a:t> </a:t>
            </a:r>
            <a:r>
              <a:rPr lang="en-US" sz="1600" dirty="0" err="1">
                <a:solidFill>
                  <a:schemeClr val="tx1"/>
                </a:solidFill>
              </a:rPr>
              <a:t>Quyết</a:t>
            </a:r>
            <a:r>
              <a:rPr lang="en-US" sz="1600" dirty="0">
                <a:solidFill>
                  <a:schemeClr val="tx1"/>
                </a:solidFill>
              </a:rPr>
              <a:t> </a:t>
            </a:r>
            <a:r>
              <a:rPr lang="en-US" sz="1600" dirty="0" err="1">
                <a:solidFill>
                  <a:schemeClr val="tx1"/>
                </a:solidFill>
              </a:rPr>
              <a:t>định</a:t>
            </a:r>
            <a:r>
              <a:rPr lang="en-US" sz="1600" dirty="0">
                <a:solidFill>
                  <a:schemeClr val="tx1"/>
                </a:solidFill>
              </a:rPr>
              <a:t> </a:t>
            </a:r>
            <a:r>
              <a:rPr lang="en-US" sz="1600" dirty="0" err="1">
                <a:solidFill>
                  <a:schemeClr val="tx1"/>
                </a:solidFill>
              </a:rPr>
              <a:t>số</a:t>
            </a:r>
            <a:r>
              <a:rPr lang="en-US" sz="1600" dirty="0">
                <a:solidFill>
                  <a:schemeClr val="tx1"/>
                </a:solidFill>
              </a:rPr>
              <a:t> 293/QĐ-</a:t>
            </a:r>
            <a:r>
              <a:rPr lang="en-US" sz="1600" dirty="0" err="1">
                <a:solidFill>
                  <a:schemeClr val="tx1"/>
                </a:solidFill>
              </a:rPr>
              <a:t>TTg</a:t>
            </a:r>
            <a:r>
              <a:rPr lang="en-US" sz="1600" dirty="0">
                <a:solidFill>
                  <a:schemeClr val="tx1"/>
                </a:solidFill>
              </a:rPr>
              <a:t> </a:t>
            </a:r>
            <a:r>
              <a:rPr lang="en-US" sz="1600" dirty="0" err="1">
                <a:solidFill>
                  <a:schemeClr val="tx1"/>
                </a:solidFill>
              </a:rPr>
              <a:t>của</a:t>
            </a:r>
            <a:r>
              <a:rPr lang="en-US" sz="1600" dirty="0">
                <a:solidFill>
                  <a:schemeClr val="tx1"/>
                </a:solidFill>
              </a:rPr>
              <a:t> </a:t>
            </a:r>
            <a:r>
              <a:rPr lang="en-US" sz="1600" dirty="0" err="1">
                <a:solidFill>
                  <a:schemeClr val="tx1"/>
                </a:solidFill>
              </a:rPr>
              <a:t>Thủ</a:t>
            </a:r>
            <a:r>
              <a:rPr lang="en-US" sz="1600" dirty="0">
                <a:solidFill>
                  <a:schemeClr val="tx1"/>
                </a:solidFill>
              </a:rPr>
              <a:t> </a:t>
            </a:r>
            <a:r>
              <a:rPr lang="en-US" sz="1600" dirty="0" err="1">
                <a:solidFill>
                  <a:schemeClr val="tx1"/>
                </a:solidFill>
              </a:rPr>
              <a:t>tướng</a:t>
            </a:r>
            <a:r>
              <a:rPr lang="en-US" sz="1600" dirty="0">
                <a:solidFill>
                  <a:schemeClr val="tx1"/>
                </a:solidFill>
              </a:rPr>
              <a:t>, </a:t>
            </a:r>
            <a:r>
              <a:rPr lang="en-US" sz="1600" dirty="0" err="1">
                <a:solidFill>
                  <a:schemeClr val="tx1"/>
                </a:solidFill>
              </a:rPr>
              <a:t>hoàn</a:t>
            </a:r>
            <a:r>
              <a:rPr lang="en-US" sz="1600" dirty="0">
                <a:solidFill>
                  <a:schemeClr val="tx1"/>
                </a:solidFill>
              </a:rPr>
              <a:t> </a:t>
            </a:r>
            <a:r>
              <a:rPr lang="en-US" sz="1600" dirty="0" err="1">
                <a:solidFill>
                  <a:schemeClr val="tx1"/>
                </a:solidFill>
              </a:rPr>
              <a:t>thành</a:t>
            </a:r>
            <a:r>
              <a:rPr lang="en-US" sz="1600" dirty="0">
                <a:solidFill>
                  <a:schemeClr val="tx1"/>
                </a:solidFill>
              </a:rPr>
              <a:t> </a:t>
            </a:r>
            <a:r>
              <a:rPr lang="en-US" sz="1600" dirty="0" err="1">
                <a:solidFill>
                  <a:schemeClr val="tx1"/>
                </a:solidFill>
              </a:rPr>
              <a:t>trong</a:t>
            </a:r>
            <a:r>
              <a:rPr lang="en-US" sz="1600" dirty="0">
                <a:solidFill>
                  <a:schemeClr val="tx1"/>
                </a:solidFill>
              </a:rPr>
              <a:t> </a:t>
            </a:r>
            <a:r>
              <a:rPr lang="en-US" sz="1600" dirty="0" err="1">
                <a:solidFill>
                  <a:schemeClr val="tx1"/>
                </a:solidFill>
              </a:rPr>
              <a:t>quý</a:t>
            </a:r>
            <a:r>
              <a:rPr lang="en-US" sz="1600" dirty="0">
                <a:solidFill>
                  <a:schemeClr val="tx1"/>
                </a:solidFill>
              </a:rPr>
              <a:t> II/2020. </a:t>
            </a:r>
            <a:r>
              <a:rPr lang="en-US" sz="1600" dirty="0" err="1">
                <a:solidFill>
                  <a:schemeClr val="tx1"/>
                </a:solidFill>
              </a:rPr>
              <a:t>Cụ</a:t>
            </a:r>
            <a:r>
              <a:rPr lang="en-US" sz="1600" dirty="0">
                <a:solidFill>
                  <a:schemeClr val="tx1"/>
                </a:solidFill>
              </a:rPr>
              <a:t> </a:t>
            </a:r>
            <a:r>
              <a:rPr lang="en-US" sz="1600" dirty="0" err="1">
                <a:solidFill>
                  <a:schemeClr val="tx1"/>
                </a:solidFill>
              </a:rPr>
              <a:t>thể</a:t>
            </a:r>
            <a:r>
              <a:rPr lang="en-US" sz="1600" dirty="0">
                <a:solidFill>
                  <a:schemeClr val="tx1"/>
                </a:solidFill>
              </a:rPr>
              <a:t> </a:t>
            </a:r>
            <a:r>
              <a:rPr lang="en-US" sz="1600" dirty="0" err="1">
                <a:solidFill>
                  <a:schemeClr val="tx1"/>
                </a:solidFill>
              </a:rPr>
              <a:t>số</a:t>
            </a:r>
            <a:r>
              <a:rPr lang="en-US" sz="1600" dirty="0">
                <a:solidFill>
                  <a:schemeClr val="tx1"/>
                </a:solidFill>
              </a:rPr>
              <a:t> </a:t>
            </a:r>
            <a:r>
              <a:rPr lang="en-US" sz="1600" dirty="0" err="1">
                <a:solidFill>
                  <a:schemeClr val="tx1"/>
                </a:solidFill>
              </a:rPr>
              <a:t>lượng</a:t>
            </a:r>
            <a:r>
              <a:rPr lang="en-US" sz="1600" dirty="0">
                <a:solidFill>
                  <a:schemeClr val="tx1"/>
                </a:solidFill>
              </a:rPr>
              <a:t> </a:t>
            </a:r>
            <a:r>
              <a:rPr lang="en-US" sz="1600" dirty="0" err="1">
                <a:solidFill>
                  <a:schemeClr val="tx1"/>
                </a:solidFill>
              </a:rPr>
              <a:t>chỉ</a:t>
            </a:r>
            <a:r>
              <a:rPr lang="en-US" sz="1600" dirty="0">
                <a:solidFill>
                  <a:schemeClr val="tx1"/>
                </a:solidFill>
              </a:rPr>
              <a:t> </a:t>
            </a:r>
            <a:r>
              <a:rPr lang="en-US" sz="1600" dirty="0" err="1">
                <a:solidFill>
                  <a:schemeClr val="tx1"/>
                </a:solidFill>
              </a:rPr>
              <a:t>tiêu</a:t>
            </a:r>
            <a:r>
              <a:rPr lang="en-US" sz="1600" dirty="0">
                <a:solidFill>
                  <a:schemeClr val="tx1"/>
                </a:solidFill>
              </a:rPr>
              <a:t> </a:t>
            </a:r>
            <a:r>
              <a:rPr lang="en-US" sz="1600" dirty="0" err="1">
                <a:solidFill>
                  <a:schemeClr val="tx1"/>
                </a:solidFill>
              </a:rPr>
              <a:t>theo</a:t>
            </a:r>
            <a:r>
              <a:rPr lang="en-US" sz="1600" dirty="0">
                <a:solidFill>
                  <a:schemeClr val="tx1"/>
                </a:solidFill>
              </a:rPr>
              <a:t> </a:t>
            </a:r>
            <a:r>
              <a:rPr lang="en-US" sz="1600" dirty="0" err="1">
                <a:solidFill>
                  <a:schemeClr val="tx1"/>
                </a:solidFill>
              </a:rPr>
              <a:t>lĩnh</a:t>
            </a:r>
            <a:r>
              <a:rPr lang="en-US" sz="1600" dirty="0">
                <a:solidFill>
                  <a:schemeClr val="tx1"/>
                </a:solidFill>
              </a:rPr>
              <a:t> </a:t>
            </a:r>
            <a:r>
              <a:rPr lang="en-US" sz="1600" dirty="0" err="1">
                <a:solidFill>
                  <a:schemeClr val="tx1"/>
                </a:solidFill>
              </a:rPr>
              <a:t>vực</a:t>
            </a:r>
            <a:r>
              <a:rPr lang="en-US" sz="1600" dirty="0">
                <a:solidFill>
                  <a:schemeClr val="tx1"/>
                </a:solidFill>
              </a:rPr>
              <a:t> </a:t>
            </a:r>
            <a:r>
              <a:rPr lang="en-US" sz="1600" dirty="0" err="1">
                <a:solidFill>
                  <a:schemeClr val="tx1"/>
                </a:solidFill>
              </a:rPr>
              <a:t>quản</a:t>
            </a:r>
            <a:r>
              <a:rPr lang="en-US" sz="1600" dirty="0">
                <a:solidFill>
                  <a:schemeClr val="tx1"/>
                </a:solidFill>
              </a:rPr>
              <a:t> </a:t>
            </a:r>
            <a:r>
              <a:rPr lang="en-US" sz="1600" dirty="0" err="1">
                <a:solidFill>
                  <a:schemeClr val="tx1"/>
                </a:solidFill>
              </a:rPr>
              <a:t>lý</a:t>
            </a:r>
            <a:r>
              <a:rPr lang="en-US" sz="1600" dirty="0">
                <a:solidFill>
                  <a:schemeClr val="tx1"/>
                </a:solidFill>
              </a:rPr>
              <a:t> </a:t>
            </a:r>
            <a:r>
              <a:rPr lang="en-US" sz="1600" dirty="0" err="1">
                <a:solidFill>
                  <a:schemeClr val="tx1"/>
                </a:solidFill>
              </a:rPr>
              <a:t>của</a:t>
            </a:r>
            <a:r>
              <a:rPr lang="en-US" sz="1600" dirty="0">
                <a:solidFill>
                  <a:schemeClr val="tx1"/>
                </a:solidFill>
              </a:rPr>
              <a:t> 19 </a:t>
            </a:r>
            <a:r>
              <a:rPr lang="en-US" sz="1600" dirty="0" err="1">
                <a:solidFill>
                  <a:schemeClr val="tx1"/>
                </a:solidFill>
              </a:rPr>
              <a:t>bộ</a:t>
            </a:r>
            <a:r>
              <a:rPr lang="en-US" sz="1600" dirty="0">
                <a:solidFill>
                  <a:schemeClr val="tx1"/>
                </a:solidFill>
              </a:rPr>
              <a:t>, </a:t>
            </a:r>
            <a:r>
              <a:rPr lang="en-US" sz="1600" dirty="0" err="1">
                <a:solidFill>
                  <a:schemeClr val="tx1"/>
                </a:solidFill>
              </a:rPr>
              <a:t>cơ</a:t>
            </a:r>
            <a:r>
              <a:rPr lang="en-US" sz="1600" dirty="0">
                <a:solidFill>
                  <a:schemeClr val="tx1"/>
                </a:solidFill>
              </a:rPr>
              <a:t> </a:t>
            </a:r>
            <a:r>
              <a:rPr lang="en-US" sz="1600" dirty="0" err="1">
                <a:solidFill>
                  <a:schemeClr val="tx1"/>
                </a:solidFill>
              </a:rPr>
              <a:t>quan</a:t>
            </a:r>
            <a:r>
              <a:rPr lang="en-US" sz="1600" dirty="0">
                <a:solidFill>
                  <a:schemeClr val="tx1"/>
                </a:solidFill>
              </a:rPr>
              <a:t> </a:t>
            </a:r>
            <a:r>
              <a:rPr lang="en-US" sz="1600" dirty="0" err="1">
                <a:solidFill>
                  <a:schemeClr val="tx1"/>
                </a:solidFill>
              </a:rPr>
              <a:t>như</a:t>
            </a:r>
            <a:r>
              <a:rPr lang="en-US" sz="1600" dirty="0">
                <a:solidFill>
                  <a:schemeClr val="tx1"/>
                </a:solidFill>
              </a:rPr>
              <a:t> </a:t>
            </a:r>
            <a:r>
              <a:rPr lang="en-US" sz="1600" dirty="0" err="1">
                <a:solidFill>
                  <a:schemeClr val="tx1"/>
                </a:solidFill>
              </a:rPr>
              <a:t>sau</a:t>
            </a:r>
            <a:r>
              <a:rPr lang="en-US" sz="1600" dirty="0">
                <a:solidFill>
                  <a:schemeClr val="tx1"/>
                </a:solidFill>
              </a:rPr>
              <a:t>:</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KH&amp;ĐT: 101                         + </a:t>
            </a:r>
            <a:r>
              <a:rPr lang="en-US" sz="1600" dirty="0" err="1">
                <a:solidFill>
                  <a:schemeClr val="tx1"/>
                </a:solidFill>
              </a:rPr>
              <a:t>Bộ</a:t>
            </a:r>
            <a:r>
              <a:rPr lang="en-US" sz="1600" dirty="0">
                <a:solidFill>
                  <a:schemeClr val="tx1"/>
                </a:solidFill>
              </a:rPr>
              <a:t> TN&amp;MT: 04</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a:t>
            </a:r>
            <a:r>
              <a:rPr lang="en-US" sz="1600" dirty="0" err="1">
                <a:solidFill>
                  <a:schemeClr val="tx1"/>
                </a:solidFill>
              </a:rPr>
              <a:t>Tài</a:t>
            </a:r>
            <a:r>
              <a:rPr lang="en-US" sz="1600" dirty="0">
                <a:solidFill>
                  <a:schemeClr val="tx1"/>
                </a:solidFill>
              </a:rPr>
              <a:t> </a:t>
            </a:r>
            <a:r>
              <a:rPr lang="en-US" sz="1600" dirty="0" err="1">
                <a:solidFill>
                  <a:schemeClr val="tx1"/>
                </a:solidFill>
              </a:rPr>
              <a:t>chính</a:t>
            </a:r>
            <a:r>
              <a:rPr lang="en-US" sz="1600" dirty="0">
                <a:solidFill>
                  <a:schemeClr val="tx1"/>
                </a:solidFill>
              </a:rPr>
              <a:t>: 15                        + </a:t>
            </a:r>
            <a:r>
              <a:rPr lang="en-US" sz="1600" dirty="0" err="1">
                <a:solidFill>
                  <a:schemeClr val="tx1"/>
                </a:solidFill>
              </a:rPr>
              <a:t>Bộ</a:t>
            </a:r>
            <a:r>
              <a:rPr lang="en-US" sz="1600" dirty="0">
                <a:solidFill>
                  <a:schemeClr val="tx1"/>
                </a:solidFill>
              </a:rPr>
              <a:t> NN&amp;PTNT: 04</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LĐ-TB&amp;XH: 03                     + </a:t>
            </a:r>
            <a:r>
              <a:rPr lang="en-US" sz="1600" dirty="0" err="1">
                <a:solidFill>
                  <a:schemeClr val="tx1"/>
                </a:solidFill>
              </a:rPr>
              <a:t>Bộ</a:t>
            </a:r>
            <a:r>
              <a:rPr lang="en-US" sz="1600" dirty="0">
                <a:solidFill>
                  <a:schemeClr val="tx1"/>
                </a:solidFill>
              </a:rPr>
              <a:t> </a:t>
            </a:r>
            <a:r>
              <a:rPr lang="en-US" sz="1600" dirty="0" err="1">
                <a:solidFill>
                  <a:schemeClr val="tx1"/>
                </a:solidFill>
              </a:rPr>
              <a:t>Ngoại</a:t>
            </a:r>
            <a:r>
              <a:rPr lang="en-US" sz="1600" dirty="0">
                <a:solidFill>
                  <a:schemeClr val="tx1"/>
                </a:solidFill>
              </a:rPr>
              <a:t> </a:t>
            </a:r>
            <a:r>
              <a:rPr lang="en-US" sz="1600" dirty="0" err="1">
                <a:solidFill>
                  <a:schemeClr val="tx1"/>
                </a:solidFill>
              </a:rPr>
              <a:t>giao</a:t>
            </a:r>
            <a:r>
              <a:rPr lang="en-US" sz="1600" dirty="0">
                <a:solidFill>
                  <a:schemeClr val="tx1"/>
                </a:solidFill>
              </a:rPr>
              <a:t>: 11</a:t>
            </a:r>
          </a:p>
          <a:p>
            <a:pPr algn="just">
              <a:spcAft>
                <a:spcPts val="600"/>
              </a:spcAft>
            </a:pPr>
            <a:r>
              <a:rPr lang="en-US" sz="1600" dirty="0">
                <a:solidFill>
                  <a:schemeClr val="tx1"/>
                </a:solidFill>
              </a:rPr>
              <a:t>	+ NHNNVN: 09                             + </a:t>
            </a:r>
            <a:r>
              <a:rPr lang="en-US" sz="1600" dirty="0" err="1">
                <a:solidFill>
                  <a:schemeClr val="tx1"/>
                </a:solidFill>
              </a:rPr>
              <a:t>Bộ</a:t>
            </a:r>
            <a:r>
              <a:rPr lang="en-US" sz="1600" dirty="0">
                <a:solidFill>
                  <a:schemeClr val="tx1"/>
                </a:solidFill>
              </a:rPr>
              <a:t> </a:t>
            </a:r>
            <a:r>
              <a:rPr lang="en-US" sz="1600" dirty="0" err="1">
                <a:solidFill>
                  <a:schemeClr val="tx1"/>
                </a:solidFill>
              </a:rPr>
              <a:t>Tư</a:t>
            </a:r>
            <a:r>
              <a:rPr lang="en-US" sz="1600" dirty="0">
                <a:solidFill>
                  <a:schemeClr val="tx1"/>
                </a:solidFill>
              </a:rPr>
              <a:t> </a:t>
            </a:r>
            <a:r>
              <a:rPr lang="en-US" sz="1600" dirty="0" err="1">
                <a:solidFill>
                  <a:schemeClr val="tx1"/>
                </a:solidFill>
              </a:rPr>
              <a:t>pháp</a:t>
            </a:r>
            <a:r>
              <a:rPr lang="en-US" sz="1600" dirty="0">
                <a:solidFill>
                  <a:schemeClr val="tx1"/>
                </a:solidFill>
              </a:rPr>
              <a:t>: </a:t>
            </a:r>
            <a:r>
              <a:rPr lang="en-US" sz="1600" dirty="0" smtClean="0">
                <a:solidFill>
                  <a:schemeClr val="tx1"/>
                </a:solidFill>
              </a:rPr>
              <a:t>05</a:t>
            </a:r>
            <a:endParaRPr lang="en-US" sz="1600" dirty="0">
              <a:solidFill>
                <a:schemeClr val="tx1"/>
              </a:solidFill>
            </a:endParaRP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a:t>
            </a:r>
            <a:r>
              <a:rPr lang="en-US" sz="1600" dirty="0" smtClean="0">
                <a:solidFill>
                  <a:schemeClr val="tx1"/>
                </a:solidFill>
              </a:rPr>
              <a:t>TT&amp;TT</a:t>
            </a:r>
            <a:r>
              <a:rPr lang="en-US" sz="1600" dirty="0">
                <a:solidFill>
                  <a:schemeClr val="tx1"/>
                </a:solidFill>
              </a:rPr>
              <a:t>: 07                           </a:t>
            </a:r>
            <a:r>
              <a:rPr lang="en-US" sz="1600" dirty="0" smtClean="0">
                <a:solidFill>
                  <a:schemeClr val="tx1"/>
                </a:solidFill>
              </a:rPr>
              <a:t> + </a:t>
            </a:r>
            <a:r>
              <a:rPr lang="en-US" sz="1600" dirty="0" err="1">
                <a:solidFill>
                  <a:schemeClr val="tx1"/>
                </a:solidFill>
              </a:rPr>
              <a:t>Bộ</a:t>
            </a:r>
            <a:r>
              <a:rPr lang="en-US" sz="1600" dirty="0">
                <a:solidFill>
                  <a:schemeClr val="tx1"/>
                </a:solidFill>
              </a:rPr>
              <a:t> CA: </a:t>
            </a:r>
            <a:r>
              <a:rPr lang="en-US" sz="1600" dirty="0" smtClean="0">
                <a:solidFill>
                  <a:schemeClr val="tx1"/>
                </a:solidFill>
              </a:rPr>
              <a:t>04</a:t>
            </a:r>
            <a:r>
              <a:rPr lang="en-US" sz="1600" dirty="0">
                <a:solidFill>
                  <a:schemeClr val="tx1"/>
                </a:solidFill>
              </a:rPr>
              <a:t>; + </a:t>
            </a:r>
            <a:r>
              <a:rPr lang="en-US" sz="1600" dirty="0" err="1">
                <a:solidFill>
                  <a:schemeClr val="tx1"/>
                </a:solidFill>
              </a:rPr>
              <a:t>Bộ</a:t>
            </a:r>
            <a:r>
              <a:rPr lang="en-US" sz="1600" dirty="0">
                <a:solidFill>
                  <a:schemeClr val="tx1"/>
                </a:solidFill>
              </a:rPr>
              <a:t> QP: 01 </a:t>
            </a:r>
            <a:r>
              <a:rPr lang="en-US" sz="1400" dirty="0">
                <a:solidFill>
                  <a:schemeClr val="tx1"/>
                </a:solidFill>
              </a:rPr>
              <a:t>(BQP </a:t>
            </a:r>
            <a:r>
              <a:rPr lang="en-US" sz="1400" dirty="0" err="1">
                <a:solidFill>
                  <a:schemeClr val="tx1"/>
                </a:solidFill>
              </a:rPr>
              <a:t>và</a:t>
            </a:r>
            <a:r>
              <a:rPr lang="en-US" sz="1400" dirty="0">
                <a:solidFill>
                  <a:schemeClr val="tx1"/>
                </a:solidFill>
              </a:rPr>
              <a:t> BCA </a:t>
            </a:r>
            <a:r>
              <a:rPr lang="en-US" sz="1400" dirty="0" err="1">
                <a:solidFill>
                  <a:schemeClr val="tx1"/>
                </a:solidFill>
              </a:rPr>
              <a:t>cùng</a:t>
            </a:r>
            <a:r>
              <a:rPr lang="en-US" sz="1400" dirty="0">
                <a:solidFill>
                  <a:schemeClr val="tx1"/>
                </a:solidFill>
              </a:rPr>
              <a:t> </a:t>
            </a:r>
            <a:r>
              <a:rPr lang="en-US" sz="1400" dirty="0" err="1">
                <a:solidFill>
                  <a:schemeClr val="tx1"/>
                </a:solidFill>
              </a:rPr>
              <a:t>cung</a:t>
            </a:r>
            <a:r>
              <a:rPr lang="en-US" sz="1400" dirty="0">
                <a:solidFill>
                  <a:schemeClr val="tx1"/>
                </a:solidFill>
              </a:rPr>
              <a:t> </a:t>
            </a:r>
            <a:r>
              <a:rPr lang="en-US" sz="1400" dirty="0" err="1">
                <a:solidFill>
                  <a:schemeClr val="tx1"/>
                </a:solidFill>
              </a:rPr>
              <a:t>cấp</a:t>
            </a:r>
            <a:r>
              <a:rPr lang="en-US" sz="1400" dirty="0">
                <a:solidFill>
                  <a:schemeClr val="tx1"/>
                </a:solidFill>
              </a:rPr>
              <a:t>)</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Y </a:t>
            </a:r>
            <a:r>
              <a:rPr lang="en-US" sz="1600" dirty="0" err="1">
                <a:solidFill>
                  <a:schemeClr val="tx1"/>
                </a:solidFill>
              </a:rPr>
              <a:t>tế</a:t>
            </a:r>
            <a:r>
              <a:rPr lang="en-US" sz="1600" dirty="0">
                <a:solidFill>
                  <a:schemeClr val="tx1"/>
                </a:solidFill>
              </a:rPr>
              <a:t>: 05                                 + </a:t>
            </a:r>
            <a:r>
              <a:rPr lang="en-US" sz="1600" dirty="0" err="1">
                <a:solidFill>
                  <a:schemeClr val="tx1"/>
                </a:solidFill>
              </a:rPr>
              <a:t>Bộ</a:t>
            </a:r>
            <a:r>
              <a:rPr lang="en-US" sz="1600" dirty="0">
                <a:solidFill>
                  <a:schemeClr val="tx1"/>
                </a:solidFill>
              </a:rPr>
              <a:t> </a:t>
            </a:r>
            <a:r>
              <a:rPr lang="en-US" sz="1600" dirty="0" err="1">
                <a:solidFill>
                  <a:schemeClr val="tx1"/>
                </a:solidFill>
              </a:rPr>
              <a:t>Nội</a:t>
            </a:r>
            <a:r>
              <a:rPr lang="en-US" sz="1600" dirty="0">
                <a:solidFill>
                  <a:schemeClr val="tx1"/>
                </a:solidFill>
              </a:rPr>
              <a:t> </a:t>
            </a:r>
            <a:r>
              <a:rPr lang="en-US" sz="1600" dirty="0" err="1">
                <a:solidFill>
                  <a:schemeClr val="tx1"/>
                </a:solidFill>
              </a:rPr>
              <a:t>vụ</a:t>
            </a:r>
            <a:r>
              <a:rPr lang="en-US" sz="1600" dirty="0">
                <a:solidFill>
                  <a:schemeClr val="tx1"/>
                </a:solidFill>
              </a:rPr>
              <a:t>: 08                        </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a:t>
            </a:r>
            <a:r>
              <a:rPr lang="en-US" sz="1600" dirty="0" err="1">
                <a:solidFill>
                  <a:schemeClr val="tx1"/>
                </a:solidFill>
              </a:rPr>
              <a:t>Xây</a:t>
            </a:r>
            <a:r>
              <a:rPr lang="en-US" sz="1600" dirty="0">
                <a:solidFill>
                  <a:schemeClr val="tx1"/>
                </a:solidFill>
              </a:rPr>
              <a:t> </a:t>
            </a:r>
            <a:r>
              <a:rPr lang="en-US" sz="1600" dirty="0" err="1">
                <a:solidFill>
                  <a:schemeClr val="tx1"/>
                </a:solidFill>
              </a:rPr>
              <a:t>dựng</a:t>
            </a:r>
            <a:r>
              <a:rPr lang="en-US" sz="1600" dirty="0">
                <a:solidFill>
                  <a:schemeClr val="tx1"/>
                </a:solidFill>
              </a:rPr>
              <a:t>: 04                        + </a:t>
            </a:r>
            <a:r>
              <a:rPr lang="en-US" sz="1600" dirty="0" err="1">
                <a:solidFill>
                  <a:schemeClr val="tx1"/>
                </a:solidFill>
              </a:rPr>
              <a:t>Bộ</a:t>
            </a:r>
            <a:r>
              <a:rPr lang="en-US" sz="1600" dirty="0">
                <a:solidFill>
                  <a:schemeClr val="tx1"/>
                </a:solidFill>
              </a:rPr>
              <a:t> KHCN: 04</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GTVT: 02                              + VPCP: 03</a:t>
            </a:r>
          </a:p>
          <a:p>
            <a:pPr algn="just">
              <a:spcAft>
                <a:spcPts val="600"/>
              </a:spcAft>
            </a:pPr>
            <a:r>
              <a:rPr lang="en-US" sz="1600" dirty="0">
                <a:solidFill>
                  <a:schemeClr val="tx1"/>
                </a:solidFill>
              </a:rPr>
              <a:t>	+ </a:t>
            </a:r>
            <a:r>
              <a:rPr lang="en-US" sz="1600" dirty="0" err="1">
                <a:solidFill>
                  <a:schemeClr val="tx1"/>
                </a:solidFill>
              </a:rPr>
              <a:t>Bộ</a:t>
            </a:r>
            <a:r>
              <a:rPr lang="en-US" sz="1600" dirty="0">
                <a:solidFill>
                  <a:schemeClr val="tx1"/>
                </a:solidFill>
              </a:rPr>
              <a:t> GD&amp;ĐT: 01                           + BHXHVN: 10</a:t>
            </a:r>
          </a:p>
          <a:p>
            <a:pPr algn="just">
              <a:spcAft>
                <a:spcPts val="600"/>
              </a:spcAft>
            </a:pPr>
            <a:r>
              <a:rPr lang="en-US" sz="1800" dirty="0">
                <a:solidFill>
                  <a:schemeClr val="tx1"/>
                </a:solidFill>
              </a:rPr>
              <a:t>     </a:t>
            </a:r>
          </a:p>
        </p:txBody>
      </p:sp>
      <p:sp>
        <p:nvSpPr>
          <p:cNvPr id="64" name="Google Shape;64;p14"/>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 xmlns:a16="http://schemas.microsoft.com/office/drawing/2014/main" id="{E9A2C0B2-C9CE-445C-AF7F-90D6502D307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35</a:t>
            </a:fld>
            <a:endParaRPr lang="vi"/>
          </a:p>
        </p:txBody>
      </p:sp>
      <p:pic>
        <p:nvPicPr>
          <p:cNvPr id="6" name="Picture 5">
            <a:extLst>
              <a:ext uri="{FF2B5EF4-FFF2-40B4-BE49-F238E27FC236}">
                <a16:creationId xmlns="" xmlns:a16="http://schemas.microsoft.com/office/drawing/2014/main" id="{9263F14F-4F5E-4ABF-9CD0-F81F8053F6DD}"/>
              </a:ext>
            </a:extLst>
          </p:cNvPr>
          <p:cNvPicPr>
            <a:picLocks noChangeAspect="1"/>
          </p:cNvPicPr>
          <p:nvPr/>
        </p:nvPicPr>
        <p:blipFill>
          <a:blip r:embed="rId3"/>
          <a:stretch>
            <a:fillRect/>
          </a:stretch>
        </p:blipFill>
        <p:spPr>
          <a:xfrm>
            <a:off x="135082" y="221457"/>
            <a:ext cx="473825" cy="369220"/>
          </a:xfrm>
          <a:prstGeom prst="rect">
            <a:avLst/>
          </a:prstGeom>
        </p:spPr>
      </p:pic>
      <p:sp>
        <p:nvSpPr>
          <p:cNvPr id="8" name="Rectangle 7"/>
          <p:cNvSpPr/>
          <p:nvPr/>
        </p:nvSpPr>
        <p:spPr>
          <a:xfrm>
            <a:off x="812801" y="203200"/>
            <a:ext cx="4939170" cy="517065"/>
          </a:xfrm>
          <a:prstGeom prst="rect">
            <a:avLst/>
          </a:prstGeom>
        </p:spPr>
        <p:txBody>
          <a:bodyPr wrap="square">
            <a:spAutoFit/>
          </a:bodyPr>
          <a:lstStyle/>
          <a:p>
            <a:pPr>
              <a:lnSpc>
                <a:spcPct val="115000"/>
              </a:lnSpc>
              <a:buClr>
                <a:schemeClr val="dk1"/>
              </a:buClr>
              <a:buSzPts val="2800"/>
            </a:pPr>
            <a:r>
              <a:rPr lang="en-US" sz="2400" b="1" dirty="0">
                <a:solidFill>
                  <a:srgbClr val="D16F3D"/>
                </a:solidFill>
              </a:rPr>
              <a:t>IV. </a:t>
            </a:r>
            <a:r>
              <a:rPr lang="en-US" sz="2400" b="1" dirty="0" err="1">
                <a:solidFill>
                  <a:srgbClr val="D16F3D"/>
                </a:solidFill>
              </a:rPr>
              <a:t>Nhiệm</a:t>
            </a:r>
            <a:r>
              <a:rPr lang="en-US" sz="2400" b="1" dirty="0">
                <a:solidFill>
                  <a:srgbClr val="D16F3D"/>
                </a:solidFill>
              </a:rPr>
              <a:t> </a:t>
            </a:r>
            <a:r>
              <a:rPr lang="en-US" sz="2400" b="1" dirty="0" err="1">
                <a:solidFill>
                  <a:srgbClr val="D16F3D"/>
                </a:solidFill>
              </a:rPr>
              <a:t>vụ</a:t>
            </a:r>
            <a:r>
              <a:rPr lang="en-US" sz="2400" b="1" dirty="0">
                <a:solidFill>
                  <a:srgbClr val="D16F3D"/>
                </a:solidFill>
              </a:rPr>
              <a:t> </a:t>
            </a:r>
            <a:r>
              <a:rPr lang="en-US" sz="2400" b="1" dirty="0" err="1">
                <a:solidFill>
                  <a:srgbClr val="D16F3D"/>
                </a:solidFill>
              </a:rPr>
              <a:t>thời</a:t>
            </a:r>
            <a:r>
              <a:rPr lang="en-US" sz="2400" b="1" dirty="0">
                <a:solidFill>
                  <a:srgbClr val="D16F3D"/>
                </a:solidFill>
              </a:rPr>
              <a:t> </a:t>
            </a:r>
            <a:r>
              <a:rPr lang="en-US" sz="2400" b="1" dirty="0" err="1">
                <a:solidFill>
                  <a:srgbClr val="D16F3D"/>
                </a:solidFill>
              </a:rPr>
              <a:t>gian</a:t>
            </a:r>
            <a:r>
              <a:rPr lang="en-US" sz="2400" b="1" dirty="0">
                <a:solidFill>
                  <a:srgbClr val="D16F3D"/>
                </a:solidFill>
              </a:rPr>
              <a:t> </a:t>
            </a:r>
            <a:r>
              <a:rPr lang="en-US" sz="2400" b="1" dirty="0" err="1" smtClean="0">
                <a:solidFill>
                  <a:srgbClr val="D16F3D"/>
                </a:solidFill>
              </a:rPr>
              <a:t>tới</a:t>
            </a:r>
            <a:r>
              <a:rPr lang="en-US" sz="2400" b="1" dirty="0" smtClean="0">
                <a:solidFill>
                  <a:srgbClr val="D16F3D"/>
                </a:solidFill>
              </a:rPr>
              <a:t> (</a:t>
            </a:r>
            <a:r>
              <a:rPr lang="en-US" sz="2400" b="1" dirty="0" err="1" smtClean="0">
                <a:solidFill>
                  <a:srgbClr val="D16F3D"/>
                </a:solidFill>
              </a:rPr>
              <a:t>tt</a:t>
            </a:r>
            <a:r>
              <a:rPr lang="en-US" sz="2400" b="1" dirty="0" smtClean="0">
                <a:solidFill>
                  <a:srgbClr val="D16F3D"/>
                </a:solidFill>
              </a:rPr>
              <a:t>)</a:t>
            </a:r>
            <a:endParaRPr lang="en-US" sz="2400" b="1" dirty="0">
              <a:solidFill>
                <a:srgbClr val="D16F3D"/>
              </a:solidFill>
            </a:endParaRPr>
          </a:p>
        </p:txBody>
      </p:sp>
    </p:spTree>
    <p:extLst>
      <p:ext uri="{BB962C8B-B14F-4D97-AF65-F5344CB8AC3E}">
        <p14:creationId xmlns="" xmlns:p14="http://schemas.microsoft.com/office/powerpoint/2010/main" val="19585680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3"/>
          <p:cNvSpPr txBox="1">
            <a:spLocks noGrp="1"/>
          </p:cNvSpPr>
          <p:nvPr>
            <p:ph type="title"/>
          </p:nvPr>
        </p:nvSpPr>
        <p:spPr>
          <a:xfrm>
            <a:off x="387900" y="1872900"/>
            <a:ext cx="8520600" cy="1135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vi" sz="4600" b="1" dirty="0">
                <a:solidFill>
                  <a:srgbClr val="B95A2A"/>
                </a:solidFill>
                <a:latin typeface="+mj-lt"/>
                <a:ea typeface="Times New Roman"/>
                <a:cs typeface="Times New Roman"/>
                <a:sym typeface="Times New Roman"/>
              </a:rPr>
              <a:t>Trân trọng cảm ơn!</a:t>
            </a:r>
            <a:endParaRPr sz="4600" b="1" dirty="0">
              <a:solidFill>
                <a:srgbClr val="B95A2A"/>
              </a:solidFill>
              <a:latin typeface="+mj-lt"/>
              <a:ea typeface="Times New Roman"/>
              <a:cs typeface="Times New Roman"/>
              <a:sym typeface="Times New Roman"/>
            </a:endParaRPr>
          </a:p>
        </p:txBody>
      </p:sp>
      <p:sp>
        <p:nvSpPr>
          <p:cNvPr id="213" name="Google Shape;213;p33"/>
          <p:cNvSpPr txBox="1">
            <a:spLocks noGrp="1"/>
          </p:cNvSpPr>
          <p:nvPr>
            <p:ph type="subTitle" idx="4294967295"/>
          </p:nvPr>
        </p:nvSpPr>
        <p:spPr>
          <a:xfrm>
            <a:off x="311700" y="4689650"/>
            <a:ext cx="8520600" cy="4548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None/>
            </a:pPr>
            <a:endParaRPr sz="1200" dirty="0"/>
          </a:p>
        </p:txBody>
      </p:sp>
      <p:sp>
        <p:nvSpPr>
          <p:cNvPr id="214" name="Google Shape;214;p33"/>
          <p:cNvSpPr/>
          <p:nvPr/>
        </p:nvSpPr>
        <p:spPr>
          <a:xfrm>
            <a:off x="4450" y="5059225"/>
            <a:ext cx="9144000" cy="84000"/>
          </a:xfrm>
          <a:prstGeom prst="rect">
            <a:avLst/>
          </a:prstGeom>
          <a:solidFill>
            <a:srgbClr val="B95A2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Slide Number Placeholder 1">
            <a:extLst>
              <a:ext uri="{FF2B5EF4-FFF2-40B4-BE49-F238E27FC236}">
                <a16:creationId xmlns="" xmlns:a16="http://schemas.microsoft.com/office/drawing/2014/main" id="{0E0E43D7-7E39-4E9E-B3B4-19B2390A8C1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36</a:t>
            </a:fld>
            <a:endParaRPr lang="vi"/>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73825" y="206436"/>
            <a:ext cx="8452021" cy="746700"/>
          </a:xfrm>
          <a:prstGeom prst="rect">
            <a:avLst/>
          </a:prstGeom>
        </p:spPr>
        <p:txBody>
          <a:bodyPr spcFirstLastPara="1" wrap="square" lIns="91425" tIns="91425" rIns="91425" bIns="91425" anchor="t" anchorCtr="0">
            <a:noAutofit/>
          </a:bodyPr>
          <a:lstStyle/>
          <a:p>
            <a:pPr marL="0" lvl="0" indent="0"/>
            <a:r>
              <a:rPr lang="en-US" b="1" dirty="0">
                <a:solidFill>
                  <a:srgbClr val="D16F3D"/>
                </a:solidFill>
              </a:rPr>
              <a:t>1. C</a:t>
            </a:r>
            <a:r>
              <a:rPr lang="vi-VN" b="1" dirty="0">
                <a:solidFill>
                  <a:srgbClr val="D16F3D"/>
                </a:solidFill>
              </a:rPr>
              <a:t>ơ</a:t>
            </a:r>
            <a:r>
              <a:rPr lang="en-US" b="1" dirty="0">
                <a:solidFill>
                  <a:srgbClr val="D16F3D"/>
                </a:solidFill>
              </a:rPr>
              <a:t> </a:t>
            </a:r>
            <a:r>
              <a:rPr lang="en-US" b="1" dirty="0" err="1">
                <a:solidFill>
                  <a:srgbClr val="D16F3D"/>
                </a:solidFill>
              </a:rPr>
              <a:t>sở</a:t>
            </a:r>
            <a:r>
              <a:rPr lang="en-US" b="1" dirty="0">
                <a:solidFill>
                  <a:srgbClr val="D16F3D"/>
                </a:solidFill>
              </a:rPr>
              <a:t> </a:t>
            </a:r>
            <a:r>
              <a:rPr lang="en-US" b="1" dirty="0" err="1">
                <a:solidFill>
                  <a:srgbClr val="D16F3D"/>
                </a:solidFill>
              </a:rPr>
              <a:t>pháp</a:t>
            </a:r>
            <a:r>
              <a:rPr lang="en-US" b="1" dirty="0">
                <a:solidFill>
                  <a:srgbClr val="D16F3D"/>
                </a:solidFill>
              </a:rPr>
              <a:t> </a:t>
            </a:r>
            <a:r>
              <a:rPr lang="en-US" b="1" dirty="0" err="1" smtClean="0">
                <a:solidFill>
                  <a:srgbClr val="D16F3D"/>
                </a:solidFill>
              </a:rPr>
              <a:t>lý</a:t>
            </a:r>
            <a:endParaRPr lang="en-US" b="1" dirty="0" smtClean="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473824" y="953136"/>
            <a:ext cx="8452021" cy="746700"/>
          </a:xfrm>
          <a:prstGeom prst="rect">
            <a:avLst/>
          </a:prstGeom>
          <a:noFill/>
          <a:ln>
            <a:noFill/>
          </a:ln>
        </p:spPr>
        <p:txBody>
          <a:bodyPr spcFirstLastPara="1" wrap="square" lIns="91425" tIns="91425" rIns="91425" bIns="91425" anchor="t" anchorCtr="0">
            <a:noAutofit/>
          </a:bodyPr>
          <a:lstStyle/>
          <a:p>
            <a:pPr algn="just" fontAlgn="base">
              <a:spcAft>
                <a:spcPts val="600"/>
              </a:spcAft>
              <a:buFont typeface="Wingdings" pitchFamily="2" charset="2"/>
              <a:buChar char="Ø"/>
            </a:pPr>
            <a:r>
              <a:rPr lang="en-US" sz="1800" dirty="0" err="1">
                <a:solidFill>
                  <a:schemeClr val="tx1"/>
                </a:solidFill>
              </a:rPr>
              <a:t>Nghị</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số</a:t>
            </a:r>
            <a:r>
              <a:rPr lang="en-US" sz="1800" dirty="0">
                <a:solidFill>
                  <a:schemeClr val="tx1"/>
                </a:solidFill>
              </a:rPr>
              <a:t> 09/2019/NĐ-CP </a:t>
            </a:r>
            <a:r>
              <a:rPr lang="en-US" sz="1800" dirty="0" err="1">
                <a:solidFill>
                  <a:schemeClr val="tx1"/>
                </a:solidFill>
              </a:rPr>
              <a:t>ngày</a:t>
            </a:r>
            <a:r>
              <a:rPr lang="en-US" sz="1800" dirty="0">
                <a:solidFill>
                  <a:schemeClr val="tx1"/>
                </a:solidFill>
              </a:rPr>
              <a:t> 24/01/2019 </a:t>
            </a:r>
            <a:r>
              <a:rPr lang="en-US" sz="1800" dirty="0" err="1">
                <a:solidFill>
                  <a:schemeClr val="tx1"/>
                </a:solidFill>
              </a:rPr>
              <a:t>của</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quy</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chế</a:t>
            </a:r>
            <a:r>
              <a:rPr lang="en-US" sz="1800" dirty="0">
                <a:solidFill>
                  <a:schemeClr val="tx1"/>
                </a:solidFill>
              </a:rPr>
              <a:t> </a:t>
            </a:r>
            <a:r>
              <a:rPr lang="en-US" sz="1800" dirty="0" err="1">
                <a:solidFill>
                  <a:schemeClr val="tx1"/>
                </a:solidFill>
              </a:rPr>
              <a:t>độ</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của</a:t>
            </a:r>
            <a:r>
              <a:rPr lang="en-US" sz="1800" dirty="0">
                <a:solidFill>
                  <a:schemeClr val="tx1"/>
                </a:solidFill>
              </a:rPr>
              <a:t> CQHCNN, </a:t>
            </a:r>
            <a:r>
              <a:rPr lang="en-US" sz="1800" dirty="0" err="1">
                <a:solidFill>
                  <a:schemeClr val="tx1"/>
                </a:solidFill>
              </a:rPr>
              <a:t>Nghị</a:t>
            </a:r>
            <a:r>
              <a:rPr lang="en-US" sz="1800" dirty="0">
                <a:solidFill>
                  <a:schemeClr val="tx1"/>
                </a:solidFill>
              </a:rPr>
              <a:t> </a:t>
            </a:r>
            <a:r>
              <a:rPr lang="en-US" sz="1800" dirty="0" err="1">
                <a:solidFill>
                  <a:schemeClr val="tx1"/>
                </a:solidFill>
              </a:rPr>
              <a:t>quyết</a:t>
            </a:r>
            <a:r>
              <a:rPr lang="en-US" sz="1800" dirty="0">
                <a:solidFill>
                  <a:schemeClr val="tx1"/>
                </a:solidFill>
              </a:rPr>
              <a:t> </a:t>
            </a:r>
            <a:r>
              <a:rPr lang="en-US" sz="1800" dirty="0" err="1">
                <a:solidFill>
                  <a:schemeClr val="tx1"/>
                </a:solidFill>
              </a:rPr>
              <a:t>số</a:t>
            </a:r>
            <a:r>
              <a:rPr lang="en-US" sz="1800" dirty="0">
                <a:solidFill>
                  <a:schemeClr val="tx1"/>
                </a:solidFill>
              </a:rPr>
              <a:t> 17/NQ-CP </a:t>
            </a:r>
            <a:r>
              <a:rPr lang="en-US" sz="1800" dirty="0" err="1">
                <a:solidFill>
                  <a:schemeClr val="tx1"/>
                </a:solidFill>
              </a:rPr>
              <a:t>ngày</a:t>
            </a:r>
            <a:r>
              <a:rPr lang="en-US" sz="1800" dirty="0">
                <a:solidFill>
                  <a:schemeClr val="tx1"/>
                </a:solidFill>
              </a:rPr>
              <a:t> 07/3/2019 </a:t>
            </a:r>
            <a:r>
              <a:rPr lang="en-US" sz="1800" dirty="0" err="1">
                <a:solidFill>
                  <a:schemeClr val="tx1"/>
                </a:solidFill>
              </a:rPr>
              <a:t>của</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về</a:t>
            </a:r>
            <a:r>
              <a:rPr lang="en-US" sz="1800" dirty="0">
                <a:solidFill>
                  <a:schemeClr val="tx1"/>
                </a:solidFill>
              </a:rPr>
              <a:t> </a:t>
            </a:r>
            <a:r>
              <a:rPr lang="en-US" sz="1800" dirty="0" err="1">
                <a:solidFill>
                  <a:schemeClr val="tx1"/>
                </a:solidFill>
              </a:rPr>
              <a:t>một</a:t>
            </a:r>
            <a:r>
              <a:rPr lang="en-US" sz="1800" dirty="0">
                <a:solidFill>
                  <a:schemeClr val="tx1"/>
                </a:solidFill>
              </a:rPr>
              <a:t> </a:t>
            </a:r>
            <a:r>
              <a:rPr lang="en-US" sz="1800" dirty="0" err="1">
                <a:solidFill>
                  <a:schemeClr val="tx1"/>
                </a:solidFill>
              </a:rPr>
              <a:t>số</a:t>
            </a:r>
            <a:r>
              <a:rPr lang="en-US" sz="1800" dirty="0">
                <a:solidFill>
                  <a:schemeClr val="tx1"/>
                </a:solidFill>
              </a:rPr>
              <a:t> </a:t>
            </a:r>
            <a:r>
              <a:rPr lang="en-US" sz="1800" dirty="0" err="1">
                <a:solidFill>
                  <a:schemeClr val="tx1"/>
                </a:solidFill>
              </a:rPr>
              <a:t>nhiệm</a:t>
            </a:r>
            <a:r>
              <a:rPr lang="en-US" sz="1800" dirty="0">
                <a:solidFill>
                  <a:schemeClr val="tx1"/>
                </a:solidFill>
              </a:rPr>
              <a:t> </a:t>
            </a:r>
            <a:r>
              <a:rPr lang="en-US" sz="1800" dirty="0" err="1">
                <a:solidFill>
                  <a:schemeClr val="tx1"/>
                </a:solidFill>
              </a:rPr>
              <a:t>vụ</a:t>
            </a:r>
            <a:r>
              <a:rPr lang="en-US" sz="1800" dirty="0">
                <a:solidFill>
                  <a:schemeClr val="tx1"/>
                </a:solidFill>
              </a:rPr>
              <a:t>, </a:t>
            </a:r>
            <a:r>
              <a:rPr lang="en-US" sz="1800" dirty="0" err="1">
                <a:solidFill>
                  <a:schemeClr val="tx1"/>
                </a:solidFill>
              </a:rPr>
              <a:t>giải</a:t>
            </a:r>
            <a:r>
              <a:rPr lang="en-US" sz="1800" dirty="0">
                <a:solidFill>
                  <a:schemeClr val="tx1"/>
                </a:solidFill>
              </a:rPr>
              <a:t> </a:t>
            </a:r>
            <a:r>
              <a:rPr lang="en-US" sz="1800" dirty="0" err="1">
                <a:solidFill>
                  <a:schemeClr val="tx1"/>
                </a:solidFill>
              </a:rPr>
              <a:t>pháp</a:t>
            </a:r>
            <a:r>
              <a:rPr lang="en-US" sz="1800" dirty="0">
                <a:solidFill>
                  <a:schemeClr val="tx1"/>
                </a:solidFill>
              </a:rPr>
              <a:t> </a:t>
            </a:r>
            <a:r>
              <a:rPr lang="en-US" sz="1800" dirty="0" err="1">
                <a:solidFill>
                  <a:schemeClr val="tx1"/>
                </a:solidFill>
              </a:rPr>
              <a:t>trọng</a:t>
            </a:r>
            <a:r>
              <a:rPr lang="en-US" sz="1800" dirty="0">
                <a:solidFill>
                  <a:schemeClr val="tx1"/>
                </a:solidFill>
              </a:rPr>
              <a:t> </a:t>
            </a:r>
            <a:r>
              <a:rPr lang="en-US" sz="1800" dirty="0" err="1">
                <a:solidFill>
                  <a:schemeClr val="tx1"/>
                </a:solidFill>
              </a:rPr>
              <a:t>tâm</a:t>
            </a:r>
            <a:r>
              <a:rPr lang="en-US" sz="1800" dirty="0">
                <a:solidFill>
                  <a:schemeClr val="tx1"/>
                </a:solidFill>
              </a:rPr>
              <a:t> </a:t>
            </a:r>
            <a:r>
              <a:rPr lang="en-US" sz="1800" dirty="0" err="1">
                <a:solidFill>
                  <a:schemeClr val="tx1"/>
                </a:solidFill>
              </a:rPr>
              <a:t>phát</a:t>
            </a:r>
            <a:r>
              <a:rPr lang="en-US" sz="1800" dirty="0">
                <a:solidFill>
                  <a:schemeClr val="tx1"/>
                </a:solidFill>
              </a:rPr>
              <a:t> </a:t>
            </a:r>
            <a:r>
              <a:rPr lang="en-US" sz="1800" dirty="0" err="1">
                <a:solidFill>
                  <a:schemeClr val="tx1"/>
                </a:solidFill>
              </a:rPr>
              <a:t>triển</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điện</a:t>
            </a:r>
            <a:r>
              <a:rPr lang="en-US" sz="1800" dirty="0">
                <a:solidFill>
                  <a:schemeClr val="tx1"/>
                </a:solidFill>
              </a:rPr>
              <a:t> </a:t>
            </a:r>
            <a:r>
              <a:rPr lang="en-US" sz="1800" dirty="0" err="1">
                <a:solidFill>
                  <a:schemeClr val="tx1"/>
                </a:solidFill>
              </a:rPr>
              <a:t>tử</a:t>
            </a:r>
            <a:r>
              <a:rPr lang="en-US" sz="1800" dirty="0">
                <a:solidFill>
                  <a:schemeClr val="tx1"/>
                </a:solidFill>
              </a:rPr>
              <a:t> </a:t>
            </a:r>
            <a:r>
              <a:rPr lang="en-US" sz="1800" dirty="0" err="1">
                <a:solidFill>
                  <a:schemeClr val="tx1"/>
                </a:solidFill>
              </a:rPr>
              <a:t>giai</a:t>
            </a:r>
            <a:r>
              <a:rPr lang="en-US" sz="1800" dirty="0">
                <a:solidFill>
                  <a:schemeClr val="tx1"/>
                </a:solidFill>
              </a:rPr>
              <a:t> </a:t>
            </a:r>
            <a:r>
              <a:rPr lang="en-US" sz="1800" dirty="0" err="1">
                <a:solidFill>
                  <a:schemeClr val="tx1"/>
                </a:solidFill>
              </a:rPr>
              <a:t>đoạn</a:t>
            </a:r>
            <a:r>
              <a:rPr lang="en-US" sz="1800" dirty="0">
                <a:solidFill>
                  <a:schemeClr val="tx1"/>
                </a:solidFill>
              </a:rPr>
              <a:t> 2019-2020, </a:t>
            </a:r>
            <a:r>
              <a:rPr lang="en-US" sz="1800" dirty="0" err="1">
                <a:solidFill>
                  <a:schemeClr val="tx1"/>
                </a:solidFill>
              </a:rPr>
              <a:t>định</a:t>
            </a:r>
            <a:r>
              <a:rPr lang="en-US" sz="1800" dirty="0">
                <a:solidFill>
                  <a:schemeClr val="tx1"/>
                </a:solidFill>
              </a:rPr>
              <a:t> </a:t>
            </a:r>
            <a:r>
              <a:rPr lang="en-US" sz="1800" dirty="0" err="1">
                <a:solidFill>
                  <a:schemeClr val="tx1"/>
                </a:solidFill>
              </a:rPr>
              <a:t>hướng</a:t>
            </a:r>
            <a:r>
              <a:rPr lang="en-US" sz="1800" dirty="0">
                <a:solidFill>
                  <a:schemeClr val="tx1"/>
                </a:solidFill>
              </a:rPr>
              <a:t> </a:t>
            </a:r>
            <a:r>
              <a:rPr lang="en-US" sz="1800" dirty="0" err="1">
                <a:solidFill>
                  <a:schemeClr val="tx1"/>
                </a:solidFill>
              </a:rPr>
              <a:t>đến</a:t>
            </a:r>
            <a:r>
              <a:rPr lang="en-US" sz="1800" dirty="0">
                <a:solidFill>
                  <a:schemeClr val="tx1"/>
                </a:solidFill>
              </a:rPr>
              <a:t> 2025 </a:t>
            </a:r>
            <a:r>
              <a:rPr lang="en-US" sz="1800" dirty="0" err="1">
                <a:solidFill>
                  <a:schemeClr val="tx1"/>
                </a:solidFill>
              </a:rPr>
              <a:t>và</a:t>
            </a:r>
            <a:r>
              <a:rPr lang="en-US" sz="1800" dirty="0">
                <a:solidFill>
                  <a:schemeClr val="tx1"/>
                </a:solidFill>
              </a:rPr>
              <a:t> </a:t>
            </a:r>
            <a:r>
              <a:rPr lang="en-US" sz="1800" dirty="0" err="1">
                <a:solidFill>
                  <a:schemeClr val="tx1"/>
                </a:solidFill>
              </a:rPr>
              <a:t>Quyết</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số</a:t>
            </a:r>
            <a:r>
              <a:rPr lang="en-US" sz="1800" dirty="0">
                <a:solidFill>
                  <a:schemeClr val="tx1"/>
                </a:solidFill>
              </a:rPr>
              <a:t> 451/QĐ-</a:t>
            </a:r>
            <a:r>
              <a:rPr lang="en-US" sz="1800" dirty="0" err="1">
                <a:solidFill>
                  <a:schemeClr val="tx1"/>
                </a:solidFill>
              </a:rPr>
              <a:t>TTg</a:t>
            </a:r>
            <a:r>
              <a:rPr lang="en-US" sz="1800" dirty="0">
                <a:solidFill>
                  <a:schemeClr val="tx1"/>
                </a:solidFill>
              </a:rPr>
              <a:t> </a:t>
            </a:r>
            <a:r>
              <a:rPr lang="en-US" sz="1800" dirty="0" err="1">
                <a:solidFill>
                  <a:schemeClr val="tx1"/>
                </a:solidFill>
              </a:rPr>
              <a:t>ngày</a:t>
            </a:r>
            <a:r>
              <a:rPr lang="en-US" sz="1800" dirty="0">
                <a:solidFill>
                  <a:schemeClr val="tx1"/>
                </a:solidFill>
              </a:rPr>
              <a:t> 22/4/2019 </a:t>
            </a:r>
            <a:r>
              <a:rPr lang="en-US" sz="1800" dirty="0" err="1">
                <a:solidFill>
                  <a:schemeClr val="tx1"/>
                </a:solidFill>
              </a:rPr>
              <a:t>của</a:t>
            </a:r>
            <a:r>
              <a:rPr lang="en-US" sz="1800" dirty="0">
                <a:solidFill>
                  <a:schemeClr val="tx1"/>
                </a:solidFill>
              </a:rPr>
              <a:t> </a:t>
            </a:r>
            <a:r>
              <a:rPr lang="en-US" sz="1800" dirty="0" err="1">
                <a:solidFill>
                  <a:schemeClr val="tx1"/>
                </a:solidFill>
              </a:rPr>
              <a:t>TTgCP</a:t>
            </a:r>
            <a:r>
              <a:rPr lang="en-US" sz="1800" dirty="0">
                <a:solidFill>
                  <a:schemeClr val="tx1"/>
                </a:solidFill>
              </a:rPr>
              <a:t> ban </a:t>
            </a:r>
            <a:r>
              <a:rPr lang="en-US" sz="1800" dirty="0" err="1">
                <a:solidFill>
                  <a:schemeClr val="tx1"/>
                </a:solidFill>
              </a:rPr>
              <a:t>hành</a:t>
            </a:r>
            <a:r>
              <a:rPr lang="en-US" sz="1800" dirty="0">
                <a:solidFill>
                  <a:schemeClr val="tx1"/>
                </a:solidFill>
              </a:rPr>
              <a:t> </a:t>
            </a:r>
            <a:r>
              <a:rPr lang="en-US" sz="1800" dirty="0" err="1">
                <a:solidFill>
                  <a:schemeClr val="tx1"/>
                </a:solidFill>
              </a:rPr>
              <a:t>Kế</a:t>
            </a:r>
            <a:r>
              <a:rPr lang="en-US" sz="1800" dirty="0">
                <a:solidFill>
                  <a:schemeClr val="tx1"/>
                </a:solidFill>
              </a:rPr>
              <a:t> </a:t>
            </a:r>
            <a:r>
              <a:rPr lang="en-US" sz="1800" dirty="0" err="1">
                <a:solidFill>
                  <a:schemeClr val="tx1"/>
                </a:solidFill>
              </a:rPr>
              <a:t>hoạch</a:t>
            </a:r>
            <a:r>
              <a:rPr lang="en-US" sz="1800" dirty="0">
                <a:solidFill>
                  <a:schemeClr val="tx1"/>
                </a:solidFill>
              </a:rPr>
              <a:t> </a:t>
            </a:r>
            <a:r>
              <a:rPr lang="en-US" sz="1800" dirty="0" err="1">
                <a:solidFill>
                  <a:schemeClr val="tx1"/>
                </a:solidFill>
              </a:rPr>
              <a:t>triển</a:t>
            </a:r>
            <a:r>
              <a:rPr lang="en-US" sz="1800" dirty="0">
                <a:solidFill>
                  <a:schemeClr val="tx1"/>
                </a:solidFill>
              </a:rPr>
              <a:t> </a:t>
            </a:r>
            <a:r>
              <a:rPr lang="en-US" sz="1800" dirty="0" err="1">
                <a:solidFill>
                  <a:schemeClr val="tx1"/>
                </a:solidFill>
              </a:rPr>
              <a:t>khai</a:t>
            </a:r>
            <a:r>
              <a:rPr lang="en-US" sz="1800" dirty="0">
                <a:solidFill>
                  <a:schemeClr val="tx1"/>
                </a:solidFill>
              </a:rPr>
              <a:t> </a:t>
            </a:r>
            <a:r>
              <a:rPr lang="en-US" sz="1800" dirty="0" err="1">
                <a:solidFill>
                  <a:schemeClr val="tx1"/>
                </a:solidFill>
              </a:rPr>
              <a:t>Nghị</a:t>
            </a:r>
            <a:r>
              <a:rPr lang="en-US" sz="1800" dirty="0">
                <a:solidFill>
                  <a:schemeClr val="tx1"/>
                </a:solidFill>
              </a:rPr>
              <a:t> </a:t>
            </a:r>
            <a:r>
              <a:rPr lang="en-US" sz="1800" dirty="0" err="1">
                <a:solidFill>
                  <a:schemeClr val="tx1"/>
                </a:solidFill>
              </a:rPr>
              <a:t>định</a:t>
            </a:r>
            <a:r>
              <a:rPr lang="en-US" sz="1800" dirty="0">
                <a:solidFill>
                  <a:schemeClr val="tx1"/>
                </a:solidFill>
              </a:rPr>
              <a:t> 09/2019/NĐ-CP, </a:t>
            </a:r>
            <a:r>
              <a:rPr lang="en-US" sz="1800" dirty="0" err="1">
                <a:solidFill>
                  <a:schemeClr val="tx1"/>
                </a:solidFill>
              </a:rPr>
              <a:t>giao</a:t>
            </a:r>
            <a:r>
              <a:rPr lang="en-US" sz="1800" dirty="0">
                <a:solidFill>
                  <a:schemeClr val="tx1"/>
                </a:solidFill>
              </a:rPr>
              <a:t> </a:t>
            </a:r>
            <a:r>
              <a:rPr lang="en-US" sz="1800" dirty="0" err="1">
                <a:solidFill>
                  <a:schemeClr val="tx1"/>
                </a:solidFill>
              </a:rPr>
              <a:t>Văn</a:t>
            </a:r>
            <a:r>
              <a:rPr lang="en-US" sz="1800" dirty="0">
                <a:solidFill>
                  <a:schemeClr val="tx1"/>
                </a:solidFill>
              </a:rPr>
              <a:t> </a:t>
            </a:r>
            <a:r>
              <a:rPr lang="en-US" sz="1800" dirty="0" err="1">
                <a:solidFill>
                  <a:schemeClr val="tx1"/>
                </a:solidFill>
              </a:rPr>
              <a:t>phòng</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p>
          <a:p>
            <a:pPr algn="just" fontAlgn="base">
              <a:spcAft>
                <a:spcPts val="600"/>
              </a:spcAft>
            </a:pPr>
            <a:r>
              <a:rPr lang="en-US" sz="1800" i="1" dirty="0">
                <a:solidFill>
                  <a:schemeClr val="tx1"/>
                </a:solidFill>
              </a:rPr>
              <a:t>(</a:t>
            </a:r>
            <a:r>
              <a:rPr lang="en-US" sz="1800" i="1" dirty="0" err="1">
                <a:solidFill>
                  <a:schemeClr val="tx1"/>
                </a:solidFill>
              </a:rPr>
              <a:t>i</a:t>
            </a:r>
            <a:r>
              <a:rPr lang="en-US" sz="1800" i="1" dirty="0">
                <a:solidFill>
                  <a:schemeClr val="tx1"/>
                </a:solidFill>
              </a:rPr>
              <a:t>) </a:t>
            </a:r>
            <a:r>
              <a:rPr lang="en-US" sz="1800" i="1" dirty="0" err="1">
                <a:solidFill>
                  <a:schemeClr val="tx1"/>
                </a:solidFill>
              </a:rPr>
              <a:t>Xây</a:t>
            </a:r>
            <a:r>
              <a:rPr lang="en-US" sz="1800" i="1" dirty="0">
                <a:solidFill>
                  <a:schemeClr val="tx1"/>
                </a:solidFill>
              </a:rPr>
              <a:t> </a:t>
            </a:r>
            <a:r>
              <a:rPr lang="en-US" sz="1800" i="1" dirty="0" err="1">
                <a:solidFill>
                  <a:schemeClr val="tx1"/>
                </a:solidFill>
              </a:rPr>
              <a:t>dựng</a:t>
            </a:r>
            <a:r>
              <a:rPr lang="en-US" sz="1800" i="1" dirty="0">
                <a:solidFill>
                  <a:schemeClr val="tx1"/>
                </a:solidFill>
              </a:rPr>
              <a:t> HTTT </a:t>
            </a:r>
            <a:r>
              <a:rPr lang="en-US" sz="1800" i="1" dirty="0" err="1">
                <a:solidFill>
                  <a:schemeClr val="tx1"/>
                </a:solidFill>
              </a:rPr>
              <a:t>báo</a:t>
            </a:r>
            <a:r>
              <a:rPr lang="en-US" sz="1800" i="1" dirty="0">
                <a:solidFill>
                  <a:schemeClr val="tx1"/>
                </a:solidFill>
              </a:rPr>
              <a:t> </a:t>
            </a:r>
            <a:r>
              <a:rPr lang="en-US" sz="1800" i="1" dirty="0" err="1">
                <a:solidFill>
                  <a:schemeClr val="tx1"/>
                </a:solidFill>
              </a:rPr>
              <a:t>cáo</a:t>
            </a:r>
            <a:r>
              <a:rPr lang="en-US" sz="1800" i="1" dirty="0">
                <a:solidFill>
                  <a:schemeClr val="tx1"/>
                </a:solidFill>
              </a:rPr>
              <a:t> </a:t>
            </a:r>
            <a:r>
              <a:rPr lang="en-US" sz="1800" i="1" dirty="0" err="1">
                <a:solidFill>
                  <a:schemeClr val="tx1"/>
                </a:solidFill>
              </a:rPr>
              <a:t>Chính</a:t>
            </a:r>
            <a:r>
              <a:rPr lang="en-US" sz="1800" i="1" dirty="0">
                <a:solidFill>
                  <a:schemeClr val="tx1"/>
                </a:solidFill>
              </a:rPr>
              <a:t> </a:t>
            </a:r>
            <a:r>
              <a:rPr lang="en-US" sz="1800" i="1" dirty="0" err="1">
                <a:solidFill>
                  <a:schemeClr val="tx1"/>
                </a:solidFill>
              </a:rPr>
              <a:t>phủ</a:t>
            </a:r>
            <a:r>
              <a:rPr lang="en-US" sz="1800" i="1" dirty="0">
                <a:solidFill>
                  <a:schemeClr val="tx1"/>
                </a:solidFill>
              </a:rPr>
              <a:t> </a:t>
            </a:r>
            <a:r>
              <a:rPr lang="en-US" sz="1800" i="1" dirty="0" err="1">
                <a:solidFill>
                  <a:schemeClr val="tx1"/>
                </a:solidFill>
              </a:rPr>
              <a:t>và</a:t>
            </a:r>
            <a:r>
              <a:rPr lang="en-US" sz="1800" i="1" dirty="0">
                <a:solidFill>
                  <a:schemeClr val="tx1"/>
                </a:solidFill>
              </a:rPr>
              <a:t> </a:t>
            </a:r>
            <a:r>
              <a:rPr lang="en-US" sz="1800" i="1" dirty="0" err="1">
                <a:solidFill>
                  <a:schemeClr val="tx1"/>
                </a:solidFill>
              </a:rPr>
              <a:t>Trung</a:t>
            </a:r>
            <a:r>
              <a:rPr lang="en-US" sz="1800" i="1" dirty="0">
                <a:solidFill>
                  <a:schemeClr val="tx1"/>
                </a:solidFill>
              </a:rPr>
              <a:t> </a:t>
            </a:r>
            <a:r>
              <a:rPr lang="en-US" sz="1800" i="1" dirty="0" err="1">
                <a:solidFill>
                  <a:schemeClr val="tx1"/>
                </a:solidFill>
              </a:rPr>
              <a:t>tâm</a:t>
            </a:r>
            <a:r>
              <a:rPr lang="en-US" sz="1800" i="1" dirty="0">
                <a:solidFill>
                  <a:schemeClr val="tx1"/>
                </a:solidFill>
              </a:rPr>
              <a:t> </a:t>
            </a:r>
            <a:r>
              <a:rPr lang="en-US" sz="1800" i="1" dirty="0" err="1">
                <a:solidFill>
                  <a:schemeClr val="tx1"/>
                </a:solidFill>
              </a:rPr>
              <a:t>thông</a:t>
            </a:r>
            <a:r>
              <a:rPr lang="en-US" sz="1800" i="1" dirty="0">
                <a:solidFill>
                  <a:schemeClr val="tx1"/>
                </a:solidFill>
              </a:rPr>
              <a:t> tin </a:t>
            </a:r>
            <a:r>
              <a:rPr lang="en-US" sz="1800" i="1" dirty="0" err="1">
                <a:solidFill>
                  <a:schemeClr val="tx1"/>
                </a:solidFill>
              </a:rPr>
              <a:t>phục</a:t>
            </a:r>
            <a:r>
              <a:rPr lang="en-US" sz="1800" i="1" dirty="0">
                <a:solidFill>
                  <a:schemeClr val="tx1"/>
                </a:solidFill>
              </a:rPr>
              <a:t> </a:t>
            </a:r>
            <a:r>
              <a:rPr lang="en-US" sz="1800" i="1" dirty="0" err="1">
                <a:solidFill>
                  <a:schemeClr val="tx1"/>
                </a:solidFill>
              </a:rPr>
              <a:t>vụ</a:t>
            </a:r>
            <a:r>
              <a:rPr lang="en-US" sz="1800" i="1" dirty="0">
                <a:solidFill>
                  <a:schemeClr val="tx1"/>
                </a:solidFill>
              </a:rPr>
              <a:t> CĐĐH; </a:t>
            </a:r>
          </a:p>
          <a:p>
            <a:pPr algn="just" fontAlgn="base">
              <a:spcAft>
                <a:spcPts val="600"/>
              </a:spcAft>
            </a:pPr>
            <a:r>
              <a:rPr lang="en-US" sz="1800" i="1" dirty="0"/>
              <a:t>(ii) </a:t>
            </a:r>
            <a:r>
              <a:rPr lang="vi-VN" sz="1800" i="1" dirty="0"/>
              <a:t>Chủ trì, phối hợp với Bộ K</a:t>
            </a:r>
            <a:r>
              <a:rPr lang="en-US" sz="1800" i="1" dirty="0"/>
              <a:t>HĐT</a:t>
            </a:r>
            <a:r>
              <a:rPr lang="vi-VN" sz="1800" i="1" dirty="0"/>
              <a:t> thực hiện việc kết nối, liên thông giữa </a:t>
            </a:r>
            <a:r>
              <a:rPr lang="en-US" sz="1800" i="1" dirty="0"/>
              <a:t>HTTTBC </a:t>
            </a:r>
            <a:r>
              <a:rPr lang="en-US" sz="1800" i="1" dirty="0" err="1"/>
              <a:t>Chính</a:t>
            </a:r>
            <a:r>
              <a:rPr lang="en-US" sz="1800" i="1" dirty="0"/>
              <a:t> </a:t>
            </a:r>
            <a:r>
              <a:rPr lang="en-US" sz="1800" i="1" dirty="0" err="1"/>
              <a:t>phủ</a:t>
            </a:r>
            <a:r>
              <a:rPr lang="en-US" sz="1800" i="1" dirty="0"/>
              <a:t> </a:t>
            </a:r>
            <a:r>
              <a:rPr lang="vi-VN" sz="1800" i="1" dirty="0"/>
              <a:t>với </a:t>
            </a:r>
            <a:r>
              <a:rPr lang="en-US" sz="1800" i="1" dirty="0"/>
              <a:t>HTTT </a:t>
            </a:r>
            <a:r>
              <a:rPr lang="vi-VN" sz="1800" i="1" dirty="0"/>
              <a:t>thống kê, </a:t>
            </a:r>
            <a:r>
              <a:rPr lang="en-US" sz="1800" i="1" dirty="0"/>
              <a:t>HTTT </a:t>
            </a:r>
            <a:r>
              <a:rPr lang="vi-VN" sz="1800" i="1" dirty="0"/>
              <a:t>phân tích dự b</a:t>
            </a:r>
            <a:r>
              <a:rPr lang="en-US" sz="1800" i="1" dirty="0"/>
              <a:t>á</a:t>
            </a:r>
            <a:r>
              <a:rPr lang="vi-VN" sz="1800" i="1" dirty="0"/>
              <a:t>o để cung cấp các công cụ trực quan hỗ trợ phân tích, dự báo, ra quyết định của</a:t>
            </a:r>
            <a:r>
              <a:rPr lang="en-US" sz="1800" i="1" dirty="0"/>
              <a:t> </a:t>
            </a:r>
            <a:r>
              <a:rPr lang="nl-NL" sz="1800" i="1" dirty="0">
                <a:solidFill>
                  <a:schemeClr val="tx1"/>
                </a:solidFill>
              </a:rPr>
              <a:t>CP, TTgCP.</a:t>
            </a:r>
            <a:endParaRPr lang="en-US" sz="1800" i="1" dirty="0">
              <a:solidFill>
                <a:schemeClr val="tx1"/>
              </a:solidFill>
            </a:endParaRPr>
          </a:p>
          <a:p>
            <a:pPr algn="just" fontAlgn="base">
              <a:spcAft>
                <a:spcPts val="600"/>
              </a:spcAft>
            </a:pPr>
            <a:r>
              <a:rPr lang="en-US" sz="1800" i="1" dirty="0">
                <a:solidFill>
                  <a:schemeClr val="tx1"/>
                </a:solidFill>
              </a:rPr>
              <a:t>(ii) </a:t>
            </a:r>
            <a:r>
              <a:rPr lang="en-US" sz="1800" i="1" dirty="0" err="1">
                <a:solidFill>
                  <a:schemeClr val="tx1"/>
                </a:solidFill>
              </a:rPr>
              <a:t>Sử</a:t>
            </a:r>
            <a:r>
              <a:rPr lang="en-US" sz="1800" i="1" dirty="0">
                <a:solidFill>
                  <a:schemeClr val="tx1"/>
                </a:solidFill>
              </a:rPr>
              <a:t> </a:t>
            </a:r>
            <a:r>
              <a:rPr lang="en-US" sz="1800" i="1" dirty="0" err="1">
                <a:solidFill>
                  <a:schemeClr val="tx1"/>
                </a:solidFill>
              </a:rPr>
              <a:t>dụng</a:t>
            </a:r>
            <a:r>
              <a:rPr lang="en-US" sz="1800" i="1" dirty="0">
                <a:solidFill>
                  <a:schemeClr val="tx1"/>
                </a:solidFill>
              </a:rPr>
              <a:t> HTTTBC </a:t>
            </a:r>
            <a:r>
              <a:rPr lang="en-US" sz="1800" i="1" dirty="0" err="1">
                <a:solidFill>
                  <a:schemeClr val="tx1"/>
                </a:solidFill>
              </a:rPr>
              <a:t>Chính</a:t>
            </a:r>
            <a:r>
              <a:rPr lang="en-US" sz="1800" i="1" dirty="0">
                <a:solidFill>
                  <a:schemeClr val="tx1"/>
                </a:solidFill>
              </a:rPr>
              <a:t> </a:t>
            </a:r>
            <a:r>
              <a:rPr lang="en-US" sz="1800" i="1" dirty="0" err="1">
                <a:solidFill>
                  <a:schemeClr val="tx1"/>
                </a:solidFill>
              </a:rPr>
              <a:t>phủ</a:t>
            </a:r>
            <a:r>
              <a:rPr lang="en-US" sz="1800" i="1" dirty="0">
                <a:solidFill>
                  <a:schemeClr val="tx1"/>
                </a:solidFill>
              </a:rPr>
              <a:t> </a:t>
            </a:r>
            <a:r>
              <a:rPr lang="nl-NL" sz="1800" i="1" dirty="0">
                <a:solidFill>
                  <a:schemeClr val="tx1"/>
                </a:solidFill>
              </a:rPr>
              <a:t>để kết nối, trích xuất thông tin từ các HTTTBC bộ, cơ quan, địa phương,... cho việc thực hiện công tác tổng hợp, phân tích dữ liệu và dự báo tình hình, </a:t>
            </a:r>
            <a:r>
              <a:rPr lang="vi-VN" sz="1800" i="1" dirty="0">
                <a:solidFill>
                  <a:schemeClr val="tx1"/>
                </a:solidFill>
              </a:rPr>
              <a:t>phục vụ hoạt động chỉ đạo, điều hành</a:t>
            </a:r>
            <a:r>
              <a:rPr lang="nl-NL" sz="1800" i="1" dirty="0">
                <a:solidFill>
                  <a:schemeClr val="tx1"/>
                </a:solidFill>
              </a:rPr>
              <a:t> của CP, TTgCP.</a:t>
            </a:r>
            <a:endParaRPr lang="en-US" sz="1800" i="1" dirty="0">
              <a:solidFill>
                <a:schemeClr val="tx1"/>
              </a:solidFill>
            </a:endParaRPr>
          </a:p>
          <a:p>
            <a:pPr marL="342900" indent="-342900">
              <a:buFontTx/>
              <a:buChar char="-"/>
            </a:pPr>
            <a:endParaRPr sz="2000" dirty="0"/>
          </a:p>
        </p:txBody>
      </p:sp>
      <p:pic>
        <p:nvPicPr>
          <p:cNvPr id="4" name="Picture 3">
            <a:extLst>
              <a:ext uri="{FF2B5EF4-FFF2-40B4-BE49-F238E27FC236}">
                <a16:creationId xmlns="" xmlns:a16="http://schemas.microsoft.com/office/drawing/2014/main" id="{DD9FE4F5-9F45-405C-B680-72222BFD9BED}"/>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 xmlns:a16="http://schemas.microsoft.com/office/drawing/2014/main" id="{ACE54445-E86F-4DC4-9831-2A4BADE9D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4</a:t>
            </a:fld>
            <a:endParaRPr lang="vi"/>
          </a:p>
        </p:txBody>
      </p:sp>
    </p:spTree>
    <p:extLst>
      <p:ext uri="{BB962C8B-B14F-4D97-AF65-F5344CB8AC3E}">
        <p14:creationId xmlns="" xmlns:p14="http://schemas.microsoft.com/office/powerpoint/2010/main" val="11996682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5082" y="413494"/>
            <a:ext cx="8367217" cy="572700"/>
          </a:xfrm>
        </p:spPr>
        <p:txBody>
          <a:bodyPr/>
          <a:lstStyle/>
          <a:p>
            <a:r>
              <a:rPr lang="en-US" b="1" dirty="0">
                <a:solidFill>
                  <a:srgbClr val="D16F3D"/>
                </a:solidFill>
              </a:rPr>
              <a:t>1. C</a:t>
            </a:r>
            <a:r>
              <a:rPr lang="vi-VN" b="1" dirty="0">
                <a:solidFill>
                  <a:srgbClr val="D16F3D"/>
                </a:solidFill>
              </a:rPr>
              <a:t>ơ</a:t>
            </a:r>
            <a:r>
              <a:rPr lang="en-US" b="1" dirty="0">
                <a:solidFill>
                  <a:srgbClr val="D16F3D"/>
                </a:solidFill>
              </a:rPr>
              <a:t> </a:t>
            </a:r>
            <a:r>
              <a:rPr lang="en-US" b="1" dirty="0" err="1">
                <a:solidFill>
                  <a:srgbClr val="D16F3D"/>
                </a:solidFill>
              </a:rPr>
              <a:t>sở</a:t>
            </a:r>
            <a:r>
              <a:rPr lang="en-US" b="1" dirty="0">
                <a:solidFill>
                  <a:srgbClr val="D16F3D"/>
                </a:solidFill>
              </a:rPr>
              <a:t> </a:t>
            </a:r>
            <a:r>
              <a:rPr lang="en-US" b="1" dirty="0" err="1">
                <a:solidFill>
                  <a:srgbClr val="D16F3D"/>
                </a:solidFill>
              </a:rPr>
              <a:t>pháp</a:t>
            </a:r>
            <a:r>
              <a:rPr lang="en-US" b="1" dirty="0">
                <a:solidFill>
                  <a:srgbClr val="D16F3D"/>
                </a:solidFill>
              </a:rPr>
              <a:t> </a:t>
            </a:r>
            <a:r>
              <a:rPr lang="en-US" b="1" dirty="0" err="1" smtClean="0">
                <a:solidFill>
                  <a:srgbClr val="D16F3D"/>
                </a:solidFill>
              </a:rPr>
              <a:t>lý</a:t>
            </a:r>
            <a:r>
              <a:rPr lang="en-US" b="1" dirty="0" smtClean="0">
                <a:solidFill>
                  <a:srgbClr val="D16F3D"/>
                </a:solidFill>
              </a:rPr>
              <a:t> (</a:t>
            </a:r>
            <a:r>
              <a:rPr lang="en-US" b="1" dirty="0" err="1" smtClean="0">
                <a:solidFill>
                  <a:srgbClr val="D16F3D"/>
                </a:solidFill>
              </a:rPr>
              <a:t>tt</a:t>
            </a:r>
            <a:r>
              <a:rPr lang="en-US" b="1" dirty="0" smtClean="0">
                <a:solidFill>
                  <a:srgbClr val="D16F3D"/>
                </a:solidFill>
              </a:rPr>
              <a:t>)</a:t>
            </a:r>
            <a:endParaRPr lang="en-US" dirty="0"/>
          </a:p>
        </p:txBody>
      </p:sp>
      <p:sp>
        <p:nvSpPr>
          <p:cNvPr id="3" name="Text Placeholder 2"/>
          <p:cNvSpPr>
            <a:spLocks noGrp="1"/>
          </p:cNvSpPr>
          <p:nvPr>
            <p:ph type="body" idx="1"/>
          </p:nvPr>
        </p:nvSpPr>
        <p:spPr/>
        <p:txBody>
          <a:bodyPr/>
          <a:lstStyle/>
          <a:p>
            <a:pPr algn="just">
              <a:buFont typeface="Wingdings" pitchFamily="2" charset="2"/>
              <a:buChar char="Ø"/>
            </a:pPr>
            <a:r>
              <a:rPr lang="en-US" dirty="0" err="1">
                <a:solidFill>
                  <a:schemeClr val="tx1"/>
                </a:solidFill>
              </a:rPr>
              <a:t>Quyết</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293/QĐ-</a:t>
            </a:r>
            <a:r>
              <a:rPr lang="en-US" dirty="0" err="1">
                <a:solidFill>
                  <a:schemeClr val="tx1"/>
                </a:solidFill>
              </a:rPr>
              <a:t>TTg</a:t>
            </a:r>
            <a:r>
              <a:rPr lang="en-US" dirty="0">
                <a:solidFill>
                  <a:schemeClr val="tx1"/>
                </a:solidFill>
              </a:rPr>
              <a:t> </a:t>
            </a:r>
            <a:r>
              <a:rPr lang="en-US" dirty="0" err="1">
                <a:solidFill>
                  <a:schemeClr val="tx1"/>
                </a:solidFill>
              </a:rPr>
              <a:t>ngày</a:t>
            </a:r>
            <a:r>
              <a:rPr lang="en-US" dirty="0">
                <a:solidFill>
                  <a:schemeClr val="tx1"/>
                </a:solidFill>
              </a:rPr>
              <a:t> 24/02/2020 </a:t>
            </a:r>
            <a:r>
              <a:rPr lang="en-US" dirty="0" err="1">
                <a:solidFill>
                  <a:schemeClr val="tx1"/>
                </a:solidFill>
              </a:rPr>
              <a:t>của</a:t>
            </a:r>
            <a:r>
              <a:rPr lang="en-US" dirty="0">
                <a:solidFill>
                  <a:schemeClr val="tx1"/>
                </a:solidFill>
              </a:rPr>
              <a:t> </a:t>
            </a:r>
            <a:r>
              <a:rPr lang="en-US" dirty="0" err="1">
                <a:solidFill>
                  <a:schemeClr val="tx1"/>
                </a:solidFill>
              </a:rPr>
              <a:t>TTgCP</a:t>
            </a:r>
            <a:r>
              <a:rPr lang="en-US" dirty="0">
                <a:solidFill>
                  <a:schemeClr val="tx1"/>
                </a:solidFill>
              </a:rPr>
              <a:t> ban </a:t>
            </a:r>
            <a:r>
              <a:rPr lang="en-US" dirty="0" err="1">
                <a:solidFill>
                  <a:schemeClr val="tx1"/>
                </a:solidFill>
              </a:rPr>
              <a:t>hành</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tiêu</a:t>
            </a:r>
            <a:r>
              <a:rPr lang="en-US" dirty="0">
                <a:solidFill>
                  <a:schemeClr val="tx1"/>
                </a:solidFill>
              </a:rPr>
              <a:t> </a:t>
            </a:r>
            <a:r>
              <a:rPr lang="en-US" dirty="0" err="1">
                <a:solidFill>
                  <a:schemeClr val="tx1"/>
                </a:solidFill>
              </a:rPr>
              <a:t>tổng</a:t>
            </a:r>
            <a:r>
              <a:rPr lang="en-US" dirty="0">
                <a:solidFill>
                  <a:schemeClr val="tx1"/>
                </a:solidFill>
              </a:rPr>
              <a:t> </a:t>
            </a:r>
            <a:r>
              <a:rPr lang="en-US" dirty="0" err="1">
                <a:solidFill>
                  <a:schemeClr val="tx1"/>
                </a:solidFill>
              </a:rPr>
              <a:t>hợp</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kỳ</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kê</a:t>
            </a:r>
            <a:r>
              <a:rPr lang="en-US" dirty="0">
                <a:solidFill>
                  <a:schemeClr val="tx1"/>
                </a:solidFill>
              </a:rPr>
              <a:t> </a:t>
            </a:r>
            <a:r>
              <a:rPr lang="en-US" dirty="0" err="1">
                <a:solidFill>
                  <a:schemeClr val="tx1"/>
                </a:solidFill>
              </a:rPr>
              <a:t>về</a:t>
            </a:r>
            <a:r>
              <a:rPr lang="en-US" dirty="0">
                <a:solidFill>
                  <a:schemeClr val="tx1"/>
                </a:solidFill>
              </a:rPr>
              <a:t> </a:t>
            </a:r>
            <a:r>
              <a:rPr lang="en-US" dirty="0" err="1">
                <a:solidFill>
                  <a:schemeClr val="tx1"/>
                </a:solidFill>
              </a:rPr>
              <a:t>kinh</a:t>
            </a:r>
            <a:r>
              <a:rPr lang="en-US" dirty="0">
                <a:solidFill>
                  <a:schemeClr val="tx1"/>
                </a:solidFill>
              </a:rPr>
              <a:t> </a:t>
            </a:r>
            <a:r>
              <a:rPr lang="en-US" dirty="0" err="1">
                <a:solidFill>
                  <a:schemeClr val="tx1"/>
                </a:solidFill>
              </a:rPr>
              <a:t>tế</a:t>
            </a:r>
            <a:r>
              <a:rPr lang="en-US" dirty="0">
                <a:solidFill>
                  <a:schemeClr val="tx1"/>
                </a:solidFill>
              </a:rPr>
              <a:t> - </a:t>
            </a:r>
            <a:r>
              <a:rPr lang="en-US" dirty="0" err="1">
                <a:solidFill>
                  <a:schemeClr val="tx1"/>
                </a:solidFill>
              </a:rPr>
              <a:t>xã</a:t>
            </a:r>
            <a:r>
              <a:rPr lang="en-US" dirty="0">
                <a:solidFill>
                  <a:schemeClr val="tx1"/>
                </a:solidFill>
              </a:rPr>
              <a:t> </a:t>
            </a:r>
            <a:r>
              <a:rPr lang="en-US" dirty="0" err="1">
                <a:solidFill>
                  <a:schemeClr val="tx1"/>
                </a:solidFill>
              </a:rPr>
              <a:t>hội</a:t>
            </a:r>
            <a:r>
              <a:rPr lang="en-US" dirty="0">
                <a:solidFill>
                  <a:schemeClr val="tx1"/>
                </a:solidFill>
              </a:rPr>
              <a:t> </a:t>
            </a:r>
            <a:r>
              <a:rPr lang="en-US" dirty="0" err="1">
                <a:solidFill>
                  <a:schemeClr val="tx1"/>
                </a:solidFill>
              </a:rPr>
              <a:t>phục</a:t>
            </a:r>
            <a:r>
              <a:rPr lang="en-US" dirty="0">
                <a:solidFill>
                  <a:schemeClr val="tx1"/>
                </a:solidFill>
              </a:rPr>
              <a:t> </a:t>
            </a:r>
            <a:r>
              <a:rPr lang="en-US" dirty="0" err="1">
                <a:solidFill>
                  <a:schemeClr val="tx1"/>
                </a:solidFill>
              </a:rPr>
              <a:t>vụ</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đạo</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của</a:t>
            </a:r>
            <a:r>
              <a:rPr lang="en-US" dirty="0">
                <a:solidFill>
                  <a:schemeClr val="tx1"/>
                </a:solidFill>
              </a:rPr>
              <a:t> CP, TTCP, </a:t>
            </a:r>
            <a:r>
              <a:rPr lang="en-US" dirty="0" err="1">
                <a:solidFill>
                  <a:schemeClr val="tx1"/>
                </a:solidFill>
              </a:rPr>
              <a:t>giao</a:t>
            </a:r>
            <a:r>
              <a:rPr lang="en-US"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cơ</a:t>
            </a:r>
            <a:r>
              <a:rPr lang="en-US" i="1" dirty="0">
                <a:solidFill>
                  <a:schemeClr val="tx1"/>
                </a:solidFill>
              </a:rPr>
              <a:t> </a:t>
            </a:r>
            <a:r>
              <a:rPr lang="en-US" i="1" dirty="0" err="1">
                <a:solidFill>
                  <a:schemeClr val="tx1"/>
                </a:solidFill>
              </a:rPr>
              <a:t>quan</a:t>
            </a:r>
            <a:r>
              <a:rPr lang="en-US" i="1" dirty="0">
                <a:solidFill>
                  <a:schemeClr val="tx1"/>
                </a:solidFill>
              </a:rPr>
              <a:t> </a:t>
            </a:r>
            <a:r>
              <a:rPr lang="en-US" i="1" dirty="0" err="1">
                <a:solidFill>
                  <a:schemeClr val="tx1"/>
                </a:solidFill>
              </a:rPr>
              <a:t>chủ</a:t>
            </a:r>
            <a:r>
              <a:rPr lang="en-US" i="1" dirty="0">
                <a:solidFill>
                  <a:schemeClr val="tx1"/>
                </a:solidFill>
              </a:rPr>
              <a:t> </a:t>
            </a:r>
            <a:r>
              <a:rPr lang="en-US" i="1" dirty="0" err="1">
                <a:solidFill>
                  <a:schemeClr val="tx1"/>
                </a:solidFill>
              </a:rPr>
              <a:t>trì</a:t>
            </a:r>
            <a:r>
              <a:rPr lang="en-US" i="1" dirty="0">
                <a:solidFill>
                  <a:schemeClr val="tx1"/>
                </a:solidFill>
              </a:rPr>
              <a:t>, </a:t>
            </a:r>
            <a:r>
              <a:rPr lang="en-US" i="1" dirty="0" err="1">
                <a:solidFill>
                  <a:schemeClr val="tx1"/>
                </a:solidFill>
              </a:rPr>
              <a:t>phối</a:t>
            </a:r>
            <a:r>
              <a:rPr lang="en-US" i="1" dirty="0">
                <a:solidFill>
                  <a:schemeClr val="tx1"/>
                </a:solidFill>
              </a:rPr>
              <a:t> </a:t>
            </a:r>
            <a:r>
              <a:rPr lang="en-US" i="1" dirty="0" err="1">
                <a:solidFill>
                  <a:schemeClr val="tx1"/>
                </a:solidFill>
              </a:rPr>
              <a:t>hợp</a:t>
            </a:r>
            <a:r>
              <a:rPr lang="en-US" i="1" dirty="0">
                <a:solidFill>
                  <a:schemeClr val="tx1"/>
                </a:solidFill>
              </a:rPr>
              <a:t> </a:t>
            </a:r>
            <a:r>
              <a:rPr lang="en-US" i="1" dirty="0" err="1">
                <a:solidFill>
                  <a:schemeClr val="tx1"/>
                </a:solidFill>
              </a:rPr>
              <a:t>với</a:t>
            </a:r>
            <a:r>
              <a:rPr lang="en-US" i="1" dirty="0">
                <a:solidFill>
                  <a:schemeClr val="tx1"/>
                </a:solidFill>
              </a:rPr>
              <a:t> </a:t>
            </a:r>
            <a:r>
              <a:rPr lang="en-US" i="1" dirty="0" err="1">
                <a:solidFill>
                  <a:schemeClr val="tx1"/>
                </a:solidFill>
              </a:rPr>
              <a:t>Văn</a:t>
            </a:r>
            <a:r>
              <a:rPr lang="en-US" i="1" dirty="0">
                <a:solidFill>
                  <a:schemeClr val="tx1"/>
                </a:solidFill>
              </a:rPr>
              <a:t> </a:t>
            </a:r>
            <a:r>
              <a:rPr lang="en-US" i="1" dirty="0" err="1">
                <a:solidFill>
                  <a:schemeClr val="tx1"/>
                </a:solidFill>
              </a:rPr>
              <a:t>phòng</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xây</a:t>
            </a:r>
            <a:r>
              <a:rPr lang="en-US" i="1" dirty="0">
                <a:solidFill>
                  <a:schemeClr val="tx1"/>
                </a:solidFill>
              </a:rPr>
              <a:t> </a:t>
            </a:r>
            <a:r>
              <a:rPr lang="en-US" i="1" dirty="0" err="1">
                <a:solidFill>
                  <a:schemeClr val="tx1"/>
                </a:solidFill>
              </a:rPr>
              <a:t>dựng</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biểu</a:t>
            </a:r>
            <a:r>
              <a:rPr lang="en-US" i="1" dirty="0">
                <a:solidFill>
                  <a:schemeClr val="tx1"/>
                </a:solidFill>
              </a:rPr>
              <a:t> </a:t>
            </a:r>
            <a:r>
              <a:rPr lang="en-US" i="1" dirty="0" err="1">
                <a:solidFill>
                  <a:schemeClr val="tx1"/>
                </a:solidFill>
              </a:rPr>
              <a:t>mẫu</a:t>
            </a:r>
            <a:r>
              <a:rPr lang="en-US" i="1" dirty="0">
                <a:solidFill>
                  <a:schemeClr val="tx1"/>
                </a:solidFill>
              </a:rPr>
              <a: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Thủ</a:t>
            </a:r>
            <a:r>
              <a:rPr lang="en-US" i="1" dirty="0">
                <a:solidFill>
                  <a:schemeClr val="tx1"/>
                </a:solidFill>
              </a:rPr>
              <a:t> </a:t>
            </a:r>
            <a:r>
              <a:rPr lang="en-US" i="1" dirty="0" err="1">
                <a:solidFill>
                  <a:schemeClr val="tx1"/>
                </a:solidFill>
              </a:rPr>
              <a:t>tướng</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về</a:t>
            </a:r>
            <a:r>
              <a:rPr lang="en-US" i="1" dirty="0">
                <a:solidFill>
                  <a:schemeClr val="tx1"/>
                </a:solidFill>
              </a:rPr>
              <a:t> </a:t>
            </a:r>
            <a:r>
              <a:rPr lang="en-US" i="1" dirty="0" err="1">
                <a:solidFill>
                  <a:schemeClr val="tx1"/>
                </a:solidFill>
              </a:rPr>
              <a:t>các</a:t>
            </a:r>
            <a:r>
              <a:rPr lang="en-US" i="1" dirty="0">
                <a:solidFill>
                  <a:schemeClr val="tx1"/>
                </a:solidFill>
              </a:rPr>
              <a:t> </a:t>
            </a:r>
            <a:r>
              <a:rPr lang="en-US" i="1" dirty="0" err="1">
                <a:solidFill>
                  <a:schemeClr val="tx1"/>
                </a:solidFill>
              </a:rPr>
              <a:t>chỉ</a:t>
            </a:r>
            <a:r>
              <a:rPr lang="en-US" i="1" dirty="0">
                <a:solidFill>
                  <a:schemeClr val="tx1"/>
                </a:solidFill>
              </a:rPr>
              <a:t> </a:t>
            </a:r>
            <a:r>
              <a:rPr lang="en-US" i="1" dirty="0" err="1">
                <a:solidFill>
                  <a:schemeClr val="tx1"/>
                </a:solidFill>
              </a:rPr>
              <a:t>tiêu</a:t>
            </a:r>
            <a:r>
              <a:rPr lang="en-US" i="1" dirty="0">
                <a:solidFill>
                  <a:schemeClr val="tx1"/>
                </a:solidFill>
              </a:rPr>
              <a:t> </a:t>
            </a:r>
            <a:r>
              <a:rPr lang="en-US" i="1" dirty="0" err="1">
                <a:solidFill>
                  <a:schemeClr val="tx1"/>
                </a:solidFill>
              </a:rPr>
              <a:t>kinh</a:t>
            </a:r>
            <a:r>
              <a:rPr lang="en-US" i="1" dirty="0">
                <a:solidFill>
                  <a:schemeClr val="tx1"/>
                </a:solidFill>
              </a:rPr>
              <a:t> </a:t>
            </a:r>
            <a:r>
              <a:rPr lang="en-US" i="1" dirty="0" err="1">
                <a:solidFill>
                  <a:schemeClr val="tx1"/>
                </a:solidFill>
              </a:rPr>
              <a:t>tế</a:t>
            </a:r>
            <a:r>
              <a:rPr lang="en-US" i="1" dirty="0">
                <a:solidFill>
                  <a:schemeClr val="tx1"/>
                </a:solidFill>
              </a:rPr>
              <a:t> - </a:t>
            </a:r>
            <a:r>
              <a:rPr lang="en-US" i="1" dirty="0" err="1">
                <a:solidFill>
                  <a:schemeClr val="tx1"/>
                </a:solidFill>
              </a:rPr>
              <a:t>xã</a:t>
            </a:r>
            <a:r>
              <a:rPr lang="en-US" i="1" dirty="0">
                <a:solidFill>
                  <a:schemeClr val="tx1"/>
                </a:solidFill>
              </a:rPr>
              <a:t> </a:t>
            </a:r>
            <a:r>
              <a:rPr lang="en-US" i="1" dirty="0" err="1">
                <a:solidFill>
                  <a:schemeClr val="tx1"/>
                </a:solidFill>
              </a:rPr>
              <a:t>hội</a:t>
            </a:r>
            <a:r>
              <a:rPr lang="en-US" i="1" dirty="0">
                <a:solidFill>
                  <a:schemeClr val="tx1"/>
                </a:solidFill>
              </a:rPr>
              <a:t> </a:t>
            </a:r>
            <a:r>
              <a:rPr lang="en-US" i="1" dirty="0" err="1">
                <a:solidFill>
                  <a:schemeClr val="tx1"/>
                </a:solidFill>
              </a:rPr>
              <a:t>thuộc</a:t>
            </a:r>
            <a:r>
              <a:rPr lang="en-US" i="1" dirty="0">
                <a:solidFill>
                  <a:schemeClr val="tx1"/>
                </a:solidFill>
              </a:rPr>
              <a:t> </a:t>
            </a:r>
            <a:r>
              <a:rPr lang="en-US" i="1" dirty="0" err="1">
                <a:solidFill>
                  <a:schemeClr val="tx1"/>
                </a:solidFill>
              </a:rPr>
              <a:t>ngành</a:t>
            </a:r>
            <a:r>
              <a:rPr lang="en-US" i="1" dirty="0">
                <a:solidFill>
                  <a:schemeClr val="tx1"/>
                </a:solidFill>
              </a:rPr>
              <a:t>, </a:t>
            </a:r>
            <a:r>
              <a:rPr lang="en-US" i="1" dirty="0" err="1">
                <a:solidFill>
                  <a:schemeClr val="tx1"/>
                </a:solidFill>
              </a:rPr>
              <a:t>lĩnh</a:t>
            </a:r>
            <a:r>
              <a:rPr lang="en-US" i="1" dirty="0">
                <a:solidFill>
                  <a:schemeClr val="tx1"/>
                </a:solidFill>
              </a:rPr>
              <a:t> </a:t>
            </a:r>
            <a:r>
              <a:rPr lang="en-US" i="1" dirty="0" err="1">
                <a:solidFill>
                  <a:schemeClr val="tx1"/>
                </a:solidFill>
              </a:rPr>
              <a:t>vực</a:t>
            </a:r>
            <a:r>
              <a:rPr lang="en-US" i="1" dirty="0">
                <a:solidFill>
                  <a:schemeClr val="tx1"/>
                </a:solidFill>
              </a:rPr>
              <a:t> </a:t>
            </a:r>
            <a:r>
              <a:rPr lang="en-US" i="1" dirty="0" err="1">
                <a:solidFill>
                  <a:schemeClr val="tx1"/>
                </a:solidFill>
              </a:rPr>
              <a:t>phân</a:t>
            </a:r>
            <a:r>
              <a:rPr lang="en-US" i="1" dirty="0">
                <a:solidFill>
                  <a:schemeClr val="tx1"/>
                </a:solidFill>
              </a:rPr>
              <a:t> </a:t>
            </a:r>
            <a:r>
              <a:rPr lang="en-US" i="1" dirty="0" err="1">
                <a:solidFill>
                  <a:schemeClr val="tx1"/>
                </a:solidFill>
              </a:rPr>
              <a:t>công</a:t>
            </a:r>
            <a:r>
              <a:rPr lang="en-US" i="1" dirty="0">
                <a:solidFill>
                  <a:schemeClr val="tx1"/>
                </a:solidFill>
              </a:rPr>
              <a:t> </a:t>
            </a:r>
            <a:r>
              <a:rPr lang="en-US" i="1" dirty="0" err="1">
                <a:solidFill>
                  <a:schemeClr val="tx1"/>
                </a:solidFill>
              </a:rPr>
              <a:t>để</a:t>
            </a:r>
            <a:r>
              <a:rPr lang="en-US" i="1" dirty="0">
                <a:solidFill>
                  <a:schemeClr val="tx1"/>
                </a:solidFill>
              </a:rPr>
              <a:t> </a:t>
            </a:r>
            <a:r>
              <a:rPr lang="en-US" i="1" dirty="0" err="1">
                <a:solidFill>
                  <a:schemeClr val="tx1"/>
                </a:solidFill>
              </a:rPr>
              <a:t>thực</a:t>
            </a:r>
            <a:r>
              <a:rPr lang="en-US" i="1" dirty="0">
                <a:solidFill>
                  <a:schemeClr val="tx1"/>
                </a:solidFill>
              </a:rPr>
              <a:t> </a:t>
            </a:r>
            <a:r>
              <a:rPr lang="en-US" i="1" dirty="0" err="1">
                <a:solidFill>
                  <a:schemeClr val="tx1"/>
                </a:solidFill>
              </a:rPr>
              <a:t>hiện</a:t>
            </a:r>
            <a:r>
              <a:rPr lang="en-US" i="1" dirty="0">
                <a:solidFill>
                  <a:schemeClr val="tx1"/>
                </a:solidFill>
              </a:rPr>
              <a: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trên</a:t>
            </a:r>
            <a:r>
              <a:rPr lang="en-US" i="1" dirty="0">
                <a:solidFill>
                  <a:schemeClr val="tx1"/>
                </a:solidFill>
              </a:rPr>
              <a:t> HTTT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Chính</a:t>
            </a:r>
            <a:r>
              <a:rPr lang="en-US" i="1" dirty="0">
                <a:solidFill>
                  <a:schemeClr val="tx1"/>
                </a:solidFill>
              </a:rPr>
              <a:t> </a:t>
            </a:r>
            <a:r>
              <a:rPr lang="en-US" i="1" dirty="0" err="1">
                <a:solidFill>
                  <a:schemeClr val="tx1"/>
                </a:solidFill>
              </a:rPr>
              <a:t>phủ</a:t>
            </a:r>
            <a:r>
              <a:rPr lang="en-US" i="1" dirty="0">
                <a:solidFill>
                  <a:schemeClr val="tx1"/>
                </a:solidFill>
              </a:rPr>
              <a:t> </a:t>
            </a:r>
            <a:r>
              <a:rPr lang="en-US" i="1" dirty="0" err="1">
                <a:solidFill>
                  <a:schemeClr val="tx1"/>
                </a:solidFill>
              </a:rPr>
              <a:t>hoặc</a:t>
            </a:r>
            <a:r>
              <a:rPr lang="en-US" i="1" dirty="0">
                <a:solidFill>
                  <a:schemeClr val="tx1"/>
                </a:solidFill>
              </a:rPr>
              <a:t> </a:t>
            </a:r>
            <a:r>
              <a:rPr lang="en-US" i="1" dirty="0" err="1">
                <a:solidFill>
                  <a:schemeClr val="tx1"/>
                </a:solidFill>
              </a:rPr>
              <a:t>kết</a:t>
            </a:r>
            <a:r>
              <a:rPr lang="en-US" i="1" dirty="0">
                <a:solidFill>
                  <a:schemeClr val="tx1"/>
                </a:solidFill>
              </a:rPr>
              <a:t> </a:t>
            </a:r>
            <a:r>
              <a:rPr lang="en-US" i="1" dirty="0" err="1">
                <a:solidFill>
                  <a:schemeClr val="tx1"/>
                </a:solidFill>
              </a:rPr>
              <a:t>nối</a:t>
            </a:r>
            <a:r>
              <a:rPr lang="en-US" i="1" dirty="0">
                <a:solidFill>
                  <a:schemeClr val="tx1"/>
                </a:solidFill>
              </a:rPr>
              <a:t>, </a:t>
            </a:r>
            <a:r>
              <a:rPr lang="en-US" i="1" dirty="0" err="1">
                <a:solidFill>
                  <a:schemeClr val="tx1"/>
                </a:solidFill>
              </a:rPr>
              <a:t>liên</a:t>
            </a:r>
            <a:r>
              <a:rPr lang="en-US" i="1" dirty="0">
                <a:solidFill>
                  <a:schemeClr val="tx1"/>
                </a:solidFill>
              </a:rPr>
              <a:t> </a:t>
            </a:r>
            <a:r>
              <a:rPr lang="en-US" i="1" dirty="0" err="1">
                <a:solidFill>
                  <a:schemeClr val="tx1"/>
                </a:solidFill>
              </a:rPr>
              <a:t>thông</a:t>
            </a:r>
            <a:r>
              <a:rPr lang="en-US" i="1" dirty="0">
                <a:solidFill>
                  <a:schemeClr val="tx1"/>
                </a:solidFill>
              </a:rPr>
              <a:t> </a:t>
            </a:r>
            <a:r>
              <a:rPr lang="en-US" i="1" dirty="0" err="1">
                <a:solidFill>
                  <a:schemeClr val="tx1"/>
                </a:solidFill>
              </a:rPr>
              <a:t>các</a:t>
            </a:r>
            <a:r>
              <a:rPr lang="en-US" i="1" dirty="0">
                <a:solidFill>
                  <a:schemeClr val="tx1"/>
                </a:solidFill>
              </a:rPr>
              <a:t> HTTT </a:t>
            </a:r>
            <a:r>
              <a:rPr lang="en-US" i="1" dirty="0" err="1">
                <a:solidFill>
                  <a:schemeClr val="tx1"/>
                </a:solidFill>
              </a:rPr>
              <a:t>báo</a:t>
            </a:r>
            <a:r>
              <a:rPr lang="en-US" i="1" dirty="0">
                <a:solidFill>
                  <a:schemeClr val="tx1"/>
                </a:solidFill>
              </a:rPr>
              <a:t> </a:t>
            </a:r>
            <a:r>
              <a:rPr lang="en-US" i="1" dirty="0" err="1">
                <a:solidFill>
                  <a:schemeClr val="tx1"/>
                </a:solidFill>
              </a:rPr>
              <a:t>cáo</a:t>
            </a:r>
            <a:r>
              <a:rPr lang="en-US" i="1" dirty="0">
                <a:solidFill>
                  <a:schemeClr val="tx1"/>
                </a:solidFill>
              </a:rPr>
              <a:t> </a:t>
            </a:r>
            <a:r>
              <a:rPr lang="en-US" i="1" dirty="0" err="1">
                <a:solidFill>
                  <a:schemeClr val="tx1"/>
                </a:solidFill>
              </a:rPr>
              <a:t>của</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cơ</a:t>
            </a:r>
            <a:r>
              <a:rPr lang="en-US" i="1" dirty="0">
                <a:solidFill>
                  <a:schemeClr val="tx1"/>
                </a:solidFill>
              </a:rPr>
              <a:t> </a:t>
            </a:r>
            <a:r>
              <a:rPr lang="en-US" i="1" dirty="0" err="1">
                <a:solidFill>
                  <a:schemeClr val="tx1"/>
                </a:solidFill>
              </a:rPr>
              <a:t>quan</a:t>
            </a:r>
            <a:r>
              <a:rPr lang="en-US" i="1" dirty="0">
                <a:solidFill>
                  <a:schemeClr val="tx1"/>
                </a:solidFill>
              </a:rPr>
              <a:t> </a:t>
            </a:r>
            <a:r>
              <a:rPr lang="en-US" i="1" dirty="0" err="1">
                <a:solidFill>
                  <a:schemeClr val="tx1"/>
                </a:solidFill>
              </a:rPr>
              <a:t>ngang</a:t>
            </a:r>
            <a:r>
              <a:rPr lang="en-US" i="1" dirty="0">
                <a:solidFill>
                  <a:schemeClr val="tx1"/>
                </a:solidFill>
              </a:rPr>
              <a:t> </a:t>
            </a:r>
            <a:r>
              <a:rPr lang="en-US" i="1" dirty="0" err="1">
                <a:solidFill>
                  <a:schemeClr val="tx1"/>
                </a:solidFill>
              </a:rPr>
              <a:t>bộ</a:t>
            </a:r>
            <a:r>
              <a:rPr lang="en-US" i="1" dirty="0">
                <a:solidFill>
                  <a:schemeClr val="tx1"/>
                </a:solidFill>
              </a:rPr>
              <a:t>, </a:t>
            </a:r>
            <a:r>
              <a:rPr lang="en-US" i="1" dirty="0" err="1">
                <a:solidFill>
                  <a:schemeClr val="tx1"/>
                </a:solidFill>
              </a:rPr>
              <a:t>cơ</a:t>
            </a:r>
            <a:r>
              <a:rPr lang="en-US" i="1" dirty="0">
                <a:solidFill>
                  <a:schemeClr val="tx1"/>
                </a:solidFill>
              </a:rPr>
              <a:t> </a:t>
            </a:r>
            <a:r>
              <a:rPr lang="en-US" i="1" dirty="0" err="1">
                <a:solidFill>
                  <a:schemeClr val="tx1"/>
                </a:solidFill>
              </a:rPr>
              <a:t>quan</a:t>
            </a:r>
            <a:r>
              <a:rPr lang="en-US" i="1" dirty="0">
                <a:solidFill>
                  <a:schemeClr val="tx1"/>
                </a:solidFill>
              </a:rPr>
              <a:t> </a:t>
            </a:r>
            <a:r>
              <a:rPr lang="vi-VN" i="1" dirty="0"/>
              <a:t>thuộc Chính phủ với Hệ thống thông tin báo cáo Chính phủ.</a:t>
            </a:r>
            <a:endParaRPr lang="en-US" i="1" dirty="0"/>
          </a:p>
          <a:p>
            <a:pPr algn="just">
              <a:buFont typeface="Wingdings" pitchFamily="2" charset="2"/>
              <a:buChar char="Ø"/>
            </a:pPr>
            <a:r>
              <a:rPr lang="en-US" dirty="0" err="1">
                <a:solidFill>
                  <a:schemeClr val="tx1"/>
                </a:solidFill>
              </a:rPr>
              <a:t>Quyết</a:t>
            </a:r>
            <a:r>
              <a:rPr lang="en-US" dirty="0">
                <a:solidFill>
                  <a:schemeClr val="tx1"/>
                </a:solidFill>
              </a:rPr>
              <a:t> </a:t>
            </a:r>
            <a:r>
              <a:rPr lang="en-US" dirty="0" err="1">
                <a:solidFill>
                  <a:schemeClr val="tx1"/>
                </a:solidFill>
              </a:rPr>
              <a:t>định</a:t>
            </a:r>
            <a:r>
              <a:rPr lang="en-US" dirty="0">
                <a:solidFill>
                  <a:schemeClr val="tx1"/>
                </a:solidFill>
              </a:rPr>
              <a:t> </a:t>
            </a:r>
            <a:r>
              <a:rPr lang="en-US" dirty="0" err="1">
                <a:solidFill>
                  <a:schemeClr val="tx1"/>
                </a:solidFill>
              </a:rPr>
              <a:t>số</a:t>
            </a:r>
            <a:r>
              <a:rPr lang="en-US" dirty="0">
                <a:solidFill>
                  <a:schemeClr val="tx1"/>
                </a:solidFill>
              </a:rPr>
              <a:t> 62/QĐ-VPCP </a:t>
            </a:r>
            <a:r>
              <a:rPr lang="en-US" dirty="0" err="1">
                <a:solidFill>
                  <a:schemeClr val="tx1"/>
                </a:solidFill>
              </a:rPr>
              <a:t>ngày</a:t>
            </a:r>
            <a:r>
              <a:rPr lang="en-US" dirty="0">
                <a:solidFill>
                  <a:schemeClr val="tx1"/>
                </a:solidFill>
              </a:rPr>
              <a:t> 22/01/2020 </a:t>
            </a:r>
            <a:r>
              <a:rPr lang="en-US" dirty="0" err="1">
                <a:solidFill>
                  <a:schemeClr val="tx1"/>
                </a:solidFill>
              </a:rPr>
              <a:t>của</a:t>
            </a:r>
            <a:r>
              <a:rPr lang="en-US" dirty="0">
                <a:solidFill>
                  <a:schemeClr val="tx1"/>
                </a:solidFill>
              </a:rPr>
              <a:t> </a:t>
            </a:r>
            <a:r>
              <a:rPr lang="en-US" dirty="0" err="1">
                <a:solidFill>
                  <a:schemeClr val="tx1"/>
                </a:solidFill>
              </a:rPr>
              <a:t>Bộ</a:t>
            </a:r>
            <a:r>
              <a:rPr lang="en-US" dirty="0">
                <a:solidFill>
                  <a:schemeClr val="tx1"/>
                </a:solidFill>
              </a:rPr>
              <a:t> </a:t>
            </a:r>
            <a:r>
              <a:rPr lang="en-US" dirty="0" err="1">
                <a:solidFill>
                  <a:schemeClr val="tx1"/>
                </a:solidFill>
              </a:rPr>
              <a:t>trưởng</a:t>
            </a:r>
            <a:r>
              <a:rPr lang="en-US" dirty="0">
                <a:solidFill>
                  <a:schemeClr val="tx1"/>
                </a:solidFill>
              </a:rPr>
              <a:t>, </a:t>
            </a:r>
            <a:r>
              <a:rPr lang="en-US" dirty="0" err="1">
                <a:solidFill>
                  <a:schemeClr val="tx1"/>
                </a:solidFill>
              </a:rPr>
              <a:t>Chủ</a:t>
            </a:r>
            <a:r>
              <a:rPr lang="en-US" dirty="0">
                <a:solidFill>
                  <a:schemeClr val="tx1"/>
                </a:solidFill>
              </a:rPr>
              <a:t> </a:t>
            </a:r>
            <a:r>
              <a:rPr lang="en-US" dirty="0" err="1">
                <a:solidFill>
                  <a:schemeClr val="tx1"/>
                </a:solidFill>
              </a:rPr>
              <a:t>nhiệm</a:t>
            </a:r>
            <a:r>
              <a:rPr lang="en-US" dirty="0">
                <a:solidFill>
                  <a:schemeClr val="tx1"/>
                </a:solidFill>
              </a:rPr>
              <a:t> </a:t>
            </a:r>
            <a:r>
              <a:rPr lang="en-US" dirty="0" err="1">
                <a:solidFill>
                  <a:schemeClr val="tx1"/>
                </a:solidFill>
              </a:rPr>
              <a:t>Văn</a:t>
            </a:r>
            <a:r>
              <a:rPr lang="en-US" dirty="0">
                <a:solidFill>
                  <a:schemeClr val="tx1"/>
                </a:solidFill>
              </a:rPr>
              <a:t> </a:t>
            </a:r>
            <a:r>
              <a:rPr lang="en-US" dirty="0" err="1">
                <a:solidFill>
                  <a:schemeClr val="tx1"/>
                </a:solidFill>
              </a:rPr>
              <a:t>phòng</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phủ</a:t>
            </a:r>
            <a:r>
              <a:rPr lang="en-US" dirty="0">
                <a:solidFill>
                  <a:schemeClr val="tx1"/>
                </a:solidFill>
              </a:rPr>
              <a:t> </a:t>
            </a:r>
            <a:r>
              <a:rPr lang="en-US" dirty="0" err="1">
                <a:solidFill>
                  <a:schemeClr val="tx1"/>
                </a:solidFill>
              </a:rPr>
              <a:t>phê</a:t>
            </a:r>
            <a:r>
              <a:rPr lang="en-US" dirty="0">
                <a:solidFill>
                  <a:schemeClr val="tx1"/>
                </a:solidFill>
              </a:rPr>
              <a:t> </a:t>
            </a:r>
            <a:r>
              <a:rPr lang="en-US" dirty="0" err="1">
                <a:solidFill>
                  <a:schemeClr val="tx1"/>
                </a:solidFill>
              </a:rPr>
              <a:t>duyệt</a:t>
            </a:r>
            <a:r>
              <a:rPr lang="en-US" dirty="0">
                <a:solidFill>
                  <a:schemeClr val="tx1"/>
                </a:solidFill>
              </a:rPr>
              <a:t> </a:t>
            </a:r>
            <a:r>
              <a:rPr lang="en-US" dirty="0" err="1">
                <a:solidFill>
                  <a:schemeClr val="tx1"/>
                </a:solidFill>
              </a:rPr>
              <a:t>Đề</a:t>
            </a:r>
            <a:r>
              <a:rPr lang="en-US" dirty="0">
                <a:solidFill>
                  <a:schemeClr val="tx1"/>
                </a:solidFill>
              </a:rPr>
              <a:t> </a:t>
            </a:r>
            <a:r>
              <a:rPr lang="en-US" dirty="0" err="1">
                <a:solidFill>
                  <a:schemeClr val="tx1"/>
                </a:solidFill>
              </a:rPr>
              <a:t>án</a:t>
            </a:r>
            <a:r>
              <a:rPr lang="en-US" dirty="0">
                <a:solidFill>
                  <a:schemeClr val="tx1"/>
                </a:solidFill>
              </a:rPr>
              <a:t> </a:t>
            </a:r>
            <a:r>
              <a:rPr lang="en-US" dirty="0" err="1">
                <a:solidFill>
                  <a:schemeClr val="tx1"/>
                </a:solidFill>
              </a:rPr>
              <a:t>xây</a:t>
            </a:r>
            <a:r>
              <a:rPr lang="en-US" dirty="0">
                <a:solidFill>
                  <a:schemeClr val="tx1"/>
                </a:solidFill>
              </a:rPr>
              <a:t> </a:t>
            </a:r>
            <a:r>
              <a:rPr lang="en-US" dirty="0" err="1">
                <a:solidFill>
                  <a:schemeClr val="tx1"/>
                </a:solidFill>
              </a:rPr>
              <a:t>dựng</a:t>
            </a:r>
            <a:r>
              <a:rPr lang="en-US" dirty="0">
                <a:solidFill>
                  <a:schemeClr val="tx1"/>
                </a:solidFill>
              </a:rPr>
              <a:t> HTTT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Chính</a:t>
            </a:r>
            <a:r>
              <a:rPr lang="en-US" dirty="0">
                <a:solidFill>
                  <a:schemeClr val="tx1"/>
                </a:solidFill>
              </a:rPr>
              <a:t> </a:t>
            </a:r>
            <a:r>
              <a:rPr lang="en-US" dirty="0" err="1">
                <a:solidFill>
                  <a:schemeClr val="tx1"/>
                </a:solidFill>
              </a:rPr>
              <a:t>phủ</a:t>
            </a:r>
            <a:r>
              <a:rPr lang="en-US" dirty="0">
                <a:solidFill>
                  <a:schemeClr val="tx1"/>
                </a:solidFill>
              </a:rPr>
              <a:t> </a:t>
            </a:r>
            <a:r>
              <a:rPr lang="en-US" dirty="0" err="1">
                <a:solidFill>
                  <a:schemeClr val="tx1"/>
                </a:solidFill>
              </a:rPr>
              <a:t>và</a:t>
            </a:r>
            <a:r>
              <a:rPr lang="en-US" dirty="0">
                <a:solidFill>
                  <a:schemeClr val="tx1"/>
                </a:solidFill>
              </a:rPr>
              <a:t> </a:t>
            </a:r>
            <a:r>
              <a:rPr lang="en-US" dirty="0" err="1">
                <a:solidFill>
                  <a:schemeClr val="tx1"/>
                </a:solidFill>
              </a:rPr>
              <a:t>Trung</a:t>
            </a:r>
            <a:r>
              <a:rPr lang="en-US" dirty="0">
                <a:solidFill>
                  <a:schemeClr val="tx1"/>
                </a:solidFill>
              </a:rPr>
              <a:t> </a:t>
            </a:r>
            <a:r>
              <a:rPr lang="en-US" dirty="0" err="1">
                <a:solidFill>
                  <a:schemeClr val="tx1"/>
                </a:solidFill>
              </a:rPr>
              <a:t>tâm</a:t>
            </a:r>
            <a:r>
              <a:rPr lang="en-US" dirty="0">
                <a:solidFill>
                  <a:schemeClr val="tx1"/>
                </a:solidFill>
              </a:rPr>
              <a:t> </a:t>
            </a:r>
            <a:r>
              <a:rPr lang="en-US" dirty="0" err="1">
                <a:solidFill>
                  <a:schemeClr val="tx1"/>
                </a:solidFill>
              </a:rPr>
              <a:t>thông</a:t>
            </a:r>
            <a:r>
              <a:rPr lang="en-US" dirty="0">
                <a:solidFill>
                  <a:schemeClr val="tx1"/>
                </a:solidFill>
              </a:rPr>
              <a:t> tin </a:t>
            </a:r>
            <a:r>
              <a:rPr lang="en-US" dirty="0" err="1">
                <a:solidFill>
                  <a:schemeClr val="tx1"/>
                </a:solidFill>
              </a:rPr>
              <a:t>phục</a:t>
            </a:r>
            <a:r>
              <a:rPr lang="en-US" dirty="0">
                <a:solidFill>
                  <a:schemeClr val="tx1"/>
                </a:solidFill>
              </a:rPr>
              <a:t> </a:t>
            </a:r>
            <a:r>
              <a:rPr lang="en-US" dirty="0" err="1">
                <a:solidFill>
                  <a:schemeClr val="tx1"/>
                </a:solidFill>
              </a:rPr>
              <a:t>vụ</a:t>
            </a:r>
            <a:r>
              <a:rPr lang="en-US" dirty="0">
                <a:solidFill>
                  <a:schemeClr val="tx1"/>
                </a:solidFill>
              </a:rPr>
              <a:t> </a:t>
            </a:r>
            <a:r>
              <a:rPr lang="en-US" dirty="0" err="1">
                <a:solidFill>
                  <a:schemeClr val="tx1"/>
                </a:solidFill>
              </a:rPr>
              <a:t>sự</a:t>
            </a:r>
            <a:r>
              <a:rPr lang="en-US" dirty="0">
                <a:solidFill>
                  <a:schemeClr val="tx1"/>
                </a:solidFill>
              </a:rPr>
              <a:t> </a:t>
            </a:r>
            <a:r>
              <a:rPr lang="en-US" dirty="0" err="1">
                <a:solidFill>
                  <a:schemeClr val="tx1"/>
                </a:solidFill>
              </a:rPr>
              <a:t>chỉ</a:t>
            </a:r>
            <a:r>
              <a:rPr lang="en-US" dirty="0">
                <a:solidFill>
                  <a:schemeClr val="tx1"/>
                </a:solidFill>
              </a:rPr>
              <a:t> </a:t>
            </a:r>
            <a:r>
              <a:rPr lang="en-US" dirty="0" err="1">
                <a:solidFill>
                  <a:schemeClr val="tx1"/>
                </a:solidFill>
              </a:rPr>
              <a:t>đạo</a:t>
            </a:r>
            <a:r>
              <a:rPr lang="en-US" dirty="0">
                <a:solidFill>
                  <a:schemeClr val="tx1"/>
                </a:solidFill>
              </a:rPr>
              <a:t>, </a:t>
            </a:r>
            <a:r>
              <a:rPr lang="en-US" dirty="0" err="1">
                <a:solidFill>
                  <a:schemeClr val="tx1"/>
                </a:solidFill>
              </a:rPr>
              <a:t>điều</a:t>
            </a:r>
            <a:r>
              <a:rPr lang="en-US" dirty="0">
                <a:solidFill>
                  <a:schemeClr val="tx1"/>
                </a:solidFill>
              </a:rPr>
              <a:t> </a:t>
            </a:r>
            <a:r>
              <a:rPr lang="en-US" dirty="0" err="1">
                <a:solidFill>
                  <a:schemeClr val="tx1"/>
                </a:solidFill>
              </a:rPr>
              <a:t>hành</a:t>
            </a:r>
            <a:r>
              <a:rPr lang="en-US" dirty="0">
                <a:solidFill>
                  <a:schemeClr val="tx1"/>
                </a:solidFill>
              </a:rPr>
              <a:t> </a:t>
            </a:r>
            <a:r>
              <a:rPr lang="en-US" dirty="0" err="1">
                <a:solidFill>
                  <a:schemeClr val="tx1"/>
                </a:solidFill>
              </a:rPr>
              <a:t>của</a:t>
            </a:r>
            <a:r>
              <a:rPr lang="en-US" dirty="0">
                <a:solidFill>
                  <a:schemeClr val="tx1"/>
                </a:solidFill>
              </a:rPr>
              <a:t> CP, TTCP</a:t>
            </a:r>
            <a:r>
              <a:rPr lang="en-US" sz="2400" dirty="0">
                <a:solidFill>
                  <a:schemeClr val="tx1"/>
                </a:solidFill>
              </a:rPr>
              <a:t>.</a:t>
            </a:r>
          </a:p>
          <a:p>
            <a:pPr>
              <a:buNone/>
            </a:pPr>
            <a:endParaRPr lang="en-US" dirty="0">
              <a:solidFill>
                <a:schemeClr val="tx1"/>
              </a:solidFill>
            </a:endParaRPr>
          </a:p>
          <a:p>
            <a:endParaRPr lang="en-US" dirty="0"/>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5</a:t>
            </a:fld>
            <a:endParaRPr lang="vi"/>
          </a:p>
        </p:txBody>
      </p:sp>
      <p:pic>
        <p:nvPicPr>
          <p:cNvPr id="5" name="Picture 4">
            <a:extLst>
              <a:ext uri="{FF2B5EF4-FFF2-40B4-BE49-F238E27FC236}">
                <a16:creationId xmlns="" xmlns:a16="http://schemas.microsoft.com/office/drawing/2014/main" id="{DD9FE4F5-9F45-405C-B680-72222BFD9BED}"/>
              </a:ext>
            </a:extLst>
          </p:cNvPr>
          <p:cNvPicPr>
            <a:picLocks noChangeAspect="1"/>
          </p:cNvPicPr>
          <p:nvPr/>
        </p:nvPicPr>
        <p:blipFill>
          <a:blip r:embed="rId2"/>
          <a:stretch>
            <a:fillRect/>
          </a:stretch>
        </p:blipFill>
        <p:spPr>
          <a:xfrm>
            <a:off x="0" y="457200"/>
            <a:ext cx="473825" cy="44058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583548" y="206436"/>
            <a:ext cx="8362743" cy="746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3600" b="1" dirty="0">
                <a:solidFill>
                  <a:srgbClr val="D16F3D"/>
                </a:solidFill>
              </a:rPr>
              <a:t>2. Quan </a:t>
            </a:r>
            <a:r>
              <a:rPr lang="en-US" sz="3600" b="1" dirty="0" err="1">
                <a:solidFill>
                  <a:srgbClr val="D16F3D"/>
                </a:solidFill>
              </a:rPr>
              <a:t>điểm</a:t>
            </a:r>
            <a:r>
              <a:rPr lang="en-US" sz="3600" b="1" dirty="0">
                <a:solidFill>
                  <a:srgbClr val="D16F3D"/>
                </a:solidFill>
              </a:rPr>
              <a:t> </a:t>
            </a:r>
            <a:r>
              <a:rPr lang="en-US" sz="3600" b="1" dirty="0" err="1">
                <a:solidFill>
                  <a:srgbClr val="D16F3D"/>
                </a:solidFill>
              </a:rPr>
              <a:t>chỉ</a:t>
            </a:r>
            <a:r>
              <a:rPr lang="en-US" sz="3600" b="1" dirty="0">
                <a:solidFill>
                  <a:srgbClr val="D16F3D"/>
                </a:solidFill>
              </a:rPr>
              <a:t> </a:t>
            </a:r>
            <a:r>
              <a:rPr lang="en-US" sz="3600" b="1" dirty="0" err="1">
                <a:solidFill>
                  <a:srgbClr val="D16F3D"/>
                </a:solidFill>
              </a:rPr>
              <a:t>đạo</a:t>
            </a:r>
            <a:endParaRPr sz="36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473825" y="953136"/>
            <a:ext cx="8452021" cy="746700"/>
          </a:xfrm>
          <a:prstGeom prst="rect">
            <a:avLst/>
          </a:prstGeom>
          <a:noFill/>
          <a:ln>
            <a:noFill/>
          </a:ln>
        </p:spPr>
        <p:txBody>
          <a:bodyPr spcFirstLastPara="1" wrap="square" lIns="91425" tIns="91425" rIns="91425" bIns="91425" anchor="t" anchorCtr="0">
            <a:noAutofit/>
          </a:bodyPr>
          <a:lstStyle/>
          <a:p>
            <a:pPr>
              <a:spcBef>
                <a:spcPts val="300"/>
              </a:spcBef>
            </a:pPr>
            <a:r>
              <a:rPr lang="en-US" sz="2000" b="1" i="1" dirty="0">
                <a:solidFill>
                  <a:schemeClr val="tx1"/>
                </a:solidFill>
              </a:rPr>
              <a:t>HTTT </a:t>
            </a:r>
            <a:r>
              <a:rPr lang="en-US" sz="2000" b="1" i="1" dirty="0" err="1">
                <a:solidFill>
                  <a:schemeClr val="tx1"/>
                </a:solidFill>
              </a:rPr>
              <a:t>báo</a:t>
            </a:r>
            <a:r>
              <a:rPr lang="en-US" sz="2000" b="1" i="1" dirty="0">
                <a:solidFill>
                  <a:schemeClr val="tx1"/>
                </a:solidFill>
              </a:rPr>
              <a:t> </a:t>
            </a:r>
            <a:r>
              <a:rPr lang="en-US" sz="2000" b="1" i="1" dirty="0" err="1">
                <a:solidFill>
                  <a:schemeClr val="tx1"/>
                </a:solidFill>
              </a:rPr>
              <a:t>cáo</a:t>
            </a:r>
            <a:r>
              <a:rPr lang="en-US" sz="2000" b="1" i="1" dirty="0">
                <a:solidFill>
                  <a:schemeClr val="tx1"/>
                </a:solidFill>
              </a:rPr>
              <a:t> </a:t>
            </a:r>
            <a:r>
              <a:rPr lang="en-US" sz="2000" b="1" i="1" dirty="0" err="1">
                <a:solidFill>
                  <a:schemeClr val="tx1"/>
                </a:solidFill>
              </a:rPr>
              <a:t>Chính</a:t>
            </a:r>
            <a:r>
              <a:rPr lang="en-US" sz="2000" b="1" i="1" dirty="0">
                <a:solidFill>
                  <a:schemeClr val="tx1"/>
                </a:solidFill>
              </a:rPr>
              <a:t> </a:t>
            </a:r>
            <a:r>
              <a:rPr lang="en-US" sz="2000" b="1" i="1" dirty="0" err="1">
                <a:solidFill>
                  <a:schemeClr val="tx1"/>
                </a:solidFill>
              </a:rPr>
              <a:t>phủ</a:t>
            </a:r>
            <a:r>
              <a:rPr lang="en-US" sz="2000" b="1" i="1" dirty="0">
                <a:solidFill>
                  <a:schemeClr val="tx1"/>
                </a:solidFill>
              </a:rPr>
              <a:t> </a:t>
            </a:r>
            <a:r>
              <a:rPr lang="en-US" sz="2000" b="1" i="1" dirty="0" err="1">
                <a:solidFill>
                  <a:schemeClr val="tx1"/>
                </a:solidFill>
              </a:rPr>
              <a:t>là</a:t>
            </a:r>
            <a:r>
              <a:rPr lang="en-US" sz="2000" b="1" i="1" dirty="0">
                <a:solidFill>
                  <a:schemeClr val="tx1"/>
                </a:solidFill>
              </a:rPr>
              <a:t> </a:t>
            </a:r>
            <a:r>
              <a:rPr lang="en-US" sz="2000" b="1" i="1" dirty="0" err="1">
                <a:solidFill>
                  <a:schemeClr val="tx1"/>
                </a:solidFill>
              </a:rPr>
              <a:t>hệ</a:t>
            </a:r>
            <a:r>
              <a:rPr lang="en-US" sz="2000" b="1" i="1" dirty="0">
                <a:solidFill>
                  <a:schemeClr val="tx1"/>
                </a:solidFill>
              </a:rPr>
              <a:t> </a:t>
            </a:r>
            <a:r>
              <a:rPr lang="en-US" sz="2000" b="1" i="1" dirty="0" err="1">
                <a:solidFill>
                  <a:schemeClr val="tx1"/>
                </a:solidFill>
              </a:rPr>
              <a:t>thống</a:t>
            </a:r>
            <a:r>
              <a:rPr lang="en-US" sz="2000" b="1" i="1" dirty="0">
                <a:solidFill>
                  <a:schemeClr val="tx1"/>
                </a:solidFill>
              </a:rPr>
              <a:t> </a:t>
            </a:r>
            <a:r>
              <a:rPr lang="en-US" sz="2000" b="1" i="1" dirty="0" err="1">
                <a:solidFill>
                  <a:schemeClr val="tx1"/>
                </a:solidFill>
              </a:rPr>
              <a:t>thu</a:t>
            </a:r>
            <a:r>
              <a:rPr lang="en-US" sz="2000" b="1" i="1" dirty="0">
                <a:solidFill>
                  <a:schemeClr val="tx1"/>
                </a:solidFill>
              </a:rPr>
              <a:t> </a:t>
            </a:r>
            <a:r>
              <a:rPr lang="en-US" sz="2000" b="1" i="1" dirty="0" err="1">
                <a:solidFill>
                  <a:schemeClr val="tx1"/>
                </a:solidFill>
              </a:rPr>
              <a:t>thập</a:t>
            </a:r>
            <a:r>
              <a:rPr lang="en-US" sz="2000" b="1" i="1" dirty="0">
                <a:solidFill>
                  <a:schemeClr val="tx1"/>
                </a:solidFill>
              </a:rPr>
              <a:t>, </a:t>
            </a:r>
            <a:r>
              <a:rPr lang="en-US" sz="2000" b="1" i="1" dirty="0" err="1">
                <a:solidFill>
                  <a:schemeClr val="tx1"/>
                </a:solidFill>
              </a:rPr>
              <a:t>tích</a:t>
            </a:r>
            <a:r>
              <a:rPr lang="en-US" sz="2000" b="1" i="1" dirty="0">
                <a:solidFill>
                  <a:schemeClr val="tx1"/>
                </a:solidFill>
              </a:rPr>
              <a:t> </a:t>
            </a:r>
            <a:r>
              <a:rPr lang="en-US" sz="2000" b="1" i="1" dirty="0" err="1">
                <a:solidFill>
                  <a:schemeClr val="tx1"/>
                </a:solidFill>
              </a:rPr>
              <a:t>hợp</a:t>
            </a:r>
            <a:r>
              <a:rPr lang="en-US" sz="2000" b="1" i="1" dirty="0">
                <a:solidFill>
                  <a:schemeClr val="tx1"/>
                </a:solidFill>
              </a:rPr>
              <a:t> </a:t>
            </a:r>
            <a:r>
              <a:rPr lang="en-US" sz="2000" b="1" i="1" dirty="0" err="1">
                <a:solidFill>
                  <a:schemeClr val="tx1"/>
                </a:solidFill>
              </a:rPr>
              <a:t>dữ</a:t>
            </a:r>
            <a:r>
              <a:rPr lang="en-US" sz="2000" b="1" i="1" dirty="0">
                <a:solidFill>
                  <a:schemeClr val="tx1"/>
                </a:solidFill>
              </a:rPr>
              <a:t> </a:t>
            </a:r>
            <a:r>
              <a:rPr lang="en-US" sz="2000" b="1" i="1" dirty="0" err="1">
                <a:solidFill>
                  <a:schemeClr val="tx1"/>
                </a:solidFill>
              </a:rPr>
              <a:t>liệu</a:t>
            </a:r>
            <a:r>
              <a:rPr lang="en-US" sz="2000" b="1" i="1" dirty="0">
                <a:solidFill>
                  <a:schemeClr val="tx1"/>
                </a:solidFill>
              </a:rPr>
              <a:t> </a:t>
            </a:r>
            <a:r>
              <a:rPr lang="en-US" sz="2000" b="1" i="1" dirty="0" err="1">
                <a:solidFill>
                  <a:schemeClr val="tx1"/>
                </a:solidFill>
              </a:rPr>
              <a:t>báo</a:t>
            </a:r>
            <a:r>
              <a:rPr lang="en-US" sz="2000" b="1" i="1" dirty="0">
                <a:solidFill>
                  <a:schemeClr val="tx1"/>
                </a:solidFill>
              </a:rPr>
              <a:t> </a:t>
            </a:r>
            <a:r>
              <a:rPr lang="en-US" sz="2000" b="1" i="1" dirty="0" err="1">
                <a:solidFill>
                  <a:schemeClr val="tx1"/>
                </a:solidFill>
              </a:rPr>
              <a:t>cáo</a:t>
            </a:r>
            <a:r>
              <a:rPr lang="en-US" sz="2000" b="1" i="1" dirty="0">
                <a:solidFill>
                  <a:schemeClr val="tx1"/>
                </a:solidFill>
              </a:rPr>
              <a:t> </a:t>
            </a:r>
            <a:r>
              <a:rPr lang="en-US" sz="2000" b="1" i="1" dirty="0" err="1">
                <a:solidFill>
                  <a:schemeClr val="tx1"/>
                </a:solidFill>
              </a:rPr>
              <a:t>của</a:t>
            </a:r>
            <a:r>
              <a:rPr lang="en-US" sz="2000" b="1" i="1" dirty="0">
                <a:solidFill>
                  <a:schemeClr val="tx1"/>
                </a:solidFill>
              </a:rPr>
              <a:t> </a:t>
            </a:r>
            <a:r>
              <a:rPr lang="en-US" sz="2000" b="1" i="1" dirty="0" err="1">
                <a:solidFill>
                  <a:schemeClr val="tx1"/>
                </a:solidFill>
              </a:rPr>
              <a:t>các</a:t>
            </a:r>
            <a:r>
              <a:rPr lang="en-US" sz="2000" b="1" i="1" dirty="0">
                <a:solidFill>
                  <a:schemeClr val="tx1"/>
                </a:solidFill>
              </a:rPr>
              <a:t> </a:t>
            </a:r>
            <a:r>
              <a:rPr lang="en-US" sz="2000" b="1" i="1" dirty="0" err="1">
                <a:solidFill>
                  <a:schemeClr val="tx1"/>
                </a:solidFill>
              </a:rPr>
              <a:t>cơ</a:t>
            </a:r>
            <a:r>
              <a:rPr lang="en-US" sz="2000" b="1" i="1" dirty="0">
                <a:solidFill>
                  <a:schemeClr val="tx1"/>
                </a:solidFill>
              </a:rPr>
              <a:t> </a:t>
            </a:r>
            <a:r>
              <a:rPr lang="en-US" sz="2000" b="1" i="1" dirty="0" err="1">
                <a:solidFill>
                  <a:schemeClr val="tx1"/>
                </a:solidFill>
              </a:rPr>
              <a:t>quan</a:t>
            </a:r>
            <a:r>
              <a:rPr lang="en-US" sz="2000" b="1" i="1" dirty="0">
                <a:solidFill>
                  <a:schemeClr val="tx1"/>
                </a:solidFill>
              </a:rPr>
              <a:t> </a:t>
            </a:r>
            <a:r>
              <a:rPr lang="en-US" sz="2000" b="1" i="1" dirty="0" err="1">
                <a:solidFill>
                  <a:schemeClr val="tx1"/>
                </a:solidFill>
              </a:rPr>
              <a:t>hành</a:t>
            </a:r>
            <a:r>
              <a:rPr lang="en-US" sz="2000" b="1" i="1" dirty="0">
                <a:solidFill>
                  <a:schemeClr val="tx1"/>
                </a:solidFill>
              </a:rPr>
              <a:t> </a:t>
            </a:r>
            <a:r>
              <a:rPr lang="en-US" sz="2000" b="1" i="1" dirty="0" err="1">
                <a:solidFill>
                  <a:schemeClr val="tx1"/>
                </a:solidFill>
              </a:rPr>
              <a:t>chính</a:t>
            </a:r>
            <a:r>
              <a:rPr lang="en-US" sz="2000" b="1" i="1" dirty="0">
                <a:solidFill>
                  <a:schemeClr val="tx1"/>
                </a:solidFill>
              </a:rPr>
              <a:t> </a:t>
            </a:r>
            <a:r>
              <a:rPr lang="en-US" sz="2000" b="1" i="1" dirty="0" err="1">
                <a:solidFill>
                  <a:schemeClr val="tx1"/>
                </a:solidFill>
              </a:rPr>
              <a:t>nhà</a:t>
            </a:r>
            <a:r>
              <a:rPr lang="en-US" sz="2000" b="1" i="1" dirty="0">
                <a:solidFill>
                  <a:schemeClr val="tx1"/>
                </a:solidFill>
              </a:rPr>
              <a:t> </a:t>
            </a:r>
            <a:r>
              <a:rPr lang="en-US" sz="2000" b="1" i="1" dirty="0" err="1">
                <a:solidFill>
                  <a:schemeClr val="tx1"/>
                </a:solidFill>
              </a:rPr>
              <a:t>nước</a:t>
            </a:r>
            <a:r>
              <a:rPr lang="en-US" sz="2000" b="1" i="1" dirty="0">
                <a:solidFill>
                  <a:schemeClr val="tx1"/>
                </a:solidFill>
              </a:rPr>
              <a:t>, </a:t>
            </a:r>
            <a:r>
              <a:rPr lang="en-US" sz="2000" b="1" i="1" dirty="0" err="1">
                <a:solidFill>
                  <a:schemeClr val="tx1"/>
                </a:solidFill>
              </a:rPr>
              <a:t>nhằm</a:t>
            </a:r>
            <a:r>
              <a:rPr lang="en-US" sz="2000" b="1" i="1" dirty="0">
                <a:solidFill>
                  <a:schemeClr val="tx1"/>
                </a:solidFill>
              </a:rPr>
              <a:t> </a:t>
            </a:r>
            <a:r>
              <a:rPr lang="en-US" sz="2000" b="1" i="1" dirty="0" err="1">
                <a:solidFill>
                  <a:schemeClr val="tx1"/>
                </a:solidFill>
              </a:rPr>
              <a:t>tổng</a:t>
            </a:r>
            <a:r>
              <a:rPr lang="en-US" sz="2000" b="1" i="1" dirty="0">
                <a:solidFill>
                  <a:schemeClr val="tx1"/>
                </a:solidFill>
              </a:rPr>
              <a:t> </a:t>
            </a:r>
            <a:r>
              <a:rPr lang="en-US" sz="2000" b="1" i="1" dirty="0" err="1">
                <a:solidFill>
                  <a:schemeClr val="tx1"/>
                </a:solidFill>
              </a:rPr>
              <a:t>hợp</a:t>
            </a:r>
            <a:r>
              <a:rPr lang="en-US" sz="2000" b="1" i="1" dirty="0">
                <a:solidFill>
                  <a:schemeClr val="tx1"/>
                </a:solidFill>
              </a:rPr>
              <a:t>, </a:t>
            </a:r>
            <a:r>
              <a:rPr lang="en-US" sz="2000" b="1" i="1" dirty="0" err="1">
                <a:solidFill>
                  <a:schemeClr val="tx1"/>
                </a:solidFill>
              </a:rPr>
              <a:t>phân</a:t>
            </a:r>
            <a:r>
              <a:rPr lang="en-US" sz="2000" b="1" i="1" dirty="0">
                <a:solidFill>
                  <a:schemeClr val="tx1"/>
                </a:solidFill>
              </a:rPr>
              <a:t> </a:t>
            </a:r>
            <a:r>
              <a:rPr lang="en-US" sz="2000" b="1" i="1" dirty="0" err="1">
                <a:solidFill>
                  <a:schemeClr val="tx1"/>
                </a:solidFill>
              </a:rPr>
              <a:t>tích</a:t>
            </a:r>
            <a:r>
              <a:rPr lang="en-US" sz="2000" b="1" i="1" dirty="0">
                <a:solidFill>
                  <a:schemeClr val="tx1"/>
                </a:solidFill>
              </a:rPr>
              <a:t> </a:t>
            </a:r>
            <a:r>
              <a:rPr lang="en-US" sz="2000" b="1" i="1" dirty="0" err="1">
                <a:solidFill>
                  <a:schemeClr val="tx1"/>
                </a:solidFill>
              </a:rPr>
              <a:t>dữ</a:t>
            </a:r>
            <a:r>
              <a:rPr lang="en-US" sz="2000" b="1" i="1" dirty="0">
                <a:solidFill>
                  <a:schemeClr val="tx1"/>
                </a:solidFill>
              </a:rPr>
              <a:t> </a:t>
            </a:r>
            <a:r>
              <a:rPr lang="en-US" sz="2000" b="1" i="1" dirty="0" err="1">
                <a:solidFill>
                  <a:schemeClr val="tx1"/>
                </a:solidFill>
              </a:rPr>
              <a:t>liệu</a:t>
            </a:r>
            <a:r>
              <a:rPr lang="en-US" sz="2000" b="1" i="1" dirty="0">
                <a:solidFill>
                  <a:schemeClr val="tx1"/>
                </a:solidFill>
              </a:rPr>
              <a:t>, </a:t>
            </a:r>
            <a:r>
              <a:rPr lang="en-US" sz="2000" b="1" i="1" dirty="0" err="1">
                <a:solidFill>
                  <a:schemeClr val="tx1"/>
                </a:solidFill>
              </a:rPr>
              <a:t>phục</a:t>
            </a:r>
            <a:r>
              <a:rPr lang="en-US" sz="2000" b="1" i="1" dirty="0">
                <a:solidFill>
                  <a:schemeClr val="tx1"/>
                </a:solidFill>
              </a:rPr>
              <a:t> </a:t>
            </a:r>
            <a:r>
              <a:rPr lang="en-US" sz="2000" b="1" i="1" dirty="0" err="1">
                <a:solidFill>
                  <a:schemeClr val="tx1"/>
                </a:solidFill>
              </a:rPr>
              <a:t>vụ</a:t>
            </a:r>
            <a:r>
              <a:rPr lang="en-US" sz="2000" b="1" i="1" dirty="0">
                <a:solidFill>
                  <a:schemeClr val="tx1"/>
                </a:solidFill>
              </a:rPr>
              <a:t> </a:t>
            </a:r>
            <a:r>
              <a:rPr lang="en-US" sz="2000" b="1" i="1" dirty="0" err="1">
                <a:solidFill>
                  <a:schemeClr val="tx1"/>
                </a:solidFill>
              </a:rPr>
              <a:t>công</a:t>
            </a:r>
            <a:r>
              <a:rPr lang="en-US" sz="2000" b="1" i="1" dirty="0">
                <a:solidFill>
                  <a:schemeClr val="tx1"/>
                </a:solidFill>
              </a:rPr>
              <a:t> </a:t>
            </a:r>
            <a:r>
              <a:rPr lang="en-US" sz="2000" b="1" i="1" dirty="0" err="1">
                <a:solidFill>
                  <a:schemeClr val="tx1"/>
                </a:solidFill>
              </a:rPr>
              <a:t>tác</a:t>
            </a:r>
            <a:r>
              <a:rPr lang="en-US" sz="2000" b="1" i="1" dirty="0">
                <a:solidFill>
                  <a:schemeClr val="tx1"/>
                </a:solidFill>
              </a:rPr>
              <a:t> </a:t>
            </a:r>
            <a:r>
              <a:rPr lang="en-US" sz="2000" b="1" i="1" dirty="0" err="1">
                <a:solidFill>
                  <a:schemeClr val="tx1"/>
                </a:solidFill>
              </a:rPr>
              <a:t>chỉ</a:t>
            </a:r>
            <a:r>
              <a:rPr lang="en-US" sz="2000" b="1" i="1" dirty="0">
                <a:solidFill>
                  <a:schemeClr val="tx1"/>
                </a:solidFill>
              </a:rPr>
              <a:t> </a:t>
            </a:r>
            <a:r>
              <a:rPr lang="en-US" sz="2000" b="1" i="1" dirty="0" err="1">
                <a:solidFill>
                  <a:schemeClr val="tx1"/>
                </a:solidFill>
              </a:rPr>
              <a:t>đạo</a:t>
            </a:r>
            <a:r>
              <a:rPr lang="en-US" sz="2000" b="1" i="1" dirty="0">
                <a:solidFill>
                  <a:schemeClr val="tx1"/>
                </a:solidFill>
              </a:rPr>
              <a:t>, </a:t>
            </a:r>
            <a:r>
              <a:rPr lang="en-US" sz="2000" b="1" i="1" dirty="0" err="1">
                <a:solidFill>
                  <a:schemeClr val="tx1"/>
                </a:solidFill>
              </a:rPr>
              <a:t>điều</a:t>
            </a:r>
            <a:r>
              <a:rPr lang="en-US" sz="2000" b="1" i="1" dirty="0">
                <a:solidFill>
                  <a:schemeClr val="tx1"/>
                </a:solidFill>
              </a:rPr>
              <a:t> </a:t>
            </a:r>
            <a:r>
              <a:rPr lang="en-US" sz="2000" b="1" i="1" dirty="0" err="1">
                <a:solidFill>
                  <a:schemeClr val="tx1"/>
                </a:solidFill>
              </a:rPr>
              <a:t>hành</a:t>
            </a:r>
            <a:r>
              <a:rPr lang="en-US" sz="2000" b="1" i="1" dirty="0">
                <a:solidFill>
                  <a:schemeClr val="tx1"/>
                </a:solidFill>
              </a:rPr>
              <a:t> </a:t>
            </a:r>
            <a:r>
              <a:rPr lang="en-US" sz="2000" b="1" i="1" dirty="0" err="1">
                <a:solidFill>
                  <a:schemeClr val="tx1"/>
                </a:solidFill>
              </a:rPr>
              <a:t>của</a:t>
            </a:r>
            <a:r>
              <a:rPr lang="en-US" sz="2000" b="1" i="1" dirty="0">
                <a:solidFill>
                  <a:schemeClr val="tx1"/>
                </a:solidFill>
              </a:rPr>
              <a:t> CP, TTCP.</a:t>
            </a:r>
          </a:p>
          <a:p>
            <a:pPr marL="342900" indent="-342900" algn="just">
              <a:spcBef>
                <a:spcPts val="300"/>
              </a:spcBef>
              <a:buFontTx/>
              <a:buChar char="-"/>
            </a:pPr>
            <a:r>
              <a:rPr lang="vi-VN" sz="2000" dirty="0"/>
              <a:t>Bảo đảm gắn kết chặt chẽ giữa đổi mới lề lối phương thức làm việc với ứng dụng CNTT trong công tác phục vụ sự chỉ đạo, điều hành của </a:t>
            </a:r>
            <a:r>
              <a:rPr lang="en-US" sz="2000" dirty="0"/>
              <a:t>CP, </a:t>
            </a:r>
            <a:r>
              <a:rPr lang="en-US" sz="2000" dirty="0" err="1"/>
              <a:t>TTgCP</a:t>
            </a:r>
            <a:r>
              <a:rPr lang="vi-VN" sz="2000" dirty="0"/>
              <a:t>.</a:t>
            </a:r>
          </a:p>
          <a:p>
            <a:pPr marL="342900" indent="-342900" algn="just">
              <a:spcBef>
                <a:spcPts val="300"/>
              </a:spcBef>
              <a:buFontTx/>
              <a:buChar char="-"/>
            </a:pPr>
            <a:r>
              <a:rPr lang="vi-VN" sz="2000" dirty="0"/>
              <a:t>Tăng cường công khai, minh bạch, nâng cao trách nhiệm giải trình của các cơ quan hành chính nhà nước trong việc cung cấp thông tin, dữ liệu phục vụ sự chỉ đạo, điều hành của </a:t>
            </a:r>
            <a:r>
              <a:rPr lang="en-US" sz="2000" dirty="0"/>
              <a:t>CP</a:t>
            </a:r>
            <a:r>
              <a:rPr lang="vi-VN" sz="2000" dirty="0"/>
              <a:t>, </a:t>
            </a:r>
            <a:r>
              <a:rPr lang="en-US" sz="2000" dirty="0" err="1"/>
              <a:t>TTgCP</a:t>
            </a:r>
            <a:r>
              <a:rPr lang="vi-VN" sz="2000" dirty="0"/>
              <a:t>.</a:t>
            </a:r>
          </a:p>
          <a:p>
            <a:pPr marL="342900" indent="-342900" algn="just">
              <a:spcBef>
                <a:spcPts val="300"/>
              </a:spcBef>
              <a:buFontTx/>
              <a:buChar char="-"/>
            </a:pPr>
            <a:r>
              <a:rPr lang="vi-VN" sz="2000" dirty="0"/>
              <a:t>Nâng cao năng lực tham mưu tổng hợp của </a:t>
            </a:r>
            <a:r>
              <a:rPr lang="en-US" sz="2000" dirty="0"/>
              <a:t>VPCP</a:t>
            </a:r>
            <a:r>
              <a:rPr lang="vi-VN" sz="2000" dirty="0"/>
              <a:t> trong công tác phục vụ sự chỉ đạo, điều hành của </a:t>
            </a:r>
            <a:r>
              <a:rPr lang="en-US" sz="2000" dirty="0"/>
              <a:t>CP</a:t>
            </a:r>
            <a:r>
              <a:rPr lang="vi-VN" sz="2000" dirty="0"/>
              <a:t>, </a:t>
            </a:r>
            <a:r>
              <a:rPr lang="en-US" sz="2000" dirty="0" err="1"/>
              <a:t>TTgCP</a:t>
            </a:r>
            <a:r>
              <a:rPr lang="vi-VN" sz="2000" dirty="0"/>
              <a:t>.</a:t>
            </a:r>
          </a:p>
          <a:p>
            <a:pPr marL="342900" indent="-342900">
              <a:buFontTx/>
              <a:buChar char="-"/>
            </a:pPr>
            <a:endParaRPr sz="2000" dirty="0"/>
          </a:p>
        </p:txBody>
      </p:sp>
      <p:pic>
        <p:nvPicPr>
          <p:cNvPr id="4" name="Picture 3">
            <a:extLst>
              <a:ext uri="{FF2B5EF4-FFF2-40B4-BE49-F238E27FC236}">
                <a16:creationId xmlns="" xmlns:a16="http://schemas.microsoft.com/office/drawing/2014/main" id="{3D2FAC3D-113C-4B1B-BE09-B3440EFF45E1}"/>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 xmlns:a16="http://schemas.microsoft.com/office/drawing/2014/main" id="{92E98F6E-F68F-4683-B67E-F04EE4A9FB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6</a:t>
            </a:fld>
            <a:endParaRPr lang="vi"/>
          </a:p>
        </p:txBody>
      </p:sp>
    </p:spTree>
    <p:extLst>
      <p:ext uri="{BB962C8B-B14F-4D97-AF65-F5344CB8AC3E}">
        <p14:creationId xmlns="" xmlns:p14="http://schemas.microsoft.com/office/powerpoint/2010/main" val="121992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73825" y="206436"/>
            <a:ext cx="8375100" cy="746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3600" b="1" dirty="0">
                <a:solidFill>
                  <a:srgbClr val="D16F3D"/>
                </a:solidFill>
              </a:rPr>
              <a:t>3. </a:t>
            </a:r>
            <a:r>
              <a:rPr lang="en-US" sz="3600" b="1" dirty="0" err="1">
                <a:solidFill>
                  <a:srgbClr val="D16F3D"/>
                </a:solidFill>
              </a:rPr>
              <a:t>Mục</a:t>
            </a:r>
            <a:r>
              <a:rPr lang="en-US" sz="3600" b="1" dirty="0">
                <a:solidFill>
                  <a:srgbClr val="D16F3D"/>
                </a:solidFill>
              </a:rPr>
              <a:t> </a:t>
            </a:r>
            <a:r>
              <a:rPr lang="en-US" sz="3600" b="1" dirty="0" err="1">
                <a:solidFill>
                  <a:srgbClr val="D16F3D"/>
                </a:solidFill>
              </a:rPr>
              <a:t>tiêu</a:t>
            </a:r>
            <a:r>
              <a:rPr lang="en-US" sz="3600" b="1" dirty="0">
                <a:solidFill>
                  <a:srgbClr val="D16F3D"/>
                </a:solidFill>
              </a:rPr>
              <a:t/>
            </a:r>
            <a:br>
              <a:rPr lang="en-US" sz="3600" b="1" dirty="0">
                <a:solidFill>
                  <a:srgbClr val="D16F3D"/>
                </a:solidFill>
              </a:rPr>
            </a:br>
            <a:r>
              <a:rPr lang="en-US" sz="2400" b="1" dirty="0">
                <a:solidFill>
                  <a:srgbClr val="D16F3D"/>
                </a:solidFill>
              </a:rPr>
              <a:t>a) </a:t>
            </a:r>
            <a:r>
              <a:rPr lang="en-US" sz="2400" b="1" dirty="0" err="1">
                <a:solidFill>
                  <a:srgbClr val="D16F3D"/>
                </a:solidFill>
              </a:rPr>
              <a:t>Mục</a:t>
            </a:r>
            <a:r>
              <a:rPr lang="en-US" sz="2400" b="1" dirty="0">
                <a:solidFill>
                  <a:srgbClr val="D16F3D"/>
                </a:solidFill>
              </a:rPr>
              <a:t> </a:t>
            </a:r>
            <a:r>
              <a:rPr lang="en-US" sz="2400" b="1" dirty="0" err="1">
                <a:solidFill>
                  <a:srgbClr val="D16F3D"/>
                </a:solidFill>
              </a:rPr>
              <a:t>tiêu</a:t>
            </a:r>
            <a:r>
              <a:rPr lang="en-US" sz="2400" b="1" dirty="0">
                <a:solidFill>
                  <a:srgbClr val="D16F3D"/>
                </a:solidFill>
              </a:rPr>
              <a:t> </a:t>
            </a:r>
            <a:r>
              <a:rPr lang="en-US" sz="2400" b="1" dirty="0" err="1">
                <a:solidFill>
                  <a:srgbClr val="D16F3D"/>
                </a:solidFill>
              </a:rPr>
              <a:t>chung</a:t>
            </a:r>
            <a:endParaRPr sz="24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796834" y="1498601"/>
            <a:ext cx="8001176" cy="1073150"/>
          </a:xfrm>
          <a:prstGeom prst="rect">
            <a:avLst/>
          </a:prstGeom>
          <a:noFill/>
          <a:ln>
            <a:noFill/>
          </a:ln>
        </p:spPr>
        <p:txBody>
          <a:bodyPr spcFirstLastPara="1" wrap="square" lIns="91425" tIns="91425" rIns="91425" bIns="91425" anchor="t" anchorCtr="0">
            <a:noAutofit/>
          </a:bodyPr>
          <a:lstStyle/>
          <a:p>
            <a:pPr algn="just">
              <a:spcBef>
                <a:spcPts val="300"/>
              </a:spcBef>
              <a:spcAft>
                <a:spcPts val="600"/>
              </a:spcAft>
            </a:pPr>
            <a:r>
              <a:rPr lang="en-US" sz="2400" b="1" dirty="0" err="1">
                <a:solidFill>
                  <a:schemeClr val="tx1"/>
                </a:solidFill>
              </a:rPr>
              <a:t>Đổi</a:t>
            </a:r>
            <a:r>
              <a:rPr lang="en-US" sz="2400" b="1" dirty="0">
                <a:solidFill>
                  <a:schemeClr val="tx1"/>
                </a:solidFill>
              </a:rPr>
              <a:t> </a:t>
            </a:r>
            <a:r>
              <a:rPr lang="en-US" sz="2400" b="1" dirty="0" err="1">
                <a:solidFill>
                  <a:schemeClr val="tx1"/>
                </a:solidFill>
              </a:rPr>
              <a:t>mới</a:t>
            </a:r>
            <a:r>
              <a:rPr lang="en-US" sz="2400" b="1" dirty="0">
                <a:solidFill>
                  <a:schemeClr val="tx1"/>
                </a:solidFill>
              </a:rPr>
              <a:t>, </a:t>
            </a:r>
            <a:r>
              <a:rPr lang="en-US" sz="2400" b="1" dirty="0" err="1">
                <a:solidFill>
                  <a:schemeClr val="tx1"/>
                </a:solidFill>
              </a:rPr>
              <a:t>nâng</a:t>
            </a:r>
            <a:r>
              <a:rPr lang="en-US" sz="2400" b="1" dirty="0">
                <a:solidFill>
                  <a:schemeClr val="tx1"/>
                </a:solidFill>
              </a:rPr>
              <a:t> </a:t>
            </a:r>
            <a:r>
              <a:rPr lang="en-US" sz="2400" b="1" dirty="0" err="1">
                <a:solidFill>
                  <a:schemeClr val="tx1"/>
                </a:solidFill>
              </a:rPr>
              <a:t>cao</a:t>
            </a:r>
            <a:r>
              <a:rPr lang="en-US" sz="2400" b="1" dirty="0">
                <a:solidFill>
                  <a:schemeClr val="tx1"/>
                </a:solidFill>
              </a:rPr>
              <a:t> </a:t>
            </a:r>
            <a:r>
              <a:rPr lang="en-US" sz="2400" b="1" dirty="0" err="1">
                <a:solidFill>
                  <a:schemeClr val="tx1"/>
                </a:solidFill>
              </a:rPr>
              <a:t>hiệu</a:t>
            </a:r>
            <a:r>
              <a:rPr lang="en-US" sz="2400" b="1" dirty="0">
                <a:solidFill>
                  <a:schemeClr val="tx1"/>
                </a:solidFill>
              </a:rPr>
              <a:t> </a:t>
            </a:r>
            <a:r>
              <a:rPr lang="en-US" sz="2400" b="1" dirty="0" err="1">
                <a:solidFill>
                  <a:schemeClr val="tx1"/>
                </a:solidFill>
              </a:rPr>
              <a:t>quả</a:t>
            </a:r>
            <a:r>
              <a:rPr lang="en-US" sz="2400" b="1" dirty="0">
                <a:solidFill>
                  <a:schemeClr val="tx1"/>
                </a:solidFill>
              </a:rPr>
              <a:t> </a:t>
            </a:r>
            <a:r>
              <a:rPr lang="en-US" sz="2400" b="1" dirty="0" err="1">
                <a:solidFill>
                  <a:schemeClr val="tx1"/>
                </a:solidFill>
              </a:rPr>
              <a:t>ứng</a:t>
            </a:r>
            <a:r>
              <a:rPr lang="en-US" sz="2400" b="1" dirty="0">
                <a:solidFill>
                  <a:schemeClr val="tx1"/>
                </a:solidFill>
              </a:rPr>
              <a:t> </a:t>
            </a:r>
            <a:r>
              <a:rPr lang="en-US" sz="2400" b="1" dirty="0" err="1">
                <a:solidFill>
                  <a:schemeClr val="tx1"/>
                </a:solidFill>
              </a:rPr>
              <a:t>dụng</a:t>
            </a:r>
            <a:r>
              <a:rPr lang="en-US" sz="2400" b="1" dirty="0">
                <a:solidFill>
                  <a:schemeClr val="tx1"/>
                </a:solidFill>
              </a:rPr>
              <a:t> CNTT </a:t>
            </a:r>
            <a:r>
              <a:rPr lang="en-US" sz="2400" b="1" dirty="0" err="1">
                <a:solidFill>
                  <a:schemeClr val="tx1"/>
                </a:solidFill>
              </a:rPr>
              <a:t>trong</a:t>
            </a:r>
            <a:r>
              <a:rPr lang="en-US" sz="2400" b="1" dirty="0">
                <a:solidFill>
                  <a:schemeClr val="tx1"/>
                </a:solidFill>
              </a:rPr>
              <a:t> </a:t>
            </a:r>
            <a:r>
              <a:rPr lang="en-US" sz="2400" b="1" dirty="0" err="1">
                <a:solidFill>
                  <a:schemeClr val="tx1"/>
                </a:solidFill>
              </a:rPr>
              <a:t>công</a:t>
            </a:r>
            <a:r>
              <a:rPr lang="en-US" sz="2400" b="1" dirty="0">
                <a:solidFill>
                  <a:schemeClr val="tx1"/>
                </a:solidFill>
              </a:rPr>
              <a:t> </a:t>
            </a:r>
            <a:r>
              <a:rPr lang="en-US" sz="2400" b="1" dirty="0" err="1">
                <a:solidFill>
                  <a:schemeClr val="tx1"/>
                </a:solidFill>
              </a:rPr>
              <a:t>tác</a:t>
            </a:r>
            <a:r>
              <a:rPr lang="en-US" sz="2400" b="1" dirty="0">
                <a:solidFill>
                  <a:schemeClr val="tx1"/>
                </a:solidFill>
              </a:rPr>
              <a:t> </a:t>
            </a:r>
            <a:r>
              <a:rPr lang="en-US" sz="2400" b="1" dirty="0" err="1">
                <a:solidFill>
                  <a:schemeClr val="tx1"/>
                </a:solidFill>
              </a:rPr>
              <a:t>công</a:t>
            </a:r>
            <a:r>
              <a:rPr lang="en-US" sz="2400" b="1" dirty="0">
                <a:solidFill>
                  <a:schemeClr val="tx1"/>
                </a:solidFill>
              </a:rPr>
              <a:t> </a:t>
            </a:r>
            <a:r>
              <a:rPr lang="en-US" sz="2400" b="1" dirty="0" err="1">
                <a:solidFill>
                  <a:schemeClr val="tx1"/>
                </a:solidFill>
              </a:rPr>
              <a:t>tác</a:t>
            </a:r>
            <a:r>
              <a:rPr lang="en-US" sz="2400" b="1" dirty="0">
                <a:solidFill>
                  <a:schemeClr val="tx1"/>
                </a:solidFill>
              </a:rPr>
              <a:t> </a:t>
            </a:r>
            <a:r>
              <a:rPr lang="en-US" sz="2400" b="1" dirty="0" err="1">
                <a:solidFill>
                  <a:schemeClr val="tx1"/>
                </a:solidFill>
              </a:rPr>
              <a:t>tham</a:t>
            </a:r>
            <a:r>
              <a:rPr lang="en-US" sz="2400" b="1" dirty="0">
                <a:solidFill>
                  <a:schemeClr val="tx1"/>
                </a:solidFill>
              </a:rPr>
              <a:t> </a:t>
            </a:r>
            <a:r>
              <a:rPr lang="en-US" sz="2400" b="1" dirty="0" err="1">
                <a:solidFill>
                  <a:schemeClr val="tx1"/>
                </a:solidFill>
              </a:rPr>
              <a:t>mưu</a:t>
            </a:r>
            <a:r>
              <a:rPr lang="en-US" sz="2400" b="1" dirty="0">
                <a:solidFill>
                  <a:schemeClr val="tx1"/>
                </a:solidFill>
              </a:rPr>
              <a:t>, </a:t>
            </a:r>
            <a:r>
              <a:rPr lang="en-US" sz="2400" b="1" dirty="0" err="1">
                <a:solidFill>
                  <a:schemeClr val="tx1"/>
                </a:solidFill>
              </a:rPr>
              <a:t>tổng</a:t>
            </a:r>
            <a:r>
              <a:rPr lang="en-US" sz="2400" b="1" dirty="0">
                <a:solidFill>
                  <a:schemeClr val="tx1"/>
                </a:solidFill>
              </a:rPr>
              <a:t> </a:t>
            </a:r>
            <a:r>
              <a:rPr lang="en-US" sz="2400" b="1" dirty="0" err="1">
                <a:solidFill>
                  <a:schemeClr val="tx1"/>
                </a:solidFill>
              </a:rPr>
              <a:t>hợp</a:t>
            </a:r>
            <a:r>
              <a:rPr lang="en-US" sz="2400" b="1" dirty="0">
                <a:solidFill>
                  <a:schemeClr val="tx1"/>
                </a:solidFill>
              </a:rPr>
              <a:t>, </a:t>
            </a:r>
            <a:r>
              <a:rPr lang="en-US" sz="2400" b="1" dirty="0" err="1">
                <a:solidFill>
                  <a:schemeClr val="tx1"/>
                </a:solidFill>
              </a:rPr>
              <a:t>báo</a:t>
            </a:r>
            <a:r>
              <a:rPr lang="en-US" sz="2400" b="1" dirty="0">
                <a:solidFill>
                  <a:schemeClr val="tx1"/>
                </a:solidFill>
              </a:rPr>
              <a:t> </a:t>
            </a:r>
            <a:r>
              <a:rPr lang="en-US" sz="2400" b="1" dirty="0" err="1">
                <a:solidFill>
                  <a:schemeClr val="tx1"/>
                </a:solidFill>
              </a:rPr>
              <a:t>cáo</a:t>
            </a:r>
            <a:r>
              <a:rPr lang="en-US" sz="2400" b="1" dirty="0">
                <a:solidFill>
                  <a:schemeClr val="tx1"/>
                </a:solidFill>
              </a:rPr>
              <a:t>; </a:t>
            </a:r>
            <a:r>
              <a:rPr lang="en-US" sz="2400" b="1" dirty="0" err="1">
                <a:solidFill>
                  <a:schemeClr val="tx1"/>
                </a:solidFill>
              </a:rPr>
              <a:t>góp</a:t>
            </a:r>
            <a:r>
              <a:rPr lang="en-US" sz="2400" b="1" dirty="0">
                <a:solidFill>
                  <a:schemeClr val="tx1"/>
                </a:solidFill>
              </a:rPr>
              <a:t> </a:t>
            </a:r>
            <a:r>
              <a:rPr lang="en-US" sz="2400" b="1" dirty="0" err="1">
                <a:solidFill>
                  <a:schemeClr val="tx1"/>
                </a:solidFill>
              </a:rPr>
              <a:t>phần</a:t>
            </a:r>
            <a:r>
              <a:rPr lang="en-US" sz="2400" b="1" dirty="0">
                <a:solidFill>
                  <a:schemeClr val="tx1"/>
                </a:solidFill>
              </a:rPr>
              <a:t> </a:t>
            </a:r>
            <a:r>
              <a:rPr lang="en-US" sz="2400" b="1" dirty="0" err="1">
                <a:solidFill>
                  <a:schemeClr val="tx1"/>
                </a:solidFill>
              </a:rPr>
              <a:t>chuyển</a:t>
            </a:r>
            <a:r>
              <a:rPr lang="en-US" sz="2400" b="1" dirty="0">
                <a:solidFill>
                  <a:schemeClr val="tx1"/>
                </a:solidFill>
              </a:rPr>
              <a:t> </a:t>
            </a:r>
            <a:r>
              <a:rPr lang="en-US" sz="2400" b="1" dirty="0" err="1">
                <a:solidFill>
                  <a:schemeClr val="tx1"/>
                </a:solidFill>
              </a:rPr>
              <a:t>đổi</a:t>
            </a:r>
            <a:r>
              <a:rPr lang="en-US" sz="2400" b="1" dirty="0">
                <a:solidFill>
                  <a:schemeClr val="tx1"/>
                </a:solidFill>
              </a:rPr>
              <a:t> </a:t>
            </a:r>
            <a:r>
              <a:rPr lang="en-US" sz="2400" b="1" dirty="0" err="1">
                <a:solidFill>
                  <a:schemeClr val="tx1"/>
                </a:solidFill>
              </a:rPr>
              <a:t>phương</a:t>
            </a:r>
            <a:r>
              <a:rPr lang="en-US" sz="2400" b="1" dirty="0">
                <a:solidFill>
                  <a:schemeClr val="tx1"/>
                </a:solidFill>
              </a:rPr>
              <a:t> </a:t>
            </a:r>
            <a:r>
              <a:rPr lang="en-US" sz="2400" b="1" dirty="0" err="1">
                <a:solidFill>
                  <a:schemeClr val="tx1"/>
                </a:solidFill>
              </a:rPr>
              <a:t>thức</a:t>
            </a:r>
            <a:r>
              <a:rPr lang="en-US" sz="2400" b="1" dirty="0">
                <a:solidFill>
                  <a:schemeClr val="tx1"/>
                </a:solidFill>
              </a:rPr>
              <a:t> </a:t>
            </a:r>
            <a:r>
              <a:rPr lang="en-US" sz="2400" b="1" dirty="0" err="1">
                <a:solidFill>
                  <a:schemeClr val="tx1"/>
                </a:solidFill>
              </a:rPr>
              <a:t>chỉ</a:t>
            </a:r>
            <a:r>
              <a:rPr lang="en-US" sz="2400" b="1" dirty="0">
                <a:solidFill>
                  <a:schemeClr val="tx1"/>
                </a:solidFill>
              </a:rPr>
              <a:t> </a:t>
            </a:r>
            <a:r>
              <a:rPr lang="en-US" sz="2400" b="1" dirty="0" err="1">
                <a:solidFill>
                  <a:schemeClr val="tx1"/>
                </a:solidFill>
              </a:rPr>
              <a:t>đạo</a:t>
            </a:r>
            <a:r>
              <a:rPr lang="en-US" sz="2400" b="1" dirty="0">
                <a:solidFill>
                  <a:schemeClr val="tx1"/>
                </a:solidFill>
              </a:rPr>
              <a:t>, </a:t>
            </a:r>
            <a:r>
              <a:rPr lang="en-US" sz="2400" b="1" dirty="0" err="1">
                <a:solidFill>
                  <a:schemeClr val="tx1"/>
                </a:solidFill>
              </a:rPr>
              <a:t>điều</a:t>
            </a:r>
            <a:r>
              <a:rPr lang="en-US" sz="2400" b="1" dirty="0">
                <a:solidFill>
                  <a:schemeClr val="tx1"/>
                </a:solidFill>
              </a:rPr>
              <a:t> </a:t>
            </a:r>
            <a:r>
              <a:rPr lang="en-US" sz="2400" b="1" dirty="0" err="1">
                <a:solidFill>
                  <a:schemeClr val="tx1"/>
                </a:solidFill>
              </a:rPr>
              <a:t>hành</a:t>
            </a:r>
            <a:r>
              <a:rPr lang="en-US" sz="2400" b="1" dirty="0">
                <a:solidFill>
                  <a:schemeClr val="tx1"/>
                </a:solidFill>
              </a:rPr>
              <a:t> </a:t>
            </a:r>
            <a:r>
              <a:rPr lang="en-US" sz="2400" b="1" dirty="0" err="1">
                <a:solidFill>
                  <a:schemeClr val="tx1"/>
                </a:solidFill>
              </a:rPr>
              <a:t>dựa</a:t>
            </a:r>
            <a:r>
              <a:rPr lang="en-US" sz="2400" b="1" dirty="0">
                <a:solidFill>
                  <a:schemeClr val="tx1"/>
                </a:solidFill>
              </a:rPr>
              <a:t> </a:t>
            </a:r>
            <a:r>
              <a:rPr lang="en-US" sz="2400" b="1" dirty="0" err="1">
                <a:solidFill>
                  <a:schemeClr val="tx1"/>
                </a:solidFill>
              </a:rPr>
              <a:t>trên</a:t>
            </a:r>
            <a:r>
              <a:rPr lang="en-US" sz="2400" b="1" dirty="0">
                <a:solidFill>
                  <a:schemeClr val="tx1"/>
                </a:solidFill>
              </a:rPr>
              <a:t> </a:t>
            </a:r>
            <a:r>
              <a:rPr lang="en-US" sz="2400" b="1" dirty="0" err="1">
                <a:solidFill>
                  <a:schemeClr val="tx1"/>
                </a:solidFill>
              </a:rPr>
              <a:t>dữ</a:t>
            </a:r>
            <a:r>
              <a:rPr lang="en-US" sz="2400" b="1" dirty="0">
                <a:solidFill>
                  <a:schemeClr val="tx1"/>
                </a:solidFill>
              </a:rPr>
              <a:t> </a:t>
            </a:r>
            <a:r>
              <a:rPr lang="en-US" sz="2400" b="1" dirty="0" err="1">
                <a:solidFill>
                  <a:schemeClr val="tx1"/>
                </a:solidFill>
              </a:rPr>
              <a:t>liệu</a:t>
            </a:r>
            <a:r>
              <a:rPr lang="en-US" sz="2400" b="1" dirty="0">
                <a:solidFill>
                  <a:schemeClr val="tx1"/>
                </a:solidFill>
              </a:rPr>
              <a:t> </a:t>
            </a:r>
            <a:r>
              <a:rPr lang="en-US" sz="2400" b="1" dirty="0" err="1">
                <a:solidFill>
                  <a:schemeClr val="tx1"/>
                </a:solidFill>
              </a:rPr>
              <a:t>số</a:t>
            </a:r>
            <a:r>
              <a:rPr lang="en-US" sz="2400" b="1" dirty="0">
                <a:solidFill>
                  <a:schemeClr val="tx1"/>
                </a:solidFill>
              </a:rPr>
              <a:t> </a:t>
            </a:r>
            <a:r>
              <a:rPr lang="en-US" sz="2400" b="1" dirty="0" err="1">
                <a:solidFill>
                  <a:schemeClr val="tx1"/>
                </a:solidFill>
              </a:rPr>
              <a:t>được</a:t>
            </a:r>
            <a:r>
              <a:rPr lang="en-US" sz="2400" b="1" dirty="0">
                <a:solidFill>
                  <a:schemeClr val="tx1"/>
                </a:solidFill>
              </a:rPr>
              <a:t> </a:t>
            </a:r>
            <a:r>
              <a:rPr lang="en-US" sz="2400" b="1" dirty="0" err="1">
                <a:solidFill>
                  <a:schemeClr val="tx1"/>
                </a:solidFill>
              </a:rPr>
              <a:t>tổng</a:t>
            </a:r>
            <a:r>
              <a:rPr lang="en-US" sz="2400" b="1" dirty="0">
                <a:solidFill>
                  <a:schemeClr val="tx1"/>
                </a:solidFill>
              </a:rPr>
              <a:t> </a:t>
            </a:r>
            <a:r>
              <a:rPr lang="en-US" sz="2400" b="1" dirty="0" err="1">
                <a:solidFill>
                  <a:schemeClr val="tx1"/>
                </a:solidFill>
              </a:rPr>
              <a:t>hợp</a:t>
            </a:r>
            <a:r>
              <a:rPr lang="en-US" sz="2400" b="1" dirty="0">
                <a:solidFill>
                  <a:schemeClr val="tx1"/>
                </a:solidFill>
              </a:rPr>
              <a:t>, </a:t>
            </a:r>
            <a:r>
              <a:rPr lang="en-US" sz="2400" b="1" dirty="0" err="1">
                <a:solidFill>
                  <a:schemeClr val="tx1"/>
                </a:solidFill>
              </a:rPr>
              <a:t>phân</a:t>
            </a:r>
            <a:r>
              <a:rPr lang="en-US" sz="2400" b="1" dirty="0">
                <a:solidFill>
                  <a:schemeClr val="tx1"/>
                </a:solidFill>
              </a:rPr>
              <a:t> </a:t>
            </a:r>
            <a:r>
              <a:rPr lang="en-US" sz="2400" b="1" dirty="0" err="1">
                <a:solidFill>
                  <a:schemeClr val="tx1"/>
                </a:solidFill>
              </a:rPr>
              <a:t>tích</a:t>
            </a:r>
            <a:r>
              <a:rPr lang="en-US" sz="2400" b="1" dirty="0">
                <a:solidFill>
                  <a:schemeClr val="tx1"/>
                </a:solidFill>
              </a:rPr>
              <a:t> </a:t>
            </a:r>
            <a:r>
              <a:rPr lang="en-US" sz="2400" b="1" dirty="0" err="1">
                <a:solidFill>
                  <a:schemeClr val="tx1"/>
                </a:solidFill>
              </a:rPr>
              <a:t>theo</a:t>
            </a:r>
            <a:r>
              <a:rPr lang="en-US" sz="2400" b="1" dirty="0">
                <a:solidFill>
                  <a:schemeClr val="tx1"/>
                </a:solidFill>
              </a:rPr>
              <a:t> </a:t>
            </a:r>
            <a:r>
              <a:rPr lang="en-US" sz="2400" b="1" dirty="0" err="1">
                <a:solidFill>
                  <a:schemeClr val="tx1"/>
                </a:solidFill>
              </a:rPr>
              <a:t>thời</a:t>
            </a:r>
            <a:r>
              <a:rPr lang="en-US" sz="2400" b="1" dirty="0">
                <a:solidFill>
                  <a:schemeClr val="tx1"/>
                </a:solidFill>
              </a:rPr>
              <a:t> </a:t>
            </a:r>
            <a:r>
              <a:rPr lang="en-US" sz="2400" b="1" dirty="0" err="1">
                <a:solidFill>
                  <a:schemeClr val="tx1"/>
                </a:solidFill>
              </a:rPr>
              <a:t>gian</a:t>
            </a:r>
            <a:r>
              <a:rPr lang="en-US" sz="2400" b="1" dirty="0">
                <a:solidFill>
                  <a:schemeClr val="tx1"/>
                </a:solidFill>
              </a:rPr>
              <a:t> </a:t>
            </a:r>
            <a:r>
              <a:rPr lang="en-US" sz="2400" b="1" dirty="0" err="1">
                <a:solidFill>
                  <a:schemeClr val="tx1"/>
                </a:solidFill>
              </a:rPr>
              <a:t>thực</a:t>
            </a:r>
            <a:r>
              <a:rPr lang="en-US" sz="2400" b="1" dirty="0">
                <a:solidFill>
                  <a:schemeClr val="tx1"/>
                </a:solidFill>
              </a:rPr>
              <a:t>, </a:t>
            </a:r>
            <a:r>
              <a:rPr lang="en-US" sz="2400" b="1" dirty="0" err="1">
                <a:solidFill>
                  <a:schemeClr val="tx1"/>
                </a:solidFill>
              </a:rPr>
              <a:t>hiển</a:t>
            </a:r>
            <a:r>
              <a:rPr lang="en-US" sz="2400" b="1" dirty="0">
                <a:solidFill>
                  <a:schemeClr val="tx1"/>
                </a:solidFill>
              </a:rPr>
              <a:t> </a:t>
            </a:r>
            <a:r>
              <a:rPr lang="en-US" sz="2400" b="1" dirty="0" err="1">
                <a:solidFill>
                  <a:schemeClr val="tx1"/>
                </a:solidFill>
              </a:rPr>
              <a:t>thị</a:t>
            </a:r>
            <a:r>
              <a:rPr lang="en-US" sz="2400" b="1" dirty="0">
                <a:solidFill>
                  <a:schemeClr val="tx1"/>
                </a:solidFill>
              </a:rPr>
              <a:t> </a:t>
            </a:r>
            <a:r>
              <a:rPr lang="en-US" sz="2400" b="1" dirty="0" err="1">
                <a:solidFill>
                  <a:schemeClr val="tx1"/>
                </a:solidFill>
              </a:rPr>
              <a:t>trực</a:t>
            </a:r>
            <a:r>
              <a:rPr lang="en-US" sz="2400" b="1" dirty="0">
                <a:solidFill>
                  <a:schemeClr val="tx1"/>
                </a:solidFill>
              </a:rPr>
              <a:t> </a:t>
            </a:r>
            <a:r>
              <a:rPr lang="en-US" sz="2400" b="1" dirty="0" err="1">
                <a:solidFill>
                  <a:schemeClr val="tx1"/>
                </a:solidFill>
              </a:rPr>
              <a:t>quan</a:t>
            </a:r>
            <a:r>
              <a:rPr lang="en-US" sz="2400" b="1" dirty="0">
                <a:solidFill>
                  <a:schemeClr val="tx1"/>
                </a:solidFill>
              </a:rPr>
              <a:t> </a:t>
            </a:r>
            <a:r>
              <a:rPr lang="en-US" sz="2400" b="1" dirty="0" err="1">
                <a:solidFill>
                  <a:schemeClr val="tx1"/>
                </a:solidFill>
              </a:rPr>
              <a:t>thông</a:t>
            </a:r>
            <a:r>
              <a:rPr lang="en-US" sz="2400" b="1" dirty="0">
                <a:solidFill>
                  <a:schemeClr val="tx1"/>
                </a:solidFill>
              </a:rPr>
              <a:t> qua </a:t>
            </a:r>
            <a:r>
              <a:rPr lang="en-US" sz="2400" b="1" dirty="0" err="1">
                <a:solidFill>
                  <a:schemeClr val="tx1"/>
                </a:solidFill>
              </a:rPr>
              <a:t>các</a:t>
            </a:r>
            <a:r>
              <a:rPr lang="en-US" sz="2400" b="1" dirty="0">
                <a:solidFill>
                  <a:schemeClr val="tx1"/>
                </a:solidFill>
              </a:rPr>
              <a:t> </a:t>
            </a:r>
            <a:r>
              <a:rPr lang="en-US" sz="2400" b="1" dirty="0" err="1">
                <a:solidFill>
                  <a:schemeClr val="tx1"/>
                </a:solidFill>
              </a:rPr>
              <a:t>hệ</a:t>
            </a:r>
            <a:r>
              <a:rPr lang="en-US" sz="2400" b="1" dirty="0">
                <a:solidFill>
                  <a:schemeClr val="tx1"/>
                </a:solidFill>
              </a:rPr>
              <a:t> </a:t>
            </a:r>
            <a:r>
              <a:rPr lang="en-US" sz="2400" b="1" dirty="0" err="1">
                <a:solidFill>
                  <a:schemeClr val="tx1"/>
                </a:solidFill>
              </a:rPr>
              <a:t>thống</a:t>
            </a:r>
            <a:r>
              <a:rPr lang="en-US" sz="2400" b="1" dirty="0">
                <a:solidFill>
                  <a:schemeClr val="tx1"/>
                </a:solidFill>
              </a:rPr>
              <a:t> </a:t>
            </a:r>
            <a:r>
              <a:rPr lang="en-US" sz="2400" b="1" dirty="0" err="1">
                <a:solidFill>
                  <a:schemeClr val="tx1"/>
                </a:solidFill>
              </a:rPr>
              <a:t>thông</a:t>
            </a:r>
            <a:r>
              <a:rPr lang="en-US" sz="2400" b="1" dirty="0">
                <a:solidFill>
                  <a:schemeClr val="tx1"/>
                </a:solidFill>
              </a:rPr>
              <a:t> tin, </a:t>
            </a:r>
            <a:r>
              <a:rPr lang="en-US" sz="2400" b="1" dirty="0" err="1">
                <a:solidFill>
                  <a:schemeClr val="tx1"/>
                </a:solidFill>
              </a:rPr>
              <a:t>bảng</a:t>
            </a:r>
            <a:r>
              <a:rPr lang="en-US" sz="2400" b="1" dirty="0">
                <a:solidFill>
                  <a:schemeClr val="tx1"/>
                </a:solidFill>
              </a:rPr>
              <a:t> </a:t>
            </a:r>
            <a:r>
              <a:rPr lang="en-US" sz="2400" b="1" dirty="0" err="1">
                <a:solidFill>
                  <a:schemeClr val="tx1"/>
                </a:solidFill>
              </a:rPr>
              <a:t>hiển</a:t>
            </a:r>
            <a:r>
              <a:rPr lang="en-US" sz="2400" b="1" dirty="0">
                <a:solidFill>
                  <a:schemeClr val="tx1"/>
                </a:solidFill>
              </a:rPr>
              <a:t> </a:t>
            </a:r>
            <a:r>
              <a:rPr lang="en-US" sz="2400" b="1" dirty="0" err="1">
                <a:solidFill>
                  <a:schemeClr val="tx1"/>
                </a:solidFill>
              </a:rPr>
              <a:t>thị</a:t>
            </a:r>
            <a:r>
              <a:rPr lang="en-US" sz="2400" b="1" dirty="0">
                <a:solidFill>
                  <a:schemeClr val="tx1"/>
                </a:solidFill>
              </a:rPr>
              <a:t>.</a:t>
            </a:r>
            <a:endParaRPr lang="en-US" sz="2400" b="1" dirty="0"/>
          </a:p>
          <a:p>
            <a:pPr marL="342900" indent="-342900">
              <a:spcAft>
                <a:spcPts val="600"/>
              </a:spcAft>
              <a:buFontTx/>
              <a:buChar char="-"/>
            </a:pPr>
            <a:endParaRPr sz="2000" dirty="0"/>
          </a:p>
        </p:txBody>
      </p:sp>
      <p:pic>
        <p:nvPicPr>
          <p:cNvPr id="4" name="Picture 3">
            <a:extLst>
              <a:ext uri="{FF2B5EF4-FFF2-40B4-BE49-F238E27FC236}">
                <a16:creationId xmlns="" xmlns:a16="http://schemas.microsoft.com/office/drawing/2014/main" id="{556B0D68-542C-4CFB-A0D8-7A436CA5D16E}"/>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 xmlns:a16="http://schemas.microsoft.com/office/drawing/2014/main" id="{7E40A956-4E21-4065-8E89-C39640C47B9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7</a:t>
            </a:fld>
            <a:endParaRPr lang="vi"/>
          </a:p>
        </p:txBody>
      </p:sp>
    </p:spTree>
    <p:extLst>
      <p:ext uri="{BB962C8B-B14F-4D97-AF65-F5344CB8AC3E}">
        <p14:creationId xmlns="" xmlns:p14="http://schemas.microsoft.com/office/powerpoint/2010/main" val="3538675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473825" y="167645"/>
            <a:ext cx="8452021" cy="7467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US" sz="3600" b="1" dirty="0">
                <a:solidFill>
                  <a:srgbClr val="D16F3D"/>
                </a:solidFill>
              </a:rPr>
              <a:t>3. </a:t>
            </a:r>
            <a:r>
              <a:rPr lang="en-US" sz="3600" b="1" dirty="0" err="1">
                <a:solidFill>
                  <a:srgbClr val="D16F3D"/>
                </a:solidFill>
              </a:rPr>
              <a:t>Mục</a:t>
            </a:r>
            <a:r>
              <a:rPr lang="en-US" sz="3600" b="1" dirty="0">
                <a:solidFill>
                  <a:srgbClr val="D16F3D"/>
                </a:solidFill>
              </a:rPr>
              <a:t> </a:t>
            </a:r>
            <a:r>
              <a:rPr lang="en-US" sz="3600" b="1" dirty="0" err="1">
                <a:solidFill>
                  <a:srgbClr val="D16F3D"/>
                </a:solidFill>
              </a:rPr>
              <a:t>tiêu</a:t>
            </a:r>
            <a:r>
              <a:rPr lang="en-US" sz="3600" b="1" dirty="0">
                <a:solidFill>
                  <a:srgbClr val="D16F3D"/>
                </a:solidFill>
              </a:rPr>
              <a:t/>
            </a:r>
            <a:br>
              <a:rPr lang="en-US" sz="3600" b="1" dirty="0">
                <a:solidFill>
                  <a:srgbClr val="D16F3D"/>
                </a:solidFill>
              </a:rPr>
            </a:br>
            <a:r>
              <a:rPr lang="en-US" sz="2400" b="1" dirty="0">
                <a:solidFill>
                  <a:srgbClr val="D16F3D"/>
                </a:solidFill>
              </a:rPr>
              <a:t>b) </a:t>
            </a:r>
            <a:r>
              <a:rPr lang="en-US" sz="2400" b="1" dirty="0" err="1">
                <a:solidFill>
                  <a:srgbClr val="D16F3D"/>
                </a:solidFill>
              </a:rPr>
              <a:t>Mục</a:t>
            </a:r>
            <a:r>
              <a:rPr lang="en-US" sz="2400" b="1" dirty="0">
                <a:solidFill>
                  <a:srgbClr val="D16F3D"/>
                </a:solidFill>
              </a:rPr>
              <a:t> </a:t>
            </a:r>
            <a:r>
              <a:rPr lang="en-US" sz="2400" b="1" dirty="0" err="1">
                <a:solidFill>
                  <a:srgbClr val="D16F3D"/>
                </a:solidFill>
              </a:rPr>
              <a:t>tiêu</a:t>
            </a:r>
            <a:r>
              <a:rPr lang="en-US" sz="2400" b="1" dirty="0">
                <a:solidFill>
                  <a:srgbClr val="D16F3D"/>
                </a:solidFill>
              </a:rPr>
              <a:t> </a:t>
            </a:r>
            <a:r>
              <a:rPr lang="en-US" sz="2400" b="1" dirty="0" err="1">
                <a:solidFill>
                  <a:srgbClr val="D16F3D"/>
                </a:solidFill>
              </a:rPr>
              <a:t>cụ</a:t>
            </a:r>
            <a:r>
              <a:rPr lang="en-US" sz="2400" b="1" dirty="0">
                <a:solidFill>
                  <a:srgbClr val="D16F3D"/>
                </a:solidFill>
              </a:rPr>
              <a:t> </a:t>
            </a:r>
            <a:r>
              <a:rPr lang="en-US" sz="2400" b="1" dirty="0" err="1">
                <a:solidFill>
                  <a:srgbClr val="D16F3D"/>
                </a:solidFill>
              </a:rPr>
              <a:t>thể</a:t>
            </a:r>
            <a:endParaRPr sz="2400" b="1" dirty="0">
              <a:solidFill>
                <a:srgbClr val="D16F3D"/>
              </a:solidFill>
            </a:endParaRPr>
          </a:p>
          <a:p>
            <a:pPr marL="0" lvl="0" indent="0" algn="ctr" rtl="0">
              <a:lnSpc>
                <a:spcPct val="115000"/>
              </a:lnSpc>
              <a:spcBef>
                <a:spcPts val="0"/>
              </a:spcBef>
              <a:spcAft>
                <a:spcPts val="0"/>
              </a:spcAft>
              <a:buNone/>
            </a:pPr>
            <a:endParaRPr sz="3600" b="1" dirty="0">
              <a:solidFill>
                <a:srgbClr val="D16F3D"/>
              </a:solidFill>
            </a:endParaRPr>
          </a:p>
        </p:txBody>
      </p:sp>
      <p:sp>
        <p:nvSpPr>
          <p:cNvPr id="74" name="Google Shape;74;p15"/>
          <p:cNvSpPr txBox="1"/>
          <p:nvPr/>
        </p:nvSpPr>
        <p:spPr>
          <a:xfrm>
            <a:off x="345989" y="1297239"/>
            <a:ext cx="8452021" cy="746700"/>
          </a:xfrm>
          <a:prstGeom prst="rect">
            <a:avLst/>
          </a:prstGeom>
          <a:noFill/>
          <a:ln>
            <a:noFill/>
          </a:ln>
        </p:spPr>
        <p:txBody>
          <a:bodyPr spcFirstLastPara="1" wrap="square" lIns="91425" tIns="91425" rIns="91425" bIns="91425" anchor="t" anchorCtr="0">
            <a:noAutofit/>
          </a:bodyPr>
          <a:lstStyle/>
          <a:p>
            <a:pPr algn="just" fontAlgn="base">
              <a:spcAft>
                <a:spcPts val="600"/>
              </a:spcAft>
              <a:buFont typeface="Wingdings" pitchFamily="2" charset="2"/>
              <a:buChar char="Ø"/>
            </a:pPr>
            <a:r>
              <a:rPr lang="en-US" sz="1800" b="1" dirty="0">
                <a:solidFill>
                  <a:schemeClr val="tx1"/>
                </a:solidFill>
              </a:rPr>
              <a:t> </a:t>
            </a:r>
            <a:r>
              <a:rPr lang="en-US" sz="1800" b="1" dirty="0" err="1">
                <a:solidFill>
                  <a:schemeClr val="tx1"/>
                </a:solidFill>
              </a:rPr>
              <a:t>Năm</a:t>
            </a:r>
            <a:r>
              <a:rPr lang="en-US" sz="1800" b="1" dirty="0">
                <a:solidFill>
                  <a:schemeClr val="tx1"/>
                </a:solidFill>
              </a:rPr>
              <a:t> 2020</a:t>
            </a:r>
            <a:r>
              <a:rPr lang="en-US" sz="1800" dirty="0">
                <a:solidFill>
                  <a:schemeClr val="tx1"/>
                </a:solidFill>
              </a:rPr>
              <a:t>: </a:t>
            </a:r>
            <a:r>
              <a:rPr lang="en-US" sz="1800" dirty="0" err="1">
                <a:solidFill>
                  <a:schemeClr val="tx1"/>
                </a:solidFill>
              </a:rPr>
              <a:t>kết</a:t>
            </a:r>
            <a:r>
              <a:rPr lang="en-US" sz="1800" dirty="0">
                <a:solidFill>
                  <a:schemeClr val="tx1"/>
                </a:solidFill>
              </a:rPr>
              <a:t> </a:t>
            </a:r>
            <a:r>
              <a:rPr lang="en-US" sz="1800" dirty="0" err="1">
                <a:solidFill>
                  <a:schemeClr val="tx1"/>
                </a:solidFill>
              </a:rPr>
              <a:t>nối</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a:t>
            </a:r>
            <a:r>
              <a:rPr lang="en-US" sz="1800" dirty="0" err="1">
                <a:solidFill>
                  <a:schemeClr val="tx1"/>
                </a:solidFill>
              </a:rPr>
              <a:t>với</a:t>
            </a:r>
            <a:r>
              <a:rPr lang="en-US" sz="1800" dirty="0">
                <a:solidFill>
                  <a:schemeClr val="tx1"/>
                </a:solidFill>
              </a:rPr>
              <a:t> 100% </a:t>
            </a:r>
            <a:r>
              <a:rPr lang="en-US" sz="1800" dirty="0" err="1">
                <a:solidFill>
                  <a:schemeClr val="tx1"/>
                </a:solidFill>
              </a:rPr>
              <a:t>các</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của</a:t>
            </a:r>
            <a:r>
              <a:rPr lang="en-US" sz="1800" dirty="0">
                <a:solidFill>
                  <a:schemeClr val="tx1"/>
                </a:solidFill>
              </a:rPr>
              <a:t> </a:t>
            </a:r>
            <a:r>
              <a:rPr lang="en-US" sz="1800" dirty="0" err="1">
                <a:solidFill>
                  <a:schemeClr val="tx1"/>
                </a:solidFill>
              </a:rPr>
              <a:t>các</a:t>
            </a:r>
            <a:r>
              <a:rPr lang="en-US" sz="1800" dirty="0">
                <a:solidFill>
                  <a:schemeClr val="tx1"/>
                </a:solidFill>
              </a:rPr>
              <a:t> </a:t>
            </a:r>
            <a:r>
              <a:rPr lang="en-US" sz="1800" dirty="0" err="1">
                <a:solidFill>
                  <a:schemeClr val="tx1"/>
                </a:solidFill>
              </a:rPr>
              <a:t>bộ</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địa</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hoặc</a:t>
            </a:r>
            <a:r>
              <a:rPr lang="en-US" sz="1800" dirty="0">
                <a:solidFill>
                  <a:schemeClr val="tx1"/>
                </a:solidFill>
              </a:rPr>
              <a:t> HTTT </a:t>
            </a:r>
            <a:r>
              <a:rPr lang="en-US" sz="1800" dirty="0" err="1">
                <a:solidFill>
                  <a:schemeClr val="tx1"/>
                </a:solidFill>
              </a:rPr>
              <a:t>chuyên</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có</a:t>
            </a:r>
            <a:r>
              <a:rPr lang="en-US" sz="1800" dirty="0">
                <a:solidFill>
                  <a:schemeClr val="tx1"/>
                </a:solidFill>
              </a:rPr>
              <a:t> </a:t>
            </a:r>
            <a:r>
              <a:rPr lang="en-US" sz="1800" dirty="0" err="1">
                <a:solidFill>
                  <a:schemeClr val="tx1"/>
                </a:solidFill>
              </a:rPr>
              <a:t>khả</a:t>
            </a:r>
            <a:r>
              <a:rPr lang="en-US" sz="1800" dirty="0">
                <a:solidFill>
                  <a:schemeClr val="tx1"/>
                </a:solidFill>
              </a:rPr>
              <a:t> </a:t>
            </a:r>
            <a:r>
              <a:rPr lang="en-US" sz="1800" dirty="0" err="1">
                <a:solidFill>
                  <a:schemeClr val="tx1"/>
                </a:solidFill>
              </a:rPr>
              <a:t>năng</a:t>
            </a:r>
            <a:r>
              <a:rPr lang="en-US" sz="1800" dirty="0">
                <a:solidFill>
                  <a:schemeClr val="tx1"/>
                </a:solidFill>
              </a:rPr>
              <a:t> </a:t>
            </a:r>
            <a:r>
              <a:rPr lang="en-US" sz="1800" dirty="0" err="1">
                <a:solidFill>
                  <a:schemeClr val="tx1"/>
                </a:solidFill>
              </a:rPr>
              <a:t>trích</a:t>
            </a:r>
            <a:r>
              <a:rPr lang="en-US" sz="1800" dirty="0">
                <a:solidFill>
                  <a:schemeClr val="tx1"/>
                </a:solidFill>
              </a:rPr>
              <a:t> </a:t>
            </a:r>
            <a:r>
              <a:rPr lang="en-US" sz="1800" dirty="0" err="1">
                <a:solidFill>
                  <a:schemeClr val="tx1"/>
                </a:solidFill>
              </a:rPr>
              <a:t>xuất</a:t>
            </a:r>
            <a:r>
              <a:rPr lang="en-US" sz="1800" dirty="0">
                <a:solidFill>
                  <a:schemeClr val="tx1"/>
                </a:solidFill>
              </a:rPr>
              <a:t> </a:t>
            </a:r>
            <a:r>
              <a:rPr lang="en-US" sz="1800" dirty="0" err="1">
                <a:solidFill>
                  <a:schemeClr val="tx1"/>
                </a:solidFill>
              </a:rPr>
              <a:t>số</a:t>
            </a:r>
            <a:r>
              <a:rPr lang="en-US" sz="1800" dirty="0">
                <a:solidFill>
                  <a:schemeClr val="tx1"/>
                </a:solidFill>
              </a:rPr>
              <a:t> </a:t>
            </a:r>
            <a:r>
              <a:rPr lang="en-US" sz="1800" dirty="0" err="1">
                <a:solidFill>
                  <a:schemeClr val="tx1"/>
                </a:solidFill>
              </a:rPr>
              <a:t>liệu</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để</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thành</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quốc</a:t>
            </a:r>
            <a:r>
              <a:rPr lang="en-US" sz="1800" dirty="0">
                <a:solidFill>
                  <a:schemeClr val="tx1"/>
                </a:solidFill>
              </a:rPr>
              <a:t> </a:t>
            </a:r>
            <a:r>
              <a:rPr lang="en-US" sz="1800" dirty="0" err="1">
                <a:solidFill>
                  <a:schemeClr val="tx1"/>
                </a:solidFill>
              </a:rPr>
              <a:t>gia</a:t>
            </a:r>
            <a:r>
              <a:rPr lang="en-US" sz="1800" dirty="0">
                <a:solidFill>
                  <a:schemeClr val="tx1"/>
                </a:solidFill>
              </a:rPr>
              <a:t>.</a:t>
            </a:r>
          </a:p>
          <a:p>
            <a:pPr algn="just" fontAlgn="base">
              <a:spcAft>
                <a:spcPts val="600"/>
              </a:spcAft>
              <a:buFont typeface="Wingdings" pitchFamily="2" charset="2"/>
              <a:buChar char="Ø"/>
            </a:pPr>
            <a:r>
              <a:rPr lang="en-US" sz="1800" b="1" dirty="0">
                <a:solidFill>
                  <a:schemeClr val="tx1"/>
                </a:solidFill>
              </a:rPr>
              <a:t> </a:t>
            </a:r>
            <a:r>
              <a:rPr lang="en-US" sz="1800" b="1" dirty="0" err="1">
                <a:solidFill>
                  <a:schemeClr val="tx1"/>
                </a:solidFill>
              </a:rPr>
              <a:t>Đến</a:t>
            </a:r>
            <a:r>
              <a:rPr lang="en-US" sz="1800" b="1" dirty="0">
                <a:solidFill>
                  <a:schemeClr val="tx1"/>
                </a:solidFill>
              </a:rPr>
              <a:t> </a:t>
            </a:r>
            <a:r>
              <a:rPr lang="en-US" sz="1800" b="1" dirty="0" err="1">
                <a:solidFill>
                  <a:schemeClr val="tx1"/>
                </a:solidFill>
              </a:rPr>
              <a:t>năm</a:t>
            </a:r>
            <a:r>
              <a:rPr lang="en-US" sz="1800" b="1" dirty="0">
                <a:solidFill>
                  <a:schemeClr val="tx1"/>
                </a:solidFill>
              </a:rPr>
              <a:t> 2025</a:t>
            </a:r>
            <a:r>
              <a:rPr lang="en-US" sz="1800" dirty="0">
                <a:solidFill>
                  <a:schemeClr val="tx1"/>
                </a:solidFill>
              </a:rPr>
              <a:t>:</a:t>
            </a:r>
          </a:p>
          <a:p>
            <a:pPr algn="just" fontAlgn="base">
              <a:spcAft>
                <a:spcPts val="600"/>
              </a:spcAft>
            </a:pPr>
            <a:r>
              <a:rPr lang="en-US" sz="1800" dirty="0">
                <a:solidFill>
                  <a:schemeClr val="tx1"/>
                </a:solidFill>
              </a:rPr>
              <a:t>        + 100%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kỳ</a:t>
            </a:r>
            <a:r>
              <a:rPr lang="en-US" sz="1800" dirty="0">
                <a:solidFill>
                  <a:schemeClr val="tx1"/>
                </a:solidFill>
              </a:rPr>
              <a:t> do </a:t>
            </a:r>
            <a:r>
              <a:rPr lang="en-US" sz="1800" dirty="0" err="1">
                <a:solidFill>
                  <a:schemeClr val="tx1"/>
                </a:solidFill>
              </a:rPr>
              <a:t>bộ</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địa</a:t>
            </a:r>
            <a:r>
              <a:rPr lang="en-US" sz="1800" dirty="0">
                <a:solidFill>
                  <a:schemeClr val="tx1"/>
                </a:solidFill>
              </a:rPr>
              <a:t> </a:t>
            </a:r>
            <a:r>
              <a:rPr lang="en-US" sz="1800" dirty="0" err="1">
                <a:solidFill>
                  <a:schemeClr val="tx1"/>
                </a:solidFill>
              </a:rPr>
              <a:t>phương</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CP, </a:t>
            </a:r>
            <a:r>
              <a:rPr lang="en-US" sz="1800" dirty="0" err="1">
                <a:solidFill>
                  <a:schemeClr val="tx1"/>
                </a:solidFill>
              </a:rPr>
              <a:t>TTgCP</a:t>
            </a:r>
            <a:r>
              <a:rPr lang="en-US" sz="1800" dirty="0">
                <a:solidFill>
                  <a:schemeClr val="tx1"/>
                </a:solidFill>
              </a:rPr>
              <a:t> </a:t>
            </a:r>
            <a:r>
              <a:rPr lang="en-US" sz="1800" i="1" dirty="0">
                <a:solidFill>
                  <a:schemeClr val="tx1"/>
                </a:solidFill>
              </a:rPr>
              <a:t>(</a:t>
            </a:r>
            <a:r>
              <a:rPr lang="en-US" sz="1800" i="1" dirty="0" err="1">
                <a:solidFill>
                  <a:schemeClr val="tx1"/>
                </a:solidFill>
              </a:rPr>
              <a:t>không</a:t>
            </a:r>
            <a:r>
              <a:rPr lang="en-US" sz="1800" i="1" dirty="0">
                <a:solidFill>
                  <a:schemeClr val="tx1"/>
                </a:solidFill>
              </a:rPr>
              <a:t> bao </a:t>
            </a:r>
            <a:r>
              <a:rPr lang="en-US" sz="1800" i="1" dirty="0" err="1">
                <a:solidFill>
                  <a:schemeClr val="tx1"/>
                </a:solidFill>
              </a:rPr>
              <a:t>gồm</a:t>
            </a:r>
            <a:r>
              <a:rPr lang="en-US" sz="1800" i="1" dirty="0">
                <a:solidFill>
                  <a:schemeClr val="tx1"/>
                </a:solidFill>
              </a:rPr>
              <a:t> </a:t>
            </a:r>
            <a:r>
              <a:rPr lang="en-US" sz="1800" i="1" dirty="0" err="1">
                <a:solidFill>
                  <a:schemeClr val="tx1"/>
                </a:solidFill>
              </a:rPr>
              <a:t>nội</a:t>
            </a:r>
            <a:r>
              <a:rPr lang="en-US" sz="1800" i="1" dirty="0">
                <a:solidFill>
                  <a:schemeClr val="tx1"/>
                </a:solidFill>
              </a:rPr>
              <a:t> dung </a:t>
            </a:r>
            <a:r>
              <a:rPr lang="en-US" sz="1800" i="1" dirty="0" err="1">
                <a:solidFill>
                  <a:schemeClr val="tx1"/>
                </a:solidFill>
              </a:rPr>
              <a:t>mật</a:t>
            </a:r>
            <a:r>
              <a:rPr lang="en-US" sz="1800" i="1" dirty="0">
                <a:solidFill>
                  <a:schemeClr val="tx1"/>
                </a:solidFill>
              </a:rPr>
              <a:t>)</a:t>
            </a:r>
            <a:r>
              <a:rPr lang="en-US" sz="1800" dirty="0">
                <a:solidFill>
                  <a:schemeClr val="tx1"/>
                </a:solidFill>
              </a:rPr>
              <a:t>, 100%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trong</a:t>
            </a:r>
            <a:r>
              <a:rPr lang="en-US" sz="1800" dirty="0">
                <a:solidFill>
                  <a:schemeClr val="tx1"/>
                </a:solidFill>
              </a:rPr>
              <a:t> </a:t>
            </a:r>
            <a:r>
              <a:rPr lang="en-US" sz="1800" dirty="0" err="1">
                <a:solidFill>
                  <a:schemeClr val="tx1"/>
                </a:solidFill>
              </a:rPr>
              <a:t>Bộ</a:t>
            </a:r>
            <a:r>
              <a:rPr lang="en-US" sz="1800" dirty="0">
                <a:solidFill>
                  <a:schemeClr val="tx1"/>
                </a:solidFill>
              </a:rPr>
              <a:t> </a:t>
            </a:r>
            <a:r>
              <a:rPr lang="en-US" sz="1800" dirty="0" err="1">
                <a:solidFill>
                  <a:schemeClr val="tx1"/>
                </a:solidFill>
              </a:rPr>
              <a:t>chỉ</a:t>
            </a:r>
            <a:r>
              <a:rPr lang="en-US" sz="1800" dirty="0">
                <a:solidFill>
                  <a:schemeClr val="tx1"/>
                </a:solidFill>
              </a:rPr>
              <a:t> </a:t>
            </a:r>
            <a:r>
              <a:rPr lang="en-US" sz="1800" dirty="0" err="1">
                <a:solidFill>
                  <a:schemeClr val="tx1"/>
                </a:solidFill>
              </a:rPr>
              <a:t>tiêu</a:t>
            </a:r>
            <a:r>
              <a:rPr lang="en-US" sz="1800" dirty="0">
                <a:solidFill>
                  <a:schemeClr val="tx1"/>
                </a:solidFill>
              </a:rPr>
              <a:t> </a:t>
            </a:r>
            <a:r>
              <a:rPr lang="en-US" sz="1800" dirty="0" err="1">
                <a:solidFill>
                  <a:schemeClr val="tx1"/>
                </a:solidFill>
              </a:rPr>
              <a:t>tổng</a:t>
            </a:r>
            <a:r>
              <a:rPr lang="en-US" sz="1800" dirty="0">
                <a:solidFill>
                  <a:schemeClr val="tx1"/>
                </a:solidFill>
              </a:rPr>
              <a:t> </a:t>
            </a:r>
            <a:r>
              <a:rPr lang="en-US" sz="1800" dirty="0" err="1">
                <a:solidFill>
                  <a:schemeClr val="tx1"/>
                </a:solidFill>
              </a:rPr>
              <a:t>hợp</a:t>
            </a:r>
            <a:r>
              <a:rPr lang="en-US" sz="1800" dirty="0">
                <a:solidFill>
                  <a:schemeClr val="tx1"/>
                </a:solidFill>
              </a:rPr>
              <a: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spc="-30" dirty="0" err="1">
                <a:solidFill>
                  <a:schemeClr val="tx1"/>
                </a:solidFill>
              </a:rPr>
              <a:t>định</a:t>
            </a:r>
            <a:r>
              <a:rPr lang="en-US" sz="1800" spc="-30" dirty="0">
                <a:solidFill>
                  <a:schemeClr val="tx1"/>
                </a:solidFill>
              </a:rPr>
              <a:t> </a:t>
            </a:r>
            <a:r>
              <a:rPr lang="en-US" sz="1800" spc="-30" dirty="0" err="1">
                <a:solidFill>
                  <a:schemeClr val="tx1"/>
                </a:solidFill>
              </a:rPr>
              <a:t>kỳ</a:t>
            </a:r>
            <a:r>
              <a:rPr lang="en-US" sz="1800" spc="-30" dirty="0">
                <a:solidFill>
                  <a:schemeClr val="tx1"/>
                </a:solidFill>
              </a:rPr>
              <a:t>, </a:t>
            </a:r>
            <a:r>
              <a:rPr lang="en-US" sz="1800" spc="-30" dirty="0" err="1">
                <a:solidFill>
                  <a:schemeClr val="tx1"/>
                </a:solidFill>
              </a:rPr>
              <a:t>báo</a:t>
            </a:r>
            <a:r>
              <a:rPr lang="en-US" sz="1800" spc="-30" dirty="0">
                <a:solidFill>
                  <a:schemeClr val="tx1"/>
                </a:solidFill>
              </a:rPr>
              <a:t> </a:t>
            </a:r>
            <a:r>
              <a:rPr lang="en-US" sz="1800" spc="-30" dirty="0" err="1">
                <a:solidFill>
                  <a:schemeClr val="tx1"/>
                </a:solidFill>
              </a:rPr>
              <a:t>cáo</a:t>
            </a:r>
            <a:r>
              <a:rPr lang="en-US" sz="1800" spc="-30" dirty="0">
                <a:solidFill>
                  <a:schemeClr val="tx1"/>
                </a:solidFill>
              </a:rPr>
              <a:t> </a:t>
            </a:r>
            <a:r>
              <a:rPr lang="en-US" sz="1800" spc="-30" dirty="0" err="1">
                <a:solidFill>
                  <a:schemeClr val="tx1"/>
                </a:solidFill>
              </a:rPr>
              <a:t>thống</a:t>
            </a:r>
            <a:r>
              <a:rPr lang="en-US" sz="1800" spc="-30" dirty="0">
                <a:solidFill>
                  <a:schemeClr val="tx1"/>
                </a:solidFill>
              </a:rPr>
              <a:t> </a:t>
            </a:r>
            <a:r>
              <a:rPr lang="en-US" sz="1800" spc="-30" dirty="0" err="1">
                <a:solidFill>
                  <a:schemeClr val="tx1"/>
                </a:solidFill>
              </a:rPr>
              <a:t>kê</a:t>
            </a:r>
            <a:r>
              <a:rPr lang="en-US" sz="1800" spc="-30" dirty="0">
                <a:solidFill>
                  <a:schemeClr val="tx1"/>
                </a:solidFill>
              </a:rPr>
              <a:t> </a:t>
            </a:r>
            <a:r>
              <a:rPr lang="en-US" sz="1800" spc="-30" dirty="0" err="1">
                <a:solidFill>
                  <a:schemeClr val="tx1"/>
                </a:solidFill>
              </a:rPr>
              <a:t>về</a:t>
            </a:r>
            <a:r>
              <a:rPr lang="en-US" sz="1800" spc="-30" dirty="0">
                <a:solidFill>
                  <a:schemeClr val="tx1"/>
                </a:solidFill>
              </a:rPr>
              <a:t> KT-XH </a:t>
            </a:r>
            <a:r>
              <a:rPr lang="en-US" sz="1800" spc="-30" dirty="0" err="1">
                <a:solidFill>
                  <a:schemeClr val="tx1"/>
                </a:solidFill>
              </a:rPr>
              <a:t>được</a:t>
            </a:r>
            <a:r>
              <a:rPr lang="en-US" sz="1800" spc="-30" dirty="0">
                <a:solidFill>
                  <a:schemeClr val="tx1"/>
                </a:solidFill>
              </a:rPr>
              <a:t> </a:t>
            </a:r>
            <a:r>
              <a:rPr lang="en-US" sz="1800" spc="-30" dirty="0" err="1">
                <a:solidFill>
                  <a:schemeClr val="tx1"/>
                </a:solidFill>
              </a:rPr>
              <a:t>gửi</a:t>
            </a:r>
            <a:r>
              <a:rPr lang="en-US" sz="1800" spc="-30" dirty="0">
                <a:solidFill>
                  <a:schemeClr val="tx1"/>
                </a:solidFill>
              </a:rPr>
              <a:t>, </a:t>
            </a:r>
            <a:r>
              <a:rPr lang="en-US" sz="1800" spc="-30" dirty="0" err="1">
                <a:solidFill>
                  <a:schemeClr val="tx1"/>
                </a:solidFill>
              </a:rPr>
              <a:t>nhận</a:t>
            </a:r>
            <a:r>
              <a:rPr lang="en-US" sz="1800" spc="-30" dirty="0">
                <a:solidFill>
                  <a:schemeClr val="tx1"/>
                </a:solidFill>
              </a:rPr>
              <a:t> qua HTTT </a:t>
            </a:r>
            <a:r>
              <a:rPr lang="en-US" sz="1800" spc="-30" dirty="0" err="1">
                <a:solidFill>
                  <a:schemeClr val="tx1"/>
                </a:solidFill>
              </a:rPr>
              <a:t>báo</a:t>
            </a:r>
            <a:r>
              <a:rPr lang="en-US" sz="1800" spc="-30" dirty="0">
                <a:solidFill>
                  <a:schemeClr val="tx1"/>
                </a:solidFill>
              </a:rPr>
              <a:t> </a:t>
            </a:r>
            <a:r>
              <a:rPr lang="en-US" sz="1800" spc="-30" dirty="0" err="1">
                <a:solidFill>
                  <a:schemeClr val="tx1"/>
                </a:solidFill>
              </a:rPr>
              <a:t>cáo</a:t>
            </a:r>
            <a:r>
              <a:rPr lang="en-US" sz="1800" spc="-30" dirty="0">
                <a:solidFill>
                  <a:schemeClr val="tx1"/>
                </a:solidFill>
              </a:rPr>
              <a:t> </a:t>
            </a:r>
            <a:r>
              <a:rPr lang="en-US" sz="1800" spc="-30" dirty="0" err="1">
                <a:solidFill>
                  <a:schemeClr val="tx1"/>
                </a:solidFill>
              </a:rPr>
              <a:t>Chính</a:t>
            </a:r>
            <a:r>
              <a:rPr lang="en-US" sz="1800" spc="-30" dirty="0">
                <a:solidFill>
                  <a:schemeClr val="tx1"/>
                </a:solidFill>
              </a:rPr>
              <a:t> </a:t>
            </a:r>
            <a:r>
              <a:rPr lang="en-US" sz="1800" spc="-30" dirty="0" err="1">
                <a:solidFill>
                  <a:schemeClr val="tx1"/>
                </a:solidFill>
              </a:rPr>
              <a:t>phủ</a:t>
            </a:r>
            <a:r>
              <a:rPr lang="en-US" sz="1800" spc="-30" dirty="0">
                <a:solidFill>
                  <a:schemeClr val="tx1"/>
                </a:solidFill>
              </a:rPr>
              <a:t>.</a:t>
            </a:r>
          </a:p>
          <a:p>
            <a:pPr algn="just" fontAlgn="base">
              <a:spcAft>
                <a:spcPts val="600"/>
              </a:spcAft>
            </a:pPr>
            <a:r>
              <a:rPr lang="en-US" sz="1800" dirty="0">
                <a:solidFill>
                  <a:schemeClr val="tx1"/>
                </a:solidFill>
              </a:rPr>
              <a:t>        + </a:t>
            </a:r>
            <a:r>
              <a:rPr lang="en-US" sz="1800" dirty="0" err="1">
                <a:solidFill>
                  <a:schemeClr val="tx1"/>
                </a:solidFill>
              </a:rPr>
              <a:t>Kết</a:t>
            </a:r>
            <a:r>
              <a:rPr lang="en-US" sz="1800" dirty="0">
                <a:solidFill>
                  <a:schemeClr val="tx1"/>
                </a:solidFill>
              </a:rPr>
              <a:t> </a:t>
            </a:r>
            <a:r>
              <a:rPr lang="en-US" sz="1800" dirty="0" err="1">
                <a:solidFill>
                  <a:schemeClr val="tx1"/>
                </a:solidFill>
              </a:rPr>
              <a:t>nối</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a:t>
            </a:r>
            <a:r>
              <a:rPr lang="en-US" sz="1800" dirty="0" err="1">
                <a:solidFill>
                  <a:schemeClr val="tx1"/>
                </a:solidFill>
              </a:rPr>
              <a:t>Chính</a:t>
            </a:r>
            <a:r>
              <a:rPr lang="en-US" sz="1800" dirty="0">
                <a:solidFill>
                  <a:schemeClr val="tx1"/>
                </a:solidFill>
              </a:rPr>
              <a:t> </a:t>
            </a:r>
            <a:r>
              <a:rPr lang="en-US" sz="1800" dirty="0" err="1">
                <a:solidFill>
                  <a:schemeClr val="tx1"/>
                </a:solidFill>
              </a:rPr>
              <a:t>phủ</a:t>
            </a:r>
            <a:r>
              <a:rPr lang="en-US" sz="1800" dirty="0">
                <a:solidFill>
                  <a:schemeClr val="tx1"/>
                </a:solidFill>
              </a:rPr>
              <a:t>, TTTT </a:t>
            </a:r>
            <a:r>
              <a:rPr lang="en-US" sz="1800" dirty="0" err="1">
                <a:solidFill>
                  <a:schemeClr val="tx1"/>
                </a:solidFill>
              </a:rPr>
              <a:t>phục</a:t>
            </a:r>
            <a:r>
              <a:rPr lang="en-US" sz="1800" dirty="0">
                <a:solidFill>
                  <a:schemeClr val="tx1"/>
                </a:solidFill>
              </a:rPr>
              <a:t> </a:t>
            </a:r>
            <a:r>
              <a:rPr lang="en-US" sz="1800" dirty="0" err="1">
                <a:solidFill>
                  <a:schemeClr val="tx1"/>
                </a:solidFill>
              </a:rPr>
              <a:t>vụ</a:t>
            </a:r>
            <a:r>
              <a:rPr lang="en-US" sz="1800" dirty="0">
                <a:solidFill>
                  <a:schemeClr val="tx1"/>
                </a:solidFill>
              </a:rPr>
              <a:t> </a:t>
            </a:r>
            <a:r>
              <a:rPr lang="en-US" sz="1800" dirty="0" err="1">
                <a:solidFill>
                  <a:schemeClr val="tx1"/>
                </a:solidFill>
              </a:rPr>
              <a:t>sự</a:t>
            </a:r>
            <a:r>
              <a:rPr lang="en-US" sz="1800" dirty="0">
                <a:solidFill>
                  <a:schemeClr val="tx1"/>
                </a:solidFill>
              </a:rPr>
              <a:t> </a:t>
            </a:r>
            <a:r>
              <a:rPr lang="en-US" sz="1800" dirty="0" err="1">
                <a:solidFill>
                  <a:schemeClr val="tx1"/>
                </a:solidFill>
              </a:rPr>
              <a:t>chỉ</a:t>
            </a:r>
            <a:r>
              <a:rPr lang="en-US" sz="1800" dirty="0">
                <a:solidFill>
                  <a:schemeClr val="tx1"/>
                </a:solidFill>
              </a:rPr>
              <a:t> </a:t>
            </a:r>
            <a:r>
              <a:rPr lang="en-US" sz="1800" dirty="0" err="1">
                <a:solidFill>
                  <a:schemeClr val="tx1"/>
                </a:solidFill>
              </a:rPr>
              <a:t>đạo</a:t>
            </a:r>
            <a:r>
              <a:rPr lang="en-US" sz="1800" dirty="0">
                <a:solidFill>
                  <a:schemeClr val="tx1"/>
                </a:solidFill>
              </a:rPr>
              <a:t>, </a:t>
            </a:r>
            <a:r>
              <a:rPr lang="en-US" sz="1800" dirty="0" err="1">
                <a:solidFill>
                  <a:schemeClr val="tx1"/>
                </a:solidFill>
              </a:rPr>
              <a:t>điều</a:t>
            </a:r>
            <a:r>
              <a:rPr lang="en-US" sz="1800" dirty="0">
                <a:solidFill>
                  <a:schemeClr val="tx1"/>
                </a:solidFill>
              </a:rPr>
              <a:t> </a:t>
            </a:r>
            <a:r>
              <a:rPr lang="en-US" sz="1800" dirty="0" err="1">
                <a:solidFill>
                  <a:schemeClr val="tx1"/>
                </a:solidFill>
              </a:rPr>
              <a:t>hành</a:t>
            </a:r>
            <a:r>
              <a:rPr lang="en-US" sz="1800" dirty="0">
                <a:solidFill>
                  <a:schemeClr val="tx1"/>
                </a:solidFill>
              </a:rPr>
              <a:t> </a:t>
            </a:r>
            <a:r>
              <a:rPr lang="en-US" sz="1800" dirty="0" err="1">
                <a:solidFill>
                  <a:schemeClr val="tx1"/>
                </a:solidFill>
              </a:rPr>
              <a:t>của</a:t>
            </a:r>
            <a:r>
              <a:rPr lang="en-US" sz="1800" dirty="0">
                <a:solidFill>
                  <a:schemeClr val="tx1"/>
                </a:solidFill>
              </a:rPr>
              <a:t> CP, TTCP </a:t>
            </a:r>
            <a:r>
              <a:rPr lang="en-US" sz="1800" dirty="0" err="1">
                <a:solidFill>
                  <a:schemeClr val="tx1"/>
                </a:solidFill>
              </a:rPr>
              <a:t>với</a:t>
            </a:r>
            <a:r>
              <a:rPr lang="en-US" sz="1800" dirty="0">
                <a:solidFill>
                  <a:schemeClr val="tx1"/>
                </a:solidFill>
              </a:rPr>
              <a:t> </a:t>
            </a:r>
            <a:r>
              <a:rPr lang="en-US" sz="1800" dirty="0" err="1">
                <a:solidFill>
                  <a:schemeClr val="tx1"/>
                </a:solidFill>
              </a:rPr>
              <a:t>các</a:t>
            </a:r>
            <a:r>
              <a:rPr lang="en-US" sz="1800" dirty="0">
                <a:solidFill>
                  <a:schemeClr val="tx1"/>
                </a:solidFill>
              </a:rPr>
              <a:t> HTTT </a:t>
            </a:r>
            <a:r>
              <a:rPr lang="en-US" sz="1800" dirty="0" err="1">
                <a:solidFill>
                  <a:schemeClr val="tx1"/>
                </a:solidFill>
              </a:rPr>
              <a:t>báo</a:t>
            </a:r>
            <a:r>
              <a:rPr lang="en-US" sz="1800" dirty="0">
                <a:solidFill>
                  <a:schemeClr val="tx1"/>
                </a:solidFill>
              </a:rPr>
              <a:t> </a:t>
            </a:r>
            <a:r>
              <a:rPr lang="en-US" sz="1800" dirty="0" err="1">
                <a:solidFill>
                  <a:schemeClr val="tx1"/>
                </a:solidFill>
              </a:rPr>
              <a:t>cáo</a:t>
            </a:r>
            <a:r>
              <a:rPr lang="en-US" sz="1800" dirty="0">
                <a:solidFill>
                  <a:schemeClr val="tx1"/>
                </a:solidFill>
              </a:rPr>
              <a:t>, HTTT, CSDL </a:t>
            </a:r>
            <a:r>
              <a:rPr lang="en-US" sz="1800" dirty="0" err="1">
                <a:solidFill>
                  <a:schemeClr val="tx1"/>
                </a:solidFill>
              </a:rPr>
              <a:t>quốc</a:t>
            </a:r>
            <a:r>
              <a:rPr lang="en-US" sz="1800" dirty="0">
                <a:solidFill>
                  <a:schemeClr val="tx1"/>
                </a:solidFill>
              </a:rPr>
              <a:t> </a:t>
            </a:r>
            <a:r>
              <a:rPr lang="en-US" sz="1800" dirty="0" err="1">
                <a:solidFill>
                  <a:schemeClr val="tx1"/>
                </a:solidFill>
              </a:rPr>
              <a:t>gia</a:t>
            </a:r>
            <a:r>
              <a:rPr lang="en-US" sz="1800" dirty="0">
                <a:solidFill>
                  <a:schemeClr val="tx1"/>
                </a:solidFill>
              </a:rPr>
              <a:t>, </a:t>
            </a:r>
            <a:r>
              <a:rPr lang="en-US" sz="1800" dirty="0" err="1">
                <a:solidFill>
                  <a:schemeClr val="tx1"/>
                </a:solidFill>
              </a:rPr>
              <a:t>chuyên</a:t>
            </a:r>
            <a:r>
              <a:rPr lang="en-US" sz="1800" dirty="0">
                <a:solidFill>
                  <a:schemeClr val="tx1"/>
                </a:solidFill>
              </a:rPr>
              <a:t> </a:t>
            </a:r>
            <a:r>
              <a:rPr lang="en-US" sz="1800" dirty="0" err="1">
                <a:solidFill>
                  <a:schemeClr val="tx1"/>
                </a:solidFill>
              </a:rPr>
              <a:t>ngành</a:t>
            </a:r>
            <a:r>
              <a:rPr lang="en-US" sz="1800" dirty="0">
                <a:solidFill>
                  <a:schemeClr val="tx1"/>
                </a:solidFill>
              </a:rPr>
              <a:t>,… </a:t>
            </a:r>
            <a:r>
              <a:rPr lang="en-US" sz="1800" dirty="0" err="1">
                <a:solidFill>
                  <a:schemeClr val="tx1"/>
                </a:solidFill>
              </a:rPr>
              <a:t>mạng</a:t>
            </a:r>
            <a:r>
              <a:rPr lang="en-US" sz="1800" dirty="0">
                <a:solidFill>
                  <a:schemeClr val="tx1"/>
                </a:solidFill>
              </a:rPr>
              <a:t> </a:t>
            </a:r>
            <a:r>
              <a:rPr lang="en-US" sz="1800" dirty="0" err="1">
                <a:solidFill>
                  <a:schemeClr val="tx1"/>
                </a:solidFill>
              </a:rPr>
              <a:t>xã</a:t>
            </a:r>
            <a:r>
              <a:rPr lang="en-US" sz="1800" dirty="0">
                <a:solidFill>
                  <a:schemeClr val="tx1"/>
                </a:solidFill>
              </a:rPr>
              <a:t> </a:t>
            </a:r>
            <a:r>
              <a:rPr lang="en-US" sz="1800" dirty="0" err="1">
                <a:solidFill>
                  <a:schemeClr val="tx1"/>
                </a:solidFill>
              </a:rPr>
              <a:t>hội</a:t>
            </a:r>
            <a:r>
              <a:rPr lang="en-US" sz="1800" dirty="0">
                <a:solidFill>
                  <a:schemeClr val="tx1"/>
                </a:solidFill>
              </a:rPr>
              <a:t> </a:t>
            </a:r>
            <a:r>
              <a:rPr lang="en-US" sz="1800" dirty="0" err="1">
                <a:solidFill>
                  <a:schemeClr val="tx1"/>
                </a:solidFill>
              </a:rPr>
              <a:t>và</a:t>
            </a:r>
            <a:r>
              <a:rPr lang="en-US" sz="1800" dirty="0">
                <a:solidFill>
                  <a:schemeClr val="tx1"/>
                </a:solidFill>
              </a:rPr>
              <a:t> </a:t>
            </a:r>
            <a:r>
              <a:rPr lang="en-US" sz="1800" dirty="0" err="1">
                <a:solidFill>
                  <a:schemeClr val="tx1"/>
                </a:solidFill>
              </a:rPr>
              <a:t>tiến</a:t>
            </a:r>
            <a:r>
              <a:rPr lang="en-US" sz="1800" dirty="0">
                <a:solidFill>
                  <a:schemeClr val="tx1"/>
                </a:solidFill>
              </a:rPr>
              <a:t> </a:t>
            </a:r>
            <a:r>
              <a:rPr lang="en-US" sz="1800" dirty="0" err="1">
                <a:solidFill>
                  <a:schemeClr val="tx1"/>
                </a:solidFill>
              </a:rPr>
              <a:t>tới</a:t>
            </a:r>
            <a:r>
              <a:rPr lang="en-US" sz="1800" dirty="0">
                <a:solidFill>
                  <a:schemeClr val="tx1"/>
                </a:solidFill>
              </a:rPr>
              <a:t> </a:t>
            </a:r>
            <a:r>
              <a:rPr lang="en-US" sz="1800" dirty="0" err="1">
                <a:solidFill>
                  <a:schemeClr val="tx1"/>
                </a:solidFill>
              </a:rPr>
              <a:t>hình</a:t>
            </a:r>
            <a:r>
              <a:rPr lang="en-US" sz="1800" dirty="0">
                <a:solidFill>
                  <a:schemeClr val="tx1"/>
                </a:solidFill>
              </a:rPr>
              <a:t> </a:t>
            </a:r>
            <a:r>
              <a:rPr lang="en-US" sz="1800" dirty="0" err="1">
                <a:solidFill>
                  <a:schemeClr val="tx1"/>
                </a:solidFill>
              </a:rPr>
              <a:t>thành</a:t>
            </a:r>
            <a:r>
              <a:rPr lang="en-US" sz="1800" dirty="0">
                <a:solidFill>
                  <a:schemeClr val="tx1"/>
                </a:solidFill>
              </a:rPr>
              <a:t> CSDL </a:t>
            </a:r>
            <a:r>
              <a:rPr lang="en-US" sz="1800" dirty="0" err="1">
                <a:solidFill>
                  <a:schemeClr val="tx1"/>
                </a:solidFill>
              </a:rPr>
              <a:t>phục</a:t>
            </a:r>
            <a:r>
              <a:rPr lang="en-US" sz="1800" dirty="0">
                <a:solidFill>
                  <a:schemeClr val="tx1"/>
                </a:solidFill>
              </a:rPr>
              <a:t> </a:t>
            </a:r>
            <a:r>
              <a:rPr lang="en-US" sz="1800" dirty="0" err="1">
                <a:solidFill>
                  <a:schemeClr val="tx1"/>
                </a:solidFill>
              </a:rPr>
              <a:t>vụ</a:t>
            </a:r>
            <a:r>
              <a:rPr lang="en-US" sz="1800" dirty="0">
                <a:solidFill>
                  <a:schemeClr val="tx1"/>
                </a:solidFill>
              </a:rPr>
              <a:t> </a:t>
            </a:r>
            <a:r>
              <a:rPr lang="en-US" sz="1800" dirty="0" err="1">
                <a:solidFill>
                  <a:schemeClr val="tx1"/>
                </a:solidFill>
              </a:rPr>
              <a:t>việc</a:t>
            </a:r>
            <a:r>
              <a:rPr lang="en-US" sz="1800" dirty="0">
                <a:solidFill>
                  <a:schemeClr val="tx1"/>
                </a:solidFill>
              </a:rPr>
              <a:t> </a:t>
            </a:r>
            <a:r>
              <a:rPr lang="en-US" sz="1800" dirty="0" err="1">
                <a:solidFill>
                  <a:schemeClr val="tx1"/>
                </a:solidFill>
              </a:rPr>
              <a:t>thu</a:t>
            </a:r>
            <a:r>
              <a:rPr lang="en-US" sz="1800" dirty="0">
                <a:solidFill>
                  <a:schemeClr val="tx1"/>
                </a:solidFill>
              </a:rPr>
              <a:t> </a:t>
            </a:r>
            <a:r>
              <a:rPr lang="en-US" sz="1800" dirty="0" err="1">
                <a:solidFill>
                  <a:schemeClr val="tx1"/>
                </a:solidFill>
              </a:rPr>
              <a:t>thập</a:t>
            </a:r>
            <a:r>
              <a:rPr lang="en-US" sz="1800" dirty="0">
                <a:solidFill>
                  <a:schemeClr val="tx1"/>
                </a:solidFill>
              </a:rPr>
              <a:t>, </a:t>
            </a:r>
            <a:r>
              <a:rPr lang="en-US" sz="1800" dirty="0" err="1">
                <a:solidFill>
                  <a:schemeClr val="tx1"/>
                </a:solidFill>
              </a:rPr>
              <a:t>tổng</a:t>
            </a:r>
            <a:r>
              <a:rPr lang="en-US" sz="1800" dirty="0">
                <a:solidFill>
                  <a:schemeClr val="tx1"/>
                </a:solidFill>
              </a:rPr>
              <a:t> </a:t>
            </a:r>
            <a:r>
              <a:rPr lang="en-US" sz="1800" dirty="0" err="1">
                <a:solidFill>
                  <a:schemeClr val="tx1"/>
                </a:solidFill>
              </a:rPr>
              <a:t>hợp</a:t>
            </a:r>
            <a:r>
              <a:rPr lang="en-US" sz="1800" dirty="0">
                <a:solidFill>
                  <a:schemeClr val="tx1"/>
                </a:solidFill>
              </a:rPr>
              <a:t>, </a:t>
            </a:r>
            <a:r>
              <a:rPr lang="en-US" sz="1800" dirty="0" err="1">
                <a:solidFill>
                  <a:schemeClr val="tx1"/>
                </a:solidFill>
              </a:rPr>
              <a:t>phân</a:t>
            </a:r>
            <a:r>
              <a:rPr lang="en-US" sz="1800" dirty="0">
                <a:solidFill>
                  <a:schemeClr val="tx1"/>
                </a:solidFill>
              </a:rPr>
              <a:t> </a:t>
            </a:r>
            <a:r>
              <a:rPr lang="en-US" sz="1800" dirty="0" err="1">
                <a:solidFill>
                  <a:schemeClr val="tx1"/>
                </a:solidFill>
              </a:rPr>
              <a:t>tích</a:t>
            </a:r>
            <a:r>
              <a:rPr lang="en-US" sz="1800" dirty="0">
                <a:solidFill>
                  <a:schemeClr val="tx1"/>
                </a:solidFill>
              </a:rPr>
              <a:t> </a:t>
            </a:r>
            <a:r>
              <a:rPr lang="en-US" sz="1800" dirty="0" err="1">
                <a:solidFill>
                  <a:schemeClr val="tx1"/>
                </a:solidFill>
              </a:rPr>
              <a:t>dữ</a:t>
            </a:r>
            <a:r>
              <a:rPr lang="en-US" sz="1800" dirty="0">
                <a:solidFill>
                  <a:schemeClr val="tx1"/>
                </a:solidFill>
              </a:rPr>
              <a:t> </a:t>
            </a:r>
            <a:r>
              <a:rPr lang="en-US" sz="1800" dirty="0" err="1">
                <a:solidFill>
                  <a:schemeClr val="tx1"/>
                </a:solidFill>
              </a:rPr>
              <a:t>liệu</a:t>
            </a:r>
            <a:r>
              <a:rPr lang="en-US" sz="1800" dirty="0">
                <a:solidFill>
                  <a:schemeClr val="tx1"/>
                </a:solidFill>
              </a:rPr>
              <a:t>, </a:t>
            </a:r>
            <a:r>
              <a:rPr lang="en-US" sz="1800" dirty="0" err="1">
                <a:solidFill>
                  <a:schemeClr val="tx1"/>
                </a:solidFill>
              </a:rPr>
              <a:t>hỗ</a:t>
            </a:r>
            <a:r>
              <a:rPr lang="en-US" sz="1800" dirty="0">
                <a:solidFill>
                  <a:schemeClr val="tx1"/>
                </a:solidFill>
              </a:rPr>
              <a:t> </a:t>
            </a:r>
            <a:r>
              <a:rPr lang="en-US" sz="1800" dirty="0" err="1">
                <a:solidFill>
                  <a:schemeClr val="tx1"/>
                </a:solidFill>
              </a:rPr>
              <a:t>trợ</a:t>
            </a:r>
            <a:r>
              <a:rPr lang="en-US" sz="1800" dirty="0">
                <a:solidFill>
                  <a:schemeClr val="tx1"/>
                </a:solidFill>
              </a:rPr>
              <a:t> </a:t>
            </a:r>
            <a:r>
              <a:rPr lang="en-US" sz="1800" dirty="0" err="1">
                <a:solidFill>
                  <a:schemeClr val="tx1"/>
                </a:solidFill>
              </a:rPr>
              <a:t>việc</a:t>
            </a:r>
            <a:r>
              <a:rPr lang="en-US" sz="1800" dirty="0">
                <a:solidFill>
                  <a:schemeClr val="tx1"/>
                </a:solidFill>
              </a:rPr>
              <a:t> ra </a:t>
            </a:r>
            <a:r>
              <a:rPr lang="en-US" sz="1800" dirty="0" err="1">
                <a:solidFill>
                  <a:schemeClr val="tx1"/>
                </a:solidFill>
              </a:rPr>
              <a:t>quyết</a:t>
            </a:r>
            <a:r>
              <a:rPr lang="en-US" sz="1800" dirty="0">
                <a:solidFill>
                  <a:schemeClr val="tx1"/>
                </a:solidFill>
              </a:rPr>
              <a:t> </a:t>
            </a:r>
            <a:r>
              <a:rPr lang="en-US" sz="1800" dirty="0" err="1">
                <a:solidFill>
                  <a:schemeClr val="tx1"/>
                </a:solidFill>
              </a:rPr>
              <a:t>định</a:t>
            </a:r>
            <a:r>
              <a:rPr lang="en-US" sz="1800" dirty="0">
                <a:solidFill>
                  <a:schemeClr val="tx1"/>
                </a:solidFill>
              </a:rPr>
              <a:t> </a:t>
            </a:r>
            <a:r>
              <a:rPr lang="en-US" sz="1800" dirty="0" err="1">
                <a:solidFill>
                  <a:schemeClr val="tx1"/>
                </a:solidFill>
              </a:rPr>
              <a:t>của</a:t>
            </a:r>
            <a:r>
              <a:rPr lang="en-US" sz="1800" dirty="0">
                <a:solidFill>
                  <a:schemeClr val="tx1"/>
                </a:solidFill>
              </a:rPr>
              <a:t> CP, </a:t>
            </a:r>
            <a:r>
              <a:rPr lang="en-US" sz="1800" dirty="0" err="1">
                <a:solidFill>
                  <a:schemeClr val="tx1"/>
                </a:solidFill>
              </a:rPr>
              <a:t>TTgCP</a:t>
            </a:r>
            <a:r>
              <a:rPr lang="en-US" sz="1800" dirty="0">
                <a:solidFill>
                  <a:schemeClr val="tx1"/>
                </a:solidFill>
              </a:rPr>
              <a:t> </a:t>
            </a:r>
            <a:r>
              <a:rPr lang="en-US" sz="1800" dirty="0" err="1">
                <a:solidFill>
                  <a:schemeClr val="tx1"/>
                </a:solidFill>
              </a:rPr>
              <a:t>theo</a:t>
            </a:r>
            <a:r>
              <a:rPr lang="en-US" sz="1800" dirty="0">
                <a:solidFill>
                  <a:schemeClr val="tx1"/>
                </a:solidFill>
              </a:rPr>
              <a:t> </a:t>
            </a:r>
            <a:r>
              <a:rPr lang="en-US" sz="1800" dirty="0" err="1">
                <a:solidFill>
                  <a:schemeClr val="tx1"/>
                </a:solidFill>
              </a:rPr>
              <a:t>thời</a:t>
            </a:r>
            <a:r>
              <a:rPr lang="en-US" sz="1800" dirty="0">
                <a:solidFill>
                  <a:schemeClr val="tx1"/>
                </a:solidFill>
              </a:rPr>
              <a:t> </a:t>
            </a:r>
            <a:r>
              <a:rPr lang="en-US" sz="1800" dirty="0" err="1">
                <a:solidFill>
                  <a:schemeClr val="tx1"/>
                </a:solidFill>
              </a:rPr>
              <a:t>gian</a:t>
            </a:r>
            <a:r>
              <a:rPr lang="en-US" sz="1800" dirty="0">
                <a:solidFill>
                  <a:schemeClr val="tx1"/>
                </a:solidFill>
              </a:rPr>
              <a:t> </a:t>
            </a:r>
            <a:r>
              <a:rPr lang="en-US" sz="1800" dirty="0" err="1">
                <a:solidFill>
                  <a:schemeClr val="tx1"/>
                </a:solidFill>
              </a:rPr>
              <a:t>thực</a:t>
            </a:r>
            <a:r>
              <a:rPr lang="en-US" sz="1800" dirty="0">
                <a:solidFill>
                  <a:schemeClr val="tx1"/>
                </a:solidFill>
              </a:rPr>
              <a:t>.</a:t>
            </a:r>
            <a:endParaRPr lang="vi-VN" sz="1800" dirty="0"/>
          </a:p>
          <a:p>
            <a:pPr marL="342900" indent="-342900">
              <a:spcAft>
                <a:spcPts val="600"/>
              </a:spcAft>
              <a:buFontTx/>
              <a:buChar char="-"/>
            </a:pPr>
            <a:endParaRPr sz="2000" dirty="0"/>
          </a:p>
        </p:txBody>
      </p:sp>
      <p:pic>
        <p:nvPicPr>
          <p:cNvPr id="4" name="Picture 3">
            <a:extLst>
              <a:ext uri="{FF2B5EF4-FFF2-40B4-BE49-F238E27FC236}">
                <a16:creationId xmlns="" xmlns:a16="http://schemas.microsoft.com/office/drawing/2014/main" id="{40AC85E3-D2B0-477B-891F-9757BCBC3C37}"/>
              </a:ext>
            </a:extLst>
          </p:cNvPr>
          <p:cNvPicPr>
            <a:picLocks noChangeAspect="1"/>
          </p:cNvPicPr>
          <p:nvPr/>
        </p:nvPicPr>
        <p:blipFill>
          <a:blip r:embed="rId3"/>
          <a:stretch>
            <a:fillRect/>
          </a:stretch>
        </p:blipFill>
        <p:spPr>
          <a:xfrm>
            <a:off x="0" y="356384"/>
            <a:ext cx="473825" cy="446805"/>
          </a:xfrm>
          <a:prstGeom prst="rect">
            <a:avLst/>
          </a:prstGeom>
        </p:spPr>
      </p:pic>
      <p:sp>
        <p:nvSpPr>
          <p:cNvPr id="2" name="Slide Number Placeholder 1">
            <a:extLst>
              <a:ext uri="{FF2B5EF4-FFF2-40B4-BE49-F238E27FC236}">
                <a16:creationId xmlns="" xmlns:a16="http://schemas.microsoft.com/office/drawing/2014/main" id="{3CCD1DE1-C08F-4B48-9E2A-9D25670CD5C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vi" smtClean="0"/>
              <a:pPr marL="0" lvl="0" indent="0" algn="r" rtl="0">
                <a:spcBef>
                  <a:spcPts val="0"/>
                </a:spcBef>
                <a:spcAft>
                  <a:spcPts val="0"/>
                </a:spcAft>
                <a:buNone/>
              </a:pPr>
              <a:t>8</a:t>
            </a:fld>
            <a:endParaRPr lang="vi"/>
          </a:p>
        </p:txBody>
      </p:sp>
    </p:spTree>
    <p:extLst>
      <p:ext uri="{BB962C8B-B14F-4D97-AF65-F5344CB8AC3E}">
        <p14:creationId xmlns="" xmlns:p14="http://schemas.microsoft.com/office/powerpoint/2010/main" val="3139876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Rounded Corners 12">
            <a:extLst>
              <a:ext uri="{FF2B5EF4-FFF2-40B4-BE49-F238E27FC236}">
                <a16:creationId xmlns="" xmlns:a16="http://schemas.microsoft.com/office/drawing/2014/main" id="{0092D69C-3EBB-4378-B701-7C5172FB72A5}"/>
              </a:ext>
            </a:extLst>
          </p:cNvPr>
          <p:cNvSpPr/>
          <p:nvPr/>
        </p:nvSpPr>
        <p:spPr>
          <a:xfrm>
            <a:off x="117567" y="664124"/>
            <a:ext cx="8908867" cy="4269475"/>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Rectangle: Rounded Corners 139">
            <a:extLst>
              <a:ext uri="{FF2B5EF4-FFF2-40B4-BE49-F238E27FC236}">
                <a16:creationId xmlns="" xmlns:a16="http://schemas.microsoft.com/office/drawing/2014/main" id="{937A5427-124C-494D-9ED9-BAFD8BFFA51D}"/>
              </a:ext>
            </a:extLst>
          </p:cNvPr>
          <p:cNvSpPr/>
          <p:nvPr/>
        </p:nvSpPr>
        <p:spPr>
          <a:xfrm>
            <a:off x="2339657" y="2744172"/>
            <a:ext cx="1512921" cy="2075342"/>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 xmlns:a16="http://schemas.microsoft.com/office/drawing/2014/main" id="{D38DA59A-E1A8-4F9D-938B-1FA94EA59610}"/>
              </a:ext>
            </a:extLst>
          </p:cNvPr>
          <p:cNvSpPr/>
          <p:nvPr/>
        </p:nvSpPr>
        <p:spPr>
          <a:xfrm>
            <a:off x="473826" y="2710991"/>
            <a:ext cx="1512921" cy="2108523"/>
          </a:xfrm>
          <a:prstGeom prst="roundRect">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8" name="Rectangle 9">
            <a:extLst>
              <a:ext uri="{FF2B5EF4-FFF2-40B4-BE49-F238E27FC236}">
                <a16:creationId xmlns="" xmlns:a16="http://schemas.microsoft.com/office/drawing/2014/main" id="{B5C1B355-8729-4B40-B4A0-21AA516EBE89}"/>
              </a:ext>
            </a:extLst>
          </p:cNvPr>
          <p:cNvSpPr>
            <a:spLocks noChangeArrowheads="1"/>
          </p:cNvSpPr>
          <p:nvPr/>
        </p:nvSpPr>
        <p:spPr bwMode="auto">
          <a:xfrm>
            <a:off x="4213962" y="209550"/>
            <a:ext cx="3425939" cy="3000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350" b="1" dirty="0">
                <a:solidFill>
                  <a:srgbClr val="FFFFFF"/>
                </a:solidFill>
                <a:latin typeface="Arial" panose="020B0604020202020204" pitchFamily="34" charset="0"/>
              </a:rPr>
              <a:t>KIẾN TRÚC ỨNG DỤNG VÀ NGHIỆP VỤ</a:t>
            </a:r>
          </a:p>
        </p:txBody>
      </p:sp>
      <p:grpSp>
        <p:nvGrpSpPr>
          <p:cNvPr id="19459" name="Group 3">
            <a:extLst>
              <a:ext uri="{FF2B5EF4-FFF2-40B4-BE49-F238E27FC236}">
                <a16:creationId xmlns="" xmlns:a16="http://schemas.microsoft.com/office/drawing/2014/main" id="{FE432C15-5707-4881-9DFF-8E3ABB6FB13B}"/>
              </a:ext>
            </a:extLst>
          </p:cNvPr>
          <p:cNvGrpSpPr>
            <a:grpSpLocks/>
          </p:cNvGrpSpPr>
          <p:nvPr/>
        </p:nvGrpSpPr>
        <p:grpSpPr bwMode="auto">
          <a:xfrm>
            <a:off x="236913" y="884186"/>
            <a:ext cx="8508299" cy="2395536"/>
            <a:chOff x="280759" y="1130884"/>
            <a:chExt cx="11343481" cy="3194053"/>
          </a:xfrm>
        </p:grpSpPr>
        <p:grpSp>
          <p:nvGrpSpPr>
            <p:cNvPr id="19461" name="Group 4">
              <a:extLst>
                <a:ext uri="{FF2B5EF4-FFF2-40B4-BE49-F238E27FC236}">
                  <a16:creationId xmlns="" xmlns:a16="http://schemas.microsoft.com/office/drawing/2014/main" id="{CE98258C-EB25-4AAB-99CD-8EEDB8C53E60}"/>
                </a:ext>
              </a:extLst>
            </p:cNvPr>
            <p:cNvGrpSpPr>
              <a:grpSpLocks/>
            </p:cNvGrpSpPr>
            <p:nvPr/>
          </p:nvGrpSpPr>
          <p:grpSpPr bwMode="auto">
            <a:xfrm>
              <a:off x="3272362" y="3659774"/>
              <a:ext cx="1756756" cy="665163"/>
              <a:chOff x="-1740320" y="3512154"/>
              <a:chExt cx="1803500" cy="684968"/>
            </a:xfrm>
          </p:grpSpPr>
          <p:sp>
            <p:nvSpPr>
              <p:cNvPr id="310" name="Rounded Rectangle 20">
                <a:extLst>
                  <a:ext uri="{FF2B5EF4-FFF2-40B4-BE49-F238E27FC236}">
                    <a16:creationId xmlns="" xmlns:a16="http://schemas.microsoft.com/office/drawing/2014/main" id="{8E42D107-A324-4613-9811-3CDDC3AA56A5}"/>
                  </a:ext>
                </a:extLst>
              </p:cNvPr>
              <p:cNvSpPr/>
              <p:nvPr/>
            </p:nvSpPr>
            <p:spPr>
              <a:xfrm>
                <a:off x="-1740320" y="3512154"/>
                <a:ext cx="1738036" cy="68496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77" name="TextBox 126">
                <a:extLst>
                  <a:ext uri="{FF2B5EF4-FFF2-40B4-BE49-F238E27FC236}">
                    <a16:creationId xmlns="" xmlns:a16="http://schemas.microsoft.com/office/drawing/2014/main" id="{DC47809F-05B7-4514-9E3B-BA2CA33D3EEA}"/>
                  </a:ext>
                </a:extLst>
              </p:cNvPr>
              <p:cNvSpPr txBox="1">
                <a:spLocks noChangeArrowheads="1"/>
              </p:cNvSpPr>
              <p:nvPr/>
            </p:nvSpPr>
            <p:spPr bwMode="auto">
              <a:xfrm>
                <a:off x="-1391720" y="3684608"/>
                <a:ext cx="1454900" cy="3010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TTBCĐP</a:t>
                </a:r>
              </a:p>
            </p:txBody>
          </p:sp>
          <p:pic>
            <p:nvPicPr>
              <p:cNvPr id="312" name="Picture 4" descr="Káº¿t quáº£ hÃ¬nh áº£nh cho icon treeview">
                <a:extLst>
                  <a:ext uri="{FF2B5EF4-FFF2-40B4-BE49-F238E27FC236}">
                    <a16:creationId xmlns="" xmlns:a16="http://schemas.microsoft.com/office/drawing/2014/main" id="{B1471C66-1015-41A5-88D2-F04BAF907528}"/>
                  </a:ext>
                </a:extLst>
              </p:cNvPr>
              <p:cNvPicPr>
                <a:picLocks noChangeAspect="1" noChangeArrowheads="1"/>
              </p:cNvPicPr>
              <p:nvPr/>
            </p:nvPicPr>
            <p:blipFill>
              <a:blip r:embed="rId3" cstate="hqprint">
                <a:clrChange>
                  <a:clrFrom>
                    <a:srgbClr val="FFFFFF"/>
                  </a:clrFrom>
                  <a:clrTo>
                    <a:srgbClr val="FFFFFF">
                      <a:alpha val="0"/>
                    </a:srgbClr>
                  </a:clrTo>
                </a:clrChange>
                <a:duotone>
                  <a:schemeClr val="accent4">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669672" y="3690934"/>
                <a:ext cx="377089" cy="270363"/>
              </a:xfrm>
              <a:prstGeom prst="rect">
                <a:avLst/>
              </a:prstGeom>
              <a:noFill/>
              <a:extLst>
                <a:ext uri="{909E8E84-426E-40DD-AFC4-6F175D3DCCD1}">
                  <a14:hiddenFill xmlns="" xmlns:a14="http://schemas.microsoft.com/office/drawing/2010/main">
                    <a:solidFill>
                      <a:srgbClr val="FFFFFF"/>
                    </a:solidFill>
                  </a14:hiddenFill>
                </a:ext>
              </a:extLst>
            </p:spPr>
          </p:pic>
        </p:grpSp>
        <p:grpSp>
          <p:nvGrpSpPr>
            <p:cNvPr id="19462" name="Group 5">
              <a:extLst>
                <a:ext uri="{FF2B5EF4-FFF2-40B4-BE49-F238E27FC236}">
                  <a16:creationId xmlns="" xmlns:a16="http://schemas.microsoft.com/office/drawing/2014/main" id="{78994FB6-448A-4560-9BB0-276C9DF59ED2}"/>
                </a:ext>
              </a:extLst>
            </p:cNvPr>
            <p:cNvGrpSpPr>
              <a:grpSpLocks/>
            </p:cNvGrpSpPr>
            <p:nvPr/>
          </p:nvGrpSpPr>
          <p:grpSpPr bwMode="auto">
            <a:xfrm>
              <a:off x="5267139" y="3659774"/>
              <a:ext cx="1771507" cy="654050"/>
              <a:chOff x="3435043" y="3639825"/>
              <a:chExt cx="1214720" cy="673524"/>
            </a:xfrm>
          </p:grpSpPr>
          <p:sp>
            <p:nvSpPr>
              <p:cNvPr id="308" name="Rounded Rectangle 20">
                <a:extLst>
                  <a:ext uri="{FF2B5EF4-FFF2-40B4-BE49-F238E27FC236}">
                    <a16:creationId xmlns="" xmlns:a16="http://schemas.microsoft.com/office/drawing/2014/main" id="{78CA6AA3-6B30-439C-A3CF-70F47B0DEC06}"/>
                  </a:ext>
                </a:extLst>
              </p:cNvPr>
              <p:cNvSpPr/>
              <p:nvPr/>
            </p:nvSpPr>
            <p:spPr>
              <a:xfrm>
                <a:off x="3435043" y="3639825"/>
                <a:ext cx="1214720" cy="673524"/>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75" name="TextBox 124">
                <a:extLst>
                  <a:ext uri="{FF2B5EF4-FFF2-40B4-BE49-F238E27FC236}">
                    <a16:creationId xmlns="" xmlns:a16="http://schemas.microsoft.com/office/drawing/2014/main" id="{D361487F-2894-4659-9476-F7B4A6A871A5}"/>
                  </a:ext>
                </a:extLst>
              </p:cNvPr>
              <p:cNvSpPr txBox="1">
                <a:spLocks noChangeArrowheads="1"/>
              </p:cNvSpPr>
              <p:nvPr/>
            </p:nvSpPr>
            <p:spPr bwMode="auto">
              <a:xfrm>
                <a:off x="3651671" y="3725122"/>
                <a:ext cx="992431" cy="475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thông</a:t>
                </a:r>
                <a:r>
                  <a:rPr lang="en-US" altLang="en-US" sz="825" dirty="0">
                    <a:solidFill>
                      <a:srgbClr val="0070C0"/>
                    </a:solidFill>
                    <a:latin typeface="Arial" panose="020B0604020202020204" pitchFamily="34" charset="0"/>
                  </a:rPr>
                  <a:t> tin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kê</a:t>
                </a:r>
                <a:endParaRPr lang="en-US" altLang="en-US" sz="825" dirty="0">
                  <a:solidFill>
                    <a:srgbClr val="0070C0"/>
                  </a:solidFill>
                  <a:latin typeface="Arial" panose="020B0604020202020204" pitchFamily="34" charset="0"/>
                </a:endParaRPr>
              </a:p>
            </p:txBody>
          </p:sp>
        </p:grpSp>
        <p:cxnSp>
          <p:nvCxnSpPr>
            <p:cNvPr id="19463" name="Straight Arrow Connector 6">
              <a:extLst>
                <a:ext uri="{FF2B5EF4-FFF2-40B4-BE49-F238E27FC236}">
                  <a16:creationId xmlns="" xmlns:a16="http://schemas.microsoft.com/office/drawing/2014/main" id="{A675A556-B654-40BF-B2BE-A254F83F326A}"/>
                </a:ext>
              </a:extLst>
            </p:cNvPr>
            <p:cNvCxnSpPr>
              <a:cxnSpLocks/>
            </p:cNvCxnSpPr>
            <p:nvPr/>
          </p:nvCxnSpPr>
          <p:spPr bwMode="auto">
            <a:xfrm flipV="1">
              <a:off x="4083187" y="3317066"/>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19464" name="Straight Arrow Connector 7">
              <a:extLst>
                <a:ext uri="{FF2B5EF4-FFF2-40B4-BE49-F238E27FC236}">
                  <a16:creationId xmlns="" xmlns:a16="http://schemas.microsoft.com/office/drawing/2014/main" id="{509E910F-66B0-405B-BA9E-91E0F99A75B1}"/>
                </a:ext>
              </a:extLst>
            </p:cNvPr>
            <p:cNvCxnSpPr>
              <a:cxnSpLocks/>
            </p:cNvCxnSpPr>
            <p:nvPr/>
          </p:nvCxnSpPr>
          <p:spPr bwMode="auto">
            <a:xfrm flipV="1">
              <a:off x="1637352" y="3322636"/>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19465" name="Group 115">
              <a:extLst>
                <a:ext uri="{FF2B5EF4-FFF2-40B4-BE49-F238E27FC236}">
                  <a16:creationId xmlns="" xmlns:a16="http://schemas.microsoft.com/office/drawing/2014/main" id="{ED8DA8F6-2A9C-4A11-B52D-48846E4A9BDF}"/>
                </a:ext>
              </a:extLst>
            </p:cNvPr>
            <p:cNvGrpSpPr>
              <a:grpSpLocks/>
            </p:cNvGrpSpPr>
            <p:nvPr/>
          </p:nvGrpSpPr>
          <p:grpSpPr bwMode="auto">
            <a:xfrm>
              <a:off x="632218" y="2833576"/>
              <a:ext cx="10916414" cy="511982"/>
              <a:chOff x="-1033164" y="4279741"/>
              <a:chExt cx="24705988" cy="527226"/>
            </a:xfrm>
          </p:grpSpPr>
          <p:sp>
            <p:nvSpPr>
              <p:cNvPr id="19572" name="Can 5">
                <a:extLst>
                  <a:ext uri="{FF2B5EF4-FFF2-40B4-BE49-F238E27FC236}">
                    <a16:creationId xmlns="" xmlns:a16="http://schemas.microsoft.com/office/drawing/2014/main" id="{18C3FF4E-AE9D-4365-BCBC-D9260CF92BDA}"/>
                  </a:ext>
                </a:extLst>
              </p:cNvPr>
              <p:cNvSpPr>
                <a:spLocks noChangeArrowheads="1"/>
              </p:cNvSpPr>
              <p:nvPr/>
            </p:nvSpPr>
            <p:spPr bwMode="auto">
              <a:xfrm rot="5400000">
                <a:off x="11070886" y="-7824309"/>
                <a:ext cx="497888" cy="24705988"/>
              </a:xfrm>
              <a:prstGeom prst="can">
                <a:avLst>
                  <a:gd name="adj" fmla="val 42318"/>
                </a:avLst>
              </a:prstGeom>
              <a:solidFill>
                <a:schemeClr val="bg1"/>
              </a:solidFill>
              <a:ln w="12700" algn="ctr">
                <a:solidFill>
                  <a:srgbClr val="41719C"/>
                </a:solidFill>
                <a:miter lim="800000"/>
                <a:headEnd/>
                <a:tailEnd/>
              </a:ln>
            </p:spPr>
            <p:txBody>
              <a:bodyPr anchor="ct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n-US" altLang="en-US" sz="1350">
                  <a:solidFill>
                    <a:srgbClr val="FFFFFF"/>
                  </a:solidFill>
                </a:endParaRPr>
              </a:p>
            </p:txBody>
          </p:sp>
          <p:sp>
            <p:nvSpPr>
              <p:cNvPr id="19573" name="TextBox 26">
                <a:extLst>
                  <a:ext uri="{FF2B5EF4-FFF2-40B4-BE49-F238E27FC236}">
                    <a16:creationId xmlns="" xmlns:a16="http://schemas.microsoft.com/office/drawing/2014/main" id="{7F2758A9-393B-4267-AFD6-EA78FF3A8093}"/>
                  </a:ext>
                </a:extLst>
              </p:cNvPr>
              <p:cNvSpPr txBox="1">
                <a:spLocks noChangeArrowheads="1"/>
              </p:cNvSpPr>
              <p:nvPr/>
            </p:nvSpPr>
            <p:spPr bwMode="auto">
              <a:xfrm>
                <a:off x="3817716" y="4426637"/>
                <a:ext cx="12871754" cy="38033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1" dirty="0">
                    <a:solidFill>
                      <a:srgbClr val="2F5597"/>
                    </a:solidFill>
                    <a:latin typeface="Arial" panose="020B0604020202020204" pitchFamily="34" charset="0"/>
                    <a:ea typeface="SimSun" panose="02010600030101010101" pitchFamily="2" charset="-122"/>
                  </a:rPr>
                  <a:t>NỀN TẢNG TÍCH HỢP, CHIA SẺ DỮ LIỆU DÙNG CHUNG</a:t>
                </a:r>
              </a:p>
            </p:txBody>
          </p:sp>
        </p:grpSp>
        <p:grpSp>
          <p:nvGrpSpPr>
            <p:cNvPr id="19466" name="Group 9">
              <a:extLst>
                <a:ext uri="{FF2B5EF4-FFF2-40B4-BE49-F238E27FC236}">
                  <a16:creationId xmlns="" xmlns:a16="http://schemas.microsoft.com/office/drawing/2014/main" id="{4E83D05D-F9DE-4F3C-BE62-B65B7BC354BE}"/>
                </a:ext>
              </a:extLst>
            </p:cNvPr>
            <p:cNvGrpSpPr>
              <a:grpSpLocks/>
            </p:cNvGrpSpPr>
            <p:nvPr/>
          </p:nvGrpSpPr>
          <p:grpSpPr bwMode="auto">
            <a:xfrm>
              <a:off x="280759" y="1130884"/>
              <a:ext cx="11343481" cy="1554165"/>
              <a:chOff x="-271568" y="1024116"/>
              <a:chExt cx="11645151" cy="1600439"/>
            </a:xfrm>
          </p:grpSpPr>
          <p:sp>
            <p:nvSpPr>
              <p:cNvPr id="303" name="Rectangle: Rounded Corners 43">
                <a:extLst>
                  <a:ext uri="{FF2B5EF4-FFF2-40B4-BE49-F238E27FC236}">
                    <a16:creationId xmlns="" xmlns:a16="http://schemas.microsoft.com/office/drawing/2014/main" id="{051A0B52-0993-4C64-9D54-99E199C8074B}"/>
                  </a:ext>
                </a:extLst>
              </p:cNvPr>
              <p:cNvSpPr/>
              <p:nvPr/>
            </p:nvSpPr>
            <p:spPr bwMode="auto">
              <a:xfrm>
                <a:off x="-29663" y="1024116"/>
                <a:ext cx="11403246" cy="1600439"/>
              </a:xfrm>
              <a:prstGeom prst="roundRect">
                <a:avLst/>
              </a:prstGeom>
              <a:no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342900">
                  <a:buSzPct val="100000"/>
                  <a:defRPr/>
                </a:pPr>
                <a:endParaRPr lang="en-US" sz="1050" dirty="0">
                  <a:solidFill>
                    <a:prstClr val="white"/>
                  </a:solidFill>
                  <a:latin typeface="Arial" charset="0"/>
                  <a:ea typeface="SimSun" charset="-122"/>
                </a:endParaRPr>
              </a:p>
            </p:txBody>
          </p:sp>
          <p:sp>
            <p:nvSpPr>
              <p:cNvPr id="304" name="Rectangle 303">
                <a:extLst>
                  <a:ext uri="{FF2B5EF4-FFF2-40B4-BE49-F238E27FC236}">
                    <a16:creationId xmlns="" xmlns:a16="http://schemas.microsoft.com/office/drawing/2014/main" id="{42D5E597-27C3-46E3-80B7-E6DEA6D03477}"/>
                  </a:ext>
                </a:extLst>
              </p:cNvPr>
              <p:cNvSpPr/>
              <p:nvPr/>
            </p:nvSpPr>
            <p:spPr>
              <a:xfrm>
                <a:off x="-271568" y="1056453"/>
                <a:ext cx="4913200" cy="348635"/>
              </a:xfrm>
              <a:prstGeom prst="rect">
                <a:avLst/>
              </a:prstGeom>
            </p:spPr>
            <p:txBody>
              <a:bodyPr wrap="square">
                <a:spAutoFit/>
              </a:bodyPr>
              <a:lstStyle/>
              <a:p>
                <a:pPr algn="ctr">
                  <a:defRPr/>
                </a:pPr>
                <a:r>
                  <a:rPr lang="en-US" sz="1050" b="1" dirty="0" err="1">
                    <a:solidFill>
                      <a:srgbClr val="0070C0"/>
                    </a:solidFill>
                    <a:latin typeface="Calibri"/>
                    <a:cs typeface="+mn-cs"/>
                  </a:rPr>
                  <a:t>Hệ</a:t>
                </a:r>
                <a:r>
                  <a:rPr lang="en-US" sz="1050" b="1" dirty="0">
                    <a:solidFill>
                      <a:srgbClr val="0070C0"/>
                    </a:solidFill>
                    <a:latin typeface="Calibri"/>
                    <a:cs typeface="+mn-cs"/>
                  </a:rPr>
                  <a:t> </a:t>
                </a:r>
                <a:r>
                  <a:rPr lang="en-US" sz="1050" b="1" dirty="0" err="1">
                    <a:solidFill>
                      <a:srgbClr val="0070C0"/>
                    </a:solidFill>
                    <a:latin typeface="Calibri"/>
                    <a:cs typeface="+mn-cs"/>
                  </a:rPr>
                  <a:t>thống</a:t>
                </a:r>
                <a:r>
                  <a:rPr lang="en-US" sz="1050" b="1" dirty="0">
                    <a:solidFill>
                      <a:srgbClr val="0070C0"/>
                    </a:solidFill>
                    <a:latin typeface="Calibri"/>
                    <a:cs typeface="+mn-cs"/>
                  </a:rPr>
                  <a:t> </a:t>
                </a:r>
                <a:r>
                  <a:rPr lang="en-US" sz="1050" b="1" dirty="0" err="1">
                    <a:solidFill>
                      <a:srgbClr val="0070C0"/>
                    </a:solidFill>
                    <a:latin typeface="Calibri"/>
                    <a:cs typeface="+mn-cs"/>
                  </a:rPr>
                  <a:t>thông</a:t>
                </a:r>
                <a:r>
                  <a:rPr lang="en-US" sz="1050" b="1" dirty="0">
                    <a:solidFill>
                      <a:srgbClr val="0070C0"/>
                    </a:solidFill>
                    <a:latin typeface="Calibri"/>
                    <a:cs typeface="+mn-cs"/>
                  </a:rPr>
                  <a:t> tin </a:t>
                </a:r>
                <a:r>
                  <a:rPr lang="en-US" sz="1050" b="1" dirty="0" err="1">
                    <a:solidFill>
                      <a:srgbClr val="0070C0"/>
                    </a:solidFill>
                    <a:latin typeface="Calibri"/>
                    <a:cs typeface="+mn-cs"/>
                  </a:rPr>
                  <a:t>báo</a:t>
                </a:r>
                <a:r>
                  <a:rPr lang="en-US" sz="1050" b="1" dirty="0">
                    <a:solidFill>
                      <a:srgbClr val="0070C0"/>
                    </a:solidFill>
                    <a:latin typeface="Calibri"/>
                    <a:cs typeface="+mn-cs"/>
                  </a:rPr>
                  <a:t> </a:t>
                </a:r>
                <a:r>
                  <a:rPr lang="en-US" sz="1050" b="1" dirty="0" err="1">
                    <a:solidFill>
                      <a:srgbClr val="0070C0"/>
                    </a:solidFill>
                    <a:latin typeface="Calibri"/>
                    <a:cs typeface="+mn-cs"/>
                  </a:rPr>
                  <a:t>cáo</a:t>
                </a:r>
                <a:r>
                  <a:rPr lang="en-US" sz="1050" b="1" dirty="0">
                    <a:solidFill>
                      <a:srgbClr val="0070C0"/>
                    </a:solidFill>
                    <a:latin typeface="Calibri"/>
                    <a:cs typeface="+mn-cs"/>
                  </a:rPr>
                  <a:t> </a:t>
                </a:r>
                <a:r>
                  <a:rPr lang="en-US" sz="1050" b="1" dirty="0" err="1">
                    <a:solidFill>
                      <a:srgbClr val="0070C0"/>
                    </a:solidFill>
                    <a:latin typeface="Calibri"/>
                    <a:cs typeface="+mn-cs"/>
                  </a:rPr>
                  <a:t>Chính</a:t>
                </a:r>
                <a:r>
                  <a:rPr lang="en-US" sz="1050" b="1" dirty="0">
                    <a:solidFill>
                      <a:srgbClr val="0070C0"/>
                    </a:solidFill>
                    <a:latin typeface="Calibri"/>
                    <a:cs typeface="+mn-cs"/>
                  </a:rPr>
                  <a:t> </a:t>
                </a:r>
                <a:r>
                  <a:rPr lang="en-US" sz="1050" b="1" dirty="0" err="1">
                    <a:solidFill>
                      <a:srgbClr val="0070C0"/>
                    </a:solidFill>
                    <a:latin typeface="Calibri"/>
                    <a:cs typeface="+mn-cs"/>
                  </a:rPr>
                  <a:t>phủ</a:t>
                </a:r>
                <a:endParaRPr lang="en-US" sz="1050" b="1" dirty="0">
                  <a:solidFill>
                    <a:srgbClr val="0070C0"/>
                  </a:solidFill>
                  <a:latin typeface="Calibri"/>
                  <a:cs typeface="+mn-cs"/>
                </a:endParaRPr>
              </a:p>
            </p:txBody>
          </p:sp>
          <p:pic>
            <p:nvPicPr>
              <p:cNvPr id="19571" name="Picture 10" descr="Kết quả hình ảnh cho predictive analytics icon">
                <a:extLst>
                  <a:ext uri="{FF2B5EF4-FFF2-40B4-BE49-F238E27FC236}">
                    <a16:creationId xmlns="" xmlns:a16="http://schemas.microsoft.com/office/drawing/2014/main" id="{36AAADB9-0C84-4D2B-AA11-FF6856BE4015}"/>
                  </a:ext>
                </a:extLst>
              </p:cNvPr>
              <p:cNvPicPr>
                <a:picLocks noChangeAspect="1" noChangeArrowheads="1"/>
              </p:cNvPicPr>
              <p:nvPr/>
            </p:nvPicPr>
            <p:blipFill>
              <a:blip r:embed="rId4" cstate="hq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183478" y="1156465"/>
                <a:ext cx="516141" cy="441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485" name="Group 28">
              <a:extLst>
                <a:ext uri="{FF2B5EF4-FFF2-40B4-BE49-F238E27FC236}">
                  <a16:creationId xmlns="" xmlns:a16="http://schemas.microsoft.com/office/drawing/2014/main" id="{CCAB65C8-EB72-4459-957F-1434CF617D7A}"/>
                </a:ext>
              </a:extLst>
            </p:cNvPr>
            <p:cNvGrpSpPr>
              <a:grpSpLocks/>
            </p:cNvGrpSpPr>
            <p:nvPr/>
          </p:nvGrpSpPr>
          <p:grpSpPr bwMode="auto">
            <a:xfrm>
              <a:off x="662414" y="3624785"/>
              <a:ext cx="1801666" cy="654051"/>
              <a:chOff x="-382880" y="3525337"/>
              <a:chExt cx="1849579" cy="673525"/>
            </a:xfrm>
          </p:grpSpPr>
          <p:sp>
            <p:nvSpPr>
              <p:cNvPr id="19552" name="TextBox 26">
                <a:extLst>
                  <a:ext uri="{FF2B5EF4-FFF2-40B4-BE49-F238E27FC236}">
                    <a16:creationId xmlns="" xmlns:a16="http://schemas.microsoft.com/office/drawing/2014/main" id="{1564D499-0B5C-4986-A10D-BCEE08415CD1}"/>
                  </a:ext>
                </a:extLst>
              </p:cNvPr>
              <p:cNvSpPr txBox="1">
                <a:spLocks noChangeArrowheads="1"/>
              </p:cNvSpPr>
              <p:nvPr/>
            </p:nvSpPr>
            <p:spPr bwMode="auto">
              <a:xfrm>
                <a:off x="-30249" y="3665384"/>
                <a:ext cx="1496947" cy="44371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defTabSz="4572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defTabSz="45720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defTabSz="4572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defTabSz="4572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750" dirty="0" err="1">
                    <a:solidFill>
                      <a:srgbClr val="0070C0"/>
                    </a:solidFill>
                    <a:latin typeface="Arial" panose="020B0604020202020204" pitchFamily="34" charset="0"/>
                    <a:ea typeface="SimSun" panose="02010600030101010101" pitchFamily="2" charset="-122"/>
                  </a:rPr>
                  <a:t>Hệ</a:t>
                </a:r>
                <a:r>
                  <a:rPr lang="en-US" altLang="en-US" sz="750" dirty="0">
                    <a:solidFill>
                      <a:srgbClr val="0070C0"/>
                    </a:solidFill>
                    <a:latin typeface="Arial" panose="020B0604020202020204" pitchFamily="34" charset="0"/>
                    <a:ea typeface="SimSun" panose="02010600030101010101" pitchFamily="2" charset="-122"/>
                  </a:rPr>
                  <a:t> </a:t>
                </a:r>
                <a:r>
                  <a:rPr lang="en-US" altLang="en-US" sz="750" dirty="0" err="1">
                    <a:solidFill>
                      <a:srgbClr val="0070C0"/>
                    </a:solidFill>
                    <a:latin typeface="Arial" panose="020B0604020202020204" pitchFamily="34" charset="0"/>
                    <a:ea typeface="SimSun" panose="02010600030101010101" pitchFamily="2" charset="-122"/>
                  </a:rPr>
                  <a:t>thống</a:t>
                </a:r>
                <a:endParaRPr lang="en-US" altLang="en-US" sz="750" dirty="0">
                  <a:solidFill>
                    <a:srgbClr val="0070C0"/>
                  </a:solidFill>
                  <a:latin typeface="Arial" panose="020B0604020202020204" pitchFamily="34" charset="0"/>
                  <a:ea typeface="SimSun" panose="02010600030101010101" pitchFamily="2" charset="-122"/>
                </a:endParaRPr>
              </a:p>
              <a:p>
                <a:pPr algn="ctr" eaLnBrk="1" hangingPunct="1">
                  <a:spcBef>
                    <a:spcPct val="0"/>
                  </a:spcBef>
                  <a:buFontTx/>
                  <a:buNone/>
                </a:pPr>
                <a:r>
                  <a:rPr lang="en-US" altLang="en-US" sz="750" dirty="0">
                    <a:solidFill>
                      <a:srgbClr val="0070C0"/>
                    </a:solidFill>
                    <a:latin typeface="Arial" panose="020B0604020202020204" pitchFamily="34" charset="0"/>
                    <a:ea typeface="SimSun" panose="02010600030101010101" pitchFamily="2" charset="-122"/>
                  </a:rPr>
                  <a:t>TTBC </a:t>
                </a:r>
                <a:r>
                  <a:rPr lang="en-US" altLang="en-US" sz="750" dirty="0" err="1">
                    <a:solidFill>
                      <a:srgbClr val="0070C0"/>
                    </a:solidFill>
                    <a:latin typeface="Arial" panose="020B0604020202020204" pitchFamily="34" charset="0"/>
                    <a:ea typeface="SimSun" panose="02010600030101010101" pitchFamily="2" charset="-122"/>
                  </a:rPr>
                  <a:t>Bộ</a:t>
                </a:r>
                <a:r>
                  <a:rPr lang="en-US" altLang="en-US" sz="750" dirty="0">
                    <a:solidFill>
                      <a:srgbClr val="0070C0"/>
                    </a:solidFill>
                    <a:latin typeface="Arial" panose="020B0604020202020204" pitchFamily="34" charset="0"/>
                    <a:ea typeface="SimSun" panose="02010600030101010101" pitchFamily="2" charset="-122"/>
                  </a:rPr>
                  <a:t>, </a:t>
                </a:r>
                <a:r>
                  <a:rPr lang="en-US" altLang="en-US" sz="750" dirty="0" err="1">
                    <a:solidFill>
                      <a:srgbClr val="0070C0"/>
                    </a:solidFill>
                    <a:latin typeface="Arial" panose="020B0604020202020204" pitchFamily="34" charset="0"/>
                    <a:ea typeface="SimSun" panose="02010600030101010101" pitchFamily="2" charset="-122"/>
                  </a:rPr>
                  <a:t>ngành</a:t>
                </a:r>
                <a:endParaRPr lang="en-US" altLang="en-US" sz="750" dirty="0">
                  <a:solidFill>
                    <a:srgbClr val="0070C0"/>
                  </a:solidFill>
                  <a:latin typeface="Arial" panose="020B0604020202020204" pitchFamily="34" charset="0"/>
                  <a:ea typeface="SimSun" panose="02010600030101010101" pitchFamily="2" charset="-122"/>
                </a:endParaRPr>
              </a:p>
            </p:txBody>
          </p:sp>
          <p:sp>
            <p:nvSpPr>
              <p:cNvPr id="287" name="Rectangle: Rounded Corners 27">
                <a:extLst>
                  <a:ext uri="{FF2B5EF4-FFF2-40B4-BE49-F238E27FC236}">
                    <a16:creationId xmlns="" xmlns:a16="http://schemas.microsoft.com/office/drawing/2014/main" id="{D43C5C7F-6955-4123-9EC6-BF3A1A4A91A6}"/>
                  </a:ext>
                </a:extLst>
              </p:cNvPr>
              <p:cNvSpPr/>
              <p:nvPr/>
            </p:nvSpPr>
            <p:spPr bwMode="auto">
              <a:xfrm>
                <a:off x="-382880" y="3525337"/>
                <a:ext cx="1849579" cy="673525"/>
              </a:xfrm>
              <a:prstGeom prst="roundRect">
                <a:avLst/>
              </a:prstGeom>
              <a:noFill/>
              <a:ln>
                <a:solidFill>
                  <a:srgbClr val="0070C0"/>
                </a:solid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a:lstStyle/>
              <a:p>
                <a:pPr defTabSz="342900">
                  <a:buSzPct val="100000"/>
                  <a:defRPr/>
                </a:pPr>
                <a:endParaRPr lang="en-US" sz="1050">
                  <a:solidFill>
                    <a:prstClr val="white"/>
                  </a:solidFill>
                  <a:latin typeface="Arial" charset="0"/>
                  <a:ea typeface="SimSun" charset="-122"/>
                </a:endParaRPr>
              </a:p>
            </p:txBody>
          </p:sp>
          <p:grpSp>
            <p:nvGrpSpPr>
              <p:cNvPr id="19555" name="Group 98">
                <a:extLst>
                  <a:ext uri="{FF2B5EF4-FFF2-40B4-BE49-F238E27FC236}">
                    <a16:creationId xmlns="" xmlns:a16="http://schemas.microsoft.com/office/drawing/2014/main" id="{68B6F30C-0708-4691-BF06-371B4F1F896F}"/>
                  </a:ext>
                </a:extLst>
              </p:cNvPr>
              <p:cNvGrpSpPr>
                <a:grpSpLocks/>
              </p:cNvGrpSpPr>
              <p:nvPr/>
            </p:nvGrpSpPr>
            <p:grpSpPr bwMode="auto">
              <a:xfrm>
                <a:off x="-191608" y="3763147"/>
                <a:ext cx="385793" cy="229587"/>
                <a:chOff x="1393086" y="1991301"/>
                <a:chExt cx="608365" cy="408521"/>
              </a:xfrm>
            </p:grpSpPr>
            <p:pic>
              <p:nvPicPr>
                <p:cNvPr id="19556" name="Picture 6" descr="Káº¿t quáº£ hÃ¬nh áº£nh cho icon form">
                  <a:extLst>
                    <a:ext uri="{FF2B5EF4-FFF2-40B4-BE49-F238E27FC236}">
                      <a16:creationId xmlns="" xmlns:a16="http://schemas.microsoft.com/office/drawing/2014/main" id="{CAF4462F-42D5-478A-96C6-5BDAF459BFCD}"/>
                    </a:ext>
                  </a:extLst>
                </p:cNvPr>
                <p:cNvPicPr>
                  <a:picLocks noChangeAspect="1" noChangeArrowheads="1"/>
                </p:cNvPicPr>
                <p:nvPr/>
              </p:nvPicPr>
              <p:blipFill>
                <a:blip r:embed="rId5" cstate="hqprint">
                  <a:extLst>
                    <a:ext uri="{28A0092B-C50C-407E-A947-70E740481C1C}">
                      <a14:useLocalDpi xmlns="" xmlns:a14="http://schemas.microsoft.com/office/drawing/2010/main" val="0"/>
                    </a:ext>
                  </a:extLst>
                </a:blip>
                <a:srcRect/>
                <a:stretch>
                  <a:fillRect/>
                </a:stretch>
              </p:blipFill>
              <p:spPr bwMode="auto">
                <a:xfrm>
                  <a:off x="1509604" y="1991301"/>
                  <a:ext cx="491847" cy="40852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91" name="Picture 4" descr="Káº¿t quáº£ hÃ¬nh áº£nh cho icon treeview">
                  <a:extLst>
                    <a:ext uri="{FF2B5EF4-FFF2-40B4-BE49-F238E27FC236}">
                      <a16:creationId xmlns="" xmlns:a16="http://schemas.microsoft.com/office/drawing/2014/main" id="{9051209B-463F-4ACD-BCDF-876A2ABB9E60}"/>
                    </a:ext>
                  </a:extLst>
                </p:cNvPr>
                <p:cNvPicPr>
                  <a:picLocks noChangeAspect="1" noChangeArrowheads="1"/>
                </p:cNvPicPr>
                <p:nvPr/>
              </p:nvPicPr>
              <p:blipFill>
                <a:blip r:embed="rId3" cstate="hq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1393086" y="2096302"/>
                  <a:ext cx="377083" cy="270362"/>
                </a:xfrm>
                <a:prstGeom prst="rect">
                  <a:avLst/>
                </a:prstGeom>
                <a:noFill/>
                <a:extLst>
                  <a:ext uri="{909E8E84-426E-40DD-AFC4-6F175D3DCCD1}">
                    <a14:hiddenFill xmlns="" xmlns:a14="http://schemas.microsoft.com/office/drawing/2010/main">
                      <a:solidFill>
                        <a:srgbClr val="FFFFFF"/>
                      </a:solidFill>
                    </a14:hiddenFill>
                  </a:ext>
                </a:extLst>
              </p:spPr>
            </p:pic>
          </p:grpSp>
        </p:grpSp>
        <p:sp>
          <p:nvSpPr>
            <p:cNvPr id="226" name="Rounded Rectangle 20">
              <a:extLst>
                <a:ext uri="{FF2B5EF4-FFF2-40B4-BE49-F238E27FC236}">
                  <a16:creationId xmlns="" xmlns:a16="http://schemas.microsoft.com/office/drawing/2014/main" id="{C5857A39-F3D3-44D7-B31F-B2278AB8C8AC}"/>
                </a:ext>
              </a:extLst>
            </p:cNvPr>
            <p:cNvSpPr/>
            <p:nvPr/>
          </p:nvSpPr>
          <p:spPr>
            <a:xfrm>
              <a:off x="1110406" y="1861136"/>
              <a:ext cx="2207703" cy="809625"/>
            </a:xfrm>
            <a:prstGeom prst="roundRect">
              <a:avLst/>
            </a:prstGeom>
            <a:solidFill>
              <a:srgbClr val="0070C0"/>
            </a:solidFill>
            <a:ln w="19050">
              <a:noFill/>
            </a:ln>
          </p:spPr>
          <p:style>
            <a:lnRef idx="2">
              <a:schemeClr val="accent6"/>
            </a:lnRef>
            <a:fillRef idx="1">
              <a:schemeClr val="lt1"/>
            </a:fillRef>
            <a:effectRef idx="0">
              <a:schemeClr val="accent6"/>
            </a:effectRef>
            <a:fontRef idx="minor">
              <a:schemeClr val="dk1"/>
            </a:fontRef>
          </p:style>
          <p:txBody>
            <a:bodyPr anchor="ctr"/>
            <a:lstStyle/>
            <a:p>
              <a:pPr>
                <a:defRPr/>
              </a:pPr>
              <a:r>
                <a:rPr lang="en-US" sz="1050" b="1" dirty="0" err="1">
                  <a:solidFill>
                    <a:srgbClr val="0070C0"/>
                  </a:solidFill>
                  <a:latin typeface="+mj-lt"/>
                </a:rPr>
                <a:t>Hệ</a:t>
              </a:r>
              <a:r>
                <a:rPr lang="en-US" sz="1050" b="1" dirty="0">
                  <a:solidFill>
                    <a:srgbClr val="0070C0"/>
                  </a:solidFill>
                  <a:latin typeface="+mj-lt"/>
                </a:rPr>
                <a:t> </a:t>
              </a:r>
              <a:r>
                <a:rPr lang="en-US" sz="1050" b="1" dirty="0" err="1">
                  <a:solidFill>
                    <a:srgbClr val="0070C0"/>
                  </a:solidFill>
                  <a:latin typeface="+mj-lt"/>
                </a:rPr>
                <a:t>thống</a:t>
              </a:r>
              <a:r>
                <a:rPr lang="en-US" sz="1050" b="1" dirty="0">
                  <a:solidFill>
                    <a:srgbClr val="0070C0"/>
                  </a:solidFill>
                  <a:latin typeface="+mj-lt"/>
                </a:rPr>
                <a:t> TTBC VPCP</a:t>
              </a:r>
            </a:p>
            <a:p>
              <a:pPr marL="214313" indent="-214313">
                <a:spcBef>
                  <a:spcPts val="600"/>
                </a:spcBef>
                <a:buFontTx/>
                <a:buChar char="-"/>
                <a:defRPr/>
              </a:pPr>
              <a:r>
                <a:rPr lang="en-US" sz="1050" dirty="0" err="1">
                  <a:solidFill>
                    <a:schemeClr val="bg1"/>
                  </a:solidFill>
                  <a:latin typeface="+mj-lt"/>
                </a:rPr>
                <a:t>Xác</a:t>
              </a:r>
              <a:r>
                <a:rPr lang="en-US" sz="1050" dirty="0">
                  <a:solidFill>
                    <a:schemeClr val="bg1"/>
                  </a:solidFill>
                  <a:latin typeface="+mj-lt"/>
                </a:rPr>
                <a:t> </a:t>
              </a:r>
              <a:r>
                <a:rPr lang="en-US" sz="1050" dirty="0" err="1">
                  <a:solidFill>
                    <a:schemeClr val="bg1"/>
                  </a:solidFill>
                  <a:latin typeface="+mj-lt"/>
                </a:rPr>
                <a:t>thực</a:t>
              </a:r>
              <a:r>
                <a:rPr lang="en-US" sz="1050" dirty="0">
                  <a:solidFill>
                    <a:schemeClr val="bg1"/>
                  </a:solidFill>
                  <a:latin typeface="+mj-lt"/>
                </a:rPr>
                <a:t> </a:t>
              </a:r>
              <a:r>
                <a:rPr lang="en-US" sz="1050" dirty="0" err="1">
                  <a:solidFill>
                    <a:schemeClr val="bg1"/>
                  </a:solidFill>
                  <a:latin typeface="+mj-lt"/>
                </a:rPr>
                <a:t>chữ</a:t>
              </a:r>
              <a:r>
                <a:rPr lang="en-US" sz="1050" dirty="0">
                  <a:solidFill>
                    <a:schemeClr val="bg1"/>
                  </a:solidFill>
                  <a:latin typeface="+mj-lt"/>
                </a:rPr>
                <a:t> </a:t>
              </a:r>
              <a:r>
                <a:rPr lang="en-US" sz="1050" dirty="0" err="1">
                  <a:solidFill>
                    <a:schemeClr val="bg1"/>
                  </a:solidFill>
                  <a:latin typeface="+mj-lt"/>
                </a:rPr>
                <a:t>ký</a:t>
              </a:r>
              <a:r>
                <a:rPr lang="en-US" sz="1050" dirty="0">
                  <a:solidFill>
                    <a:schemeClr val="bg1"/>
                  </a:solidFill>
                  <a:latin typeface="+mj-lt"/>
                </a:rPr>
                <a:t> </a:t>
              </a:r>
              <a:r>
                <a:rPr lang="en-US" sz="1050" dirty="0" err="1">
                  <a:solidFill>
                    <a:schemeClr val="bg1"/>
                  </a:solidFill>
                  <a:latin typeface="+mj-lt"/>
                </a:rPr>
                <a:t>số</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Tiếp</a:t>
              </a:r>
              <a:r>
                <a:rPr lang="en-US" sz="1050" dirty="0">
                  <a:solidFill>
                    <a:schemeClr val="bg1"/>
                  </a:solidFill>
                  <a:latin typeface="+mj-lt"/>
                </a:rPr>
                <a:t> </a:t>
              </a:r>
              <a:r>
                <a:rPr lang="en-US" sz="1050" dirty="0" err="1">
                  <a:solidFill>
                    <a:schemeClr val="bg1"/>
                  </a:solidFill>
                  <a:latin typeface="+mj-lt"/>
                </a:rPr>
                <a:t>nhận</a:t>
              </a:r>
              <a:r>
                <a:rPr lang="en-US" sz="1050" dirty="0">
                  <a:solidFill>
                    <a:schemeClr val="bg1"/>
                  </a:solidFill>
                  <a:latin typeface="+mj-lt"/>
                </a:rPr>
                <a:t> </a:t>
              </a:r>
              <a:r>
                <a:rPr lang="en-US" sz="1050" dirty="0" err="1">
                  <a:solidFill>
                    <a:schemeClr val="bg1"/>
                  </a:solidFill>
                  <a:latin typeface="+mj-lt"/>
                </a:rPr>
                <a:t>báo</a:t>
              </a:r>
              <a:r>
                <a:rPr lang="en-US" sz="1050" dirty="0">
                  <a:solidFill>
                    <a:schemeClr val="bg1"/>
                  </a:solidFill>
                  <a:latin typeface="+mj-lt"/>
                </a:rPr>
                <a:t> </a:t>
              </a:r>
              <a:r>
                <a:rPr lang="en-US" sz="1050" dirty="0" err="1">
                  <a:solidFill>
                    <a:schemeClr val="bg1"/>
                  </a:solidFill>
                  <a:latin typeface="+mj-lt"/>
                </a:rPr>
                <a:t>cáo</a:t>
              </a:r>
              <a:endParaRPr lang="en-US" sz="1050" dirty="0">
                <a:solidFill>
                  <a:schemeClr val="bg1"/>
                </a:solidFill>
                <a:latin typeface="+mj-lt"/>
              </a:endParaRPr>
            </a:p>
            <a:p>
              <a:pPr marL="214313" indent="-214313">
                <a:buFontTx/>
                <a:buChar char="-"/>
                <a:defRPr/>
              </a:pPr>
              <a:r>
                <a:rPr lang="en-US" sz="1050" dirty="0" err="1">
                  <a:solidFill>
                    <a:schemeClr val="bg1"/>
                  </a:solidFill>
                  <a:latin typeface="+mj-lt"/>
                </a:rPr>
                <a:t>Kiểm</a:t>
              </a:r>
              <a:r>
                <a:rPr lang="en-US" sz="1050" dirty="0">
                  <a:solidFill>
                    <a:schemeClr val="bg1"/>
                  </a:solidFill>
                  <a:latin typeface="+mj-lt"/>
                </a:rPr>
                <a:t> </a:t>
              </a:r>
              <a:r>
                <a:rPr lang="en-US" sz="1050" dirty="0" err="1">
                  <a:solidFill>
                    <a:schemeClr val="bg1"/>
                  </a:solidFill>
                  <a:latin typeface="+mj-lt"/>
                </a:rPr>
                <a:t>tra</a:t>
              </a:r>
              <a:r>
                <a:rPr lang="en-US" sz="1050" dirty="0">
                  <a:solidFill>
                    <a:schemeClr val="bg1"/>
                  </a:solidFill>
                  <a:latin typeface="+mj-lt"/>
                </a:rPr>
                <a:t> </a:t>
              </a:r>
              <a:r>
                <a:rPr lang="en-US" sz="1050" dirty="0" err="1">
                  <a:solidFill>
                    <a:schemeClr val="bg1"/>
                  </a:solidFill>
                  <a:latin typeface="+mj-lt"/>
                </a:rPr>
                <a:t>dữ</a:t>
              </a:r>
              <a:r>
                <a:rPr lang="en-US" sz="1050" dirty="0">
                  <a:solidFill>
                    <a:schemeClr val="bg1"/>
                  </a:solidFill>
                  <a:latin typeface="+mj-lt"/>
                </a:rPr>
                <a:t> </a:t>
              </a:r>
              <a:r>
                <a:rPr lang="en-US" sz="1050" dirty="0" err="1">
                  <a:solidFill>
                    <a:schemeClr val="bg1"/>
                  </a:solidFill>
                  <a:latin typeface="+mj-lt"/>
                </a:rPr>
                <a:t>liệu</a:t>
              </a:r>
              <a:endParaRPr lang="en-US" sz="1050" dirty="0">
                <a:solidFill>
                  <a:schemeClr val="bg1"/>
                </a:solidFill>
                <a:latin typeface="+mj-lt"/>
              </a:endParaRPr>
            </a:p>
            <a:p>
              <a:pPr>
                <a:defRPr/>
              </a:pPr>
              <a:endParaRPr lang="en-US" sz="1050" dirty="0">
                <a:solidFill>
                  <a:prstClr val="black"/>
                </a:solidFill>
                <a:latin typeface="+mj-lt"/>
              </a:endParaRPr>
            </a:p>
          </p:txBody>
        </p:sp>
        <p:pic>
          <p:nvPicPr>
            <p:cNvPr id="19493" name="Picture 2">
              <a:extLst>
                <a:ext uri="{FF2B5EF4-FFF2-40B4-BE49-F238E27FC236}">
                  <a16:creationId xmlns="" xmlns:a16="http://schemas.microsoft.com/office/drawing/2014/main" id="{AC0D7E5A-7116-4ACF-8B26-694A5107B864}"/>
                </a:ext>
              </a:extLst>
            </p:cNvPr>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5337269" y="3828930"/>
              <a:ext cx="296983" cy="24973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grpSp>
          <p:nvGrpSpPr>
            <p:cNvPr id="19494" name="Group 37">
              <a:extLst>
                <a:ext uri="{FF2B5EF4-FFF2-40B4-BE49-F238E27FC236}">
                  <a16:creationId xmlns="" xmlns:a16="http://schemas.microsoft.com/office/drawing/2014/main" id="{19885DAB-7133-4C22-BAAE-86107C8EF191}"/>
                </a:ext>
              </a:extLst>
            </p:cNvPr>
            <p:cNvGrpSpPr>
              <a:grpSpLocks/>
            </p:cNvGrpSpPr>
            <p:nvPr/>
          </p:nvGrpSpPr>
          <p:grpSpPr bwMode="auto">
            <a:xfrm>
              <a:off x="9056864" y="3665438"/>
              <a:ext cx="2447622" cy="654741"/>
              <a:chOff x="4361043" y="3639449"/>
              <a:chExt cx="1060000" cy="674235"/>
            </a:xfrm>
          </p:grpSpPr>
          <p:sp>
            <p:nvSpPr>
              <p:cNvPr id="273" name="Rounded Rectangle 20">
                <a:extLst>
                  <a:ext uri="{FF2B5EF4-FFF2-40B4-BE49-F238E27FC236}">
                    <a16:creationId xmlns="" xmlns:a16="http://schemas.microsoft.com/office/drawing/2014/main" id="{7147D72E-52F2-43A6-BA47-C0598563A2DA}"/>
                  </a:ext>
                </a:extLst>
              </p:cNvPr>
              <p:cNvSpPr/>
              <p:nvPr/>
            </p:nvSpPr>
            <p:spPr>
              <a:xfrm>
                <a:off x="4374088" y="3640159"/>
                <a:ext cx="1039948" cy="673525"/>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40" name="TextBox 83">
                <a:extLst>
                  <a:ext uri="{FF2B5EF4-FFF2-40B4-BE49-F238E27FC236}">
                    <a16:creationId xmlns="" xmlns:a16="http://schemas.microsoft.com/office/drawing/2014/main" id="{DC10FBEA-1DD8-4F33-A751-24765B9A3864}"/>
                  </a:ext>
                </a:extLst>
              </p:cNvPr>
              <p:cNvSpPr txBox="1">
                <a:spLocks noChangeArrowheads="1"/>
              </p:cNvSpPr>
              <p:nvPr/>
            </p:nvSpPr>
            <p:spPr bwMode="auto">
              <a:xfrm>
                <a:off x="4361043" y="3639449"/>
                <a:ext cx="1060000" cy="6497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quản</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lý</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chuyên</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ngành</a:t>
                </a:r>
                <a:r>
                  <a:rPr lang="en-US" altLang="en-US" sz="825" dirty="0">
                    <a:solidFill>
                      <a:srgbClr val="0070C0"/>
                    </a:solidFill>
                    <a:latin typeface="Arial" panose="020B0604020202020204" pitchFamily="34" charset="0"/>
                  </a:rPr>
                  <a:t> </a:t>
                </a:r>
              </a:p>
              <a:p>
                <a:pPr algn="ctr" eaLnBrk="1" hangingPunct="1">
                  <a:spcBef>
                    <a:spcPct val="0"/>
                  </a:spcBef>
                  <a:buFontTx/>
                  <a:buNone/>
                </a:pPr>
                <a:r>
                  <a:rPr lang="en-US" altLang="en-US" sz="825" dirty="0">
                    <a:solidFill>
                      <a:srgbClr val="0070C0"/>
                    </a:solidFill>
                    <a:latin typeface="Arial" panose="020B0604020202020204" pitchFamily="34" charset="0"/>
                  </a:rPr>
                  <a:t>(</a:t>
                </a:r>
                <a:r>
                  <a:rPr lang="en-US" altLang="en-US" sz="825" dirty="0" err="1">
                    <a:solidFill>
                      <a:srgbClr val="0070C0"/>
                    </a:solidFill>
                    <a:latin typeface="Arial" panose="020B0604020202020204" pitchFamily="34" charset="0"/>
                  </a:rPr>
                  <a:t>Thuế</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kho</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bạc</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Chứng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khoán</a:t>
                </a:r>
                <a:r>
                  <a:rPr lang="en-US" altLang="en-US" sz="825" dirty="0">
                    <a:solidFill>
                      <a:srgbClr val="0070C0"/>
                    </a:solidFill>
                    <a:latin typeface="Arial" panose="020B0604020202020204" pitchFamily="34" charset="0"/>
                  </a:rPr>
                  <a:t>, ĐKDN), CSDL </a:t>
                </a:r>
                <a:r>
                  <a:rPr lang="en-US" altLang="en-US" sz="825" dirty="0" err="1">
                    <a:solidFill>
                      <a:srgbClr val="0070C0"/>
                    </a:solidFill>
                    <a:latin typeface="Arial" panose="020B0604020202020204" pitchFamily="34" charset="0"/>
                  </a:rPr>
                  <a:t>Quốc</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gia</a:t>
                </a:r>
                <a:endParaRPr lang="en-US" altLang="en-US" sz="825" dirty="0">
                  <a:solidFill>
                    <a:srgbClr val="0070C0"/>
                  </a:solidFill>
                  <a:latin typeface="Arial" panose="020B0604020202020204" pitchFamily="34" charset="0"/>
                </a:endParaRPr>
              </a:p>
            </p:txBody>
          </p:sp>
        </p:grpSp>
        <p:grpSp>
          <p:nvGrpSpPr>
            <p:cNvPr id="19496" name="Group 39">
              <a:extLst>
                <a:ext uri="{FF2B5EF4-FFF2-40B4-BE49-F238E27FC236}">
                  <a16:creationId xmlns="" xmlns:a16="http://schemas.microsoft.com/office/drawing/2014/main" id="{73D12472-7F5C-4039-B6D9-9790058CF137}"/>
                </a:ext>
              </a:extLst>
            </p:cNvPr>
            <p:cNvGrpSpPr>
              <a:grpSpLocks/>
            </p:cNvGrpSpPr>
            <p:nvPr/>
          </p:nvGrpSpPr>
          <p:grpSpPr bwMode="auto">
            <a:xfrm>
              <a:off x="5832506" y="1538873"/>
              <a:ext cx="2162000" cy="556333"/>
              <a:chOff x="5959519" y="2315334"/>
              <a:chExt cx="2162000" cy="556333"/>
            </a:xfrm>
          </p:grpSpPr>
          <p:sp>
            <p:nvSpPr>
              <p:cNvPr id="270" name="Rounded Rectangle 20">
                <a:extLst>
                  <a:ext uri="{FF2B5EF4-FFF2-40B4-BE49-F238E27FC236}">
                    <a16:creationId xmlns="" xmlns:a16="http://schemas.microsoft.com/office/drawing/2014/main" id="{8DF86605-A8AB-4C30-BE36-E1AC9AF9FAF3}"/>
                  </a:ext>
                </a:extLst>
              </p:cNvPr>
              <p:cNvSpPr/>
              <p:nvPr/>
            </p:nvSpPr>
            <p:spPr>
              <a:xfrm>
                <a:off x="5959519" y="2315334"/>
                <a:ext cx="2162000" cy="541338"/>
              </a:xfrm>
              <a:prstGeom prst="round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9537" name="Rectangle 80">
                <a:extLst>
                  <a:ext uri="{FF2B5EF4-FFF2-40B4-BE49-F238E27FC236}">
                    <a16:creationId xmlns="" xmlns:a16="http://schemas.microsoft.com/office/drawing/2014/main" id="{6AB0DCE2-41AB-486E-B12C-AA69EA098345}"/>
                  </a:ext>
                </a:extLst>
              </p:cNvPr>
              <p:cNvSpPr>
                <a:spLocks noChangeArrowheads="1"/>
              </p:cNvSpPr>
              <p:nvPr/>
            </p:nvSpPr>
            <p:spPr bwMode="auto">
              <a:xfrm>
                <a:off x="6422542" y="2463590"/>
                <a:ext cx="1569509" cy="338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a:spcBef>
                    <a:spcPct val="0"/>
                  </a:spcBef>
                  <a:buFontTx/>
                  <a:buNone/>
                </a:pPr>
                <a:r>
                  <a:rPr lang="en-US" altLang="en-US" sz="1050">
                    <a:solidFill>
                      <a:srgbClr val="0070C0"/>
                    </a:solidFill>
                  </a:rPr>
                  <a:t>Phân tích dữ liệu </a:t>
                </a:r>
              </a:p>
            </p:txBody>
          </p:sp>
          <p:pic>
            <p:nvPicPr>
              <p:cNvPr id="19538" name="Picture 81">
                <a:extLst>
                  <a:ext uri="{FF2B5EF4-FFF2-40B4-BE49-F238E27FC236}">
                    <a16:creationId xmlns="" xmlns:a16="http://schemas.microsoft.com/office/drawing/2014/main" id="{F02E6ABE-C348-433D-8BD2-38CC0AB3B72D}"/>
                  </a:ext>
                </a:extLst>
              </p:cNvPr>
              <p:cNvPicPr>
                <a:picLocks noChangeAspect="1" noChangeArrowheads="1"/>
              </p:cNvPicPr>
              <p:nvPr/>
            </p:nvPicPr>
            <p:blipFill>
              <a:blip r:embed="rId7">
                <a:extLst>
                  <a:ext uri="{28A0092B-C50C-407E-A947-70E740481C1C}">
                    <a14:useLocalDpi xmlns="" xmlns:a14="http://schemas.microsoft.com/office/drawing/2010/main" val="0"/>
                  </a:ext>
                </a:extLst>
              </a:blip>
              <a:srcRect l="6941" t="13341" r="8473" b="9851"/>
              <a:stretch>
                <a:fillRect/>
              </a:stretch>
            </p:blipFill>
            <p:spPr bwMode="auto">
              <a:xfrm>
                <a:off x="6010487" y="2373106"/>
                <a:ext cx="549780" cy="49856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grpSp>
        <p:grpSp>
          <p:nvGrpSpPr>
            <p:cNvPr id="19497" name="Group 40">
              <a:extLst>
                <a:ext uri="{FF2B5EF4-FFF2-40B4-BE49-F238E27FC236}">
                  <a16:creationId xmlns="" xmlns:a16="http://schemas.microsoft.com/office/drawing/2014/main" id="{FE90F95B-85EA-4C92-915E-3273C0EDC35D}"/>
                </a:ext>
              </a:extLst>
            </p:cNvPr>
            <p:cNvGrpSpPr>
              <a:grpSpLocks/>
            </p:cNvGrpSpPr>
            <p:nvPr/>
          </p:nvGrpSpPr>
          <p:grpSpPr bwMode="auto">
            <a:xfrm>
              <a:off x="8021492" y="1513473"/>
              <a:ext cx="2833101" cy="592138"/>
              <a:chOff x="8682499" y="2178998"/>
              <a:chExt cx="2833101" cy="592138"/>
            </a:xfrm>
          </p:grpSpPr>
          <p:sp>
            <p:nvSpPr>
              <p:cNvPr id="262" name="Rounded Rectangle 20">
                <a:extLst>
                  <a:ext uri="{FF2B5EF4-FFF2-40B4-BE49-F238E27FC236}">
                    <a16:creationId xmlns="" xmlns:a16="http://schemas.microsoft.com/office/drawing/2014/main" id="{49414A83-E703-412A-8656-D94FEED4CD67}"/>
                  </a:ext>
                </a:extLst>
              </p:cNvPr>
              <p:cNvSpPr/>
              <p:nvPr/>
            </p:nvSpPr>
            <p:spPr>
              <a:xfrm>
                <a:off x="8682499" y="2178998"/>
                <a:ext cx="2822347" cy="592138"/>
              </a:xfrm>
              <a:prstGeom prst="roundRect">
                <a:avLst/>
              </a:prstGeom>
              <a:ln w="12700">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p:txBody>
          </p:sp>
          <p:grpSp>
            <p:nvGrpSpPr>
              <p:cNvPr id="19529" name="Group 72">
                <a:extLst>
                  <a:ext uri="{FF2B5EF4-FFF2-40B4-BE49-F238E27FC236}">
                    <a16:creationId xmlns="" xmlns:a16="http://schemas.microsoft.com/office/drawing/2014/main" id="{780B04DF-C621-44F9-B950-E8164AB494A8}"/>
                  </a:ext>
                </a:extLst>
              </p:cNvPr>
              <p:cNvGrpSpPr>
                <a:grpSpLocks/>
              </p:cNvGrpSpPr>
              <p:nvPr/>
            </p:nvGrpSpPr>
            <p:grpSpPr bwMode="auto">
              <a:xfrm>
                <a:off x="8884731" y="2288411"/>
                <a:ext cx="338942" cy="430027"/>
                <a:chOff x="5892312" y="4223594"/>
                <a:chExt cx="1248313" cy="1411087"/>
              </a:xfrm>
            </p:grpSpPr>
            <p:sp>
              <p:nvSpPr>
                <p:cNvPr id="265" name="Can 167">
                  <a:extLst>
                    <a:ext uri="{FF2B5EF4-FFF2-40B4-BE49-F238E27FC236}">
                      <a16:creationId xmlns="" xmlns:a16="http://schemas.microsoft.com/office/drawing/2014/main" id="{F0786A7E-B257-4A1C-9EC0-BBE7185A0707}"/>
                    </a:ext>
                  </a:extLst>
                </p:cNvPr>
                <p:cNvSpPr/>
                <p:nvPr/>
              </p:nvSpPr>
              <p:spPr>
                <a:xfrm>
                  <a:off x="5889970" y="4166701"/>
                  <a:ext cx="1251097" cy="1469000"/>
                </a:xfrm>
                <a:prstGeom prst="can">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6" name="Can 168">
                  <a:extLst>
                    <a:ext uri="{FF2B5EF4-FFF2-40B4-BE49-F238E27FC236}">
                      <a16:creationId xmlns="" xmlns:a16="http://schemas.microsoft.com/office/drawing/2014/main" id="{58A7EC07-030E-4D95-A134-D08EC41519AD}"/>
                    </a:ext>
                  </a:extLst>
                </p:cNvPr>
                <p:cNvSpPr/>
                <p:nvPr/>
              </p:nvSpPr>
              <p:spPr>
                <a:xfrm>
                  <a:off x="5948432" y="4843900"/>
                  <a:ext cx="251391" cy="463619"/>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7" name="Can 169">
                  <a:extLst>
                    <a:ext uri="{FF2B5EF4-FFF2-40B4-BE49-F238E27FC236}">
                      <a16:creationId xmlns="" xmlns:a16="http://schemas.microsoft.com/office/drawing/2014/main" id="{82D4C41D-04BD-49E8-8634-698A3E36F786}"/>
                    </a:ext>
                  </a:extLst>
                </p:cNvPr>
                <p:cNvSpPr/>
                <p:nvPr/>
              </p:nvSpPr>
              <p:spPr>
                <a:xfrm>
                  <a:off x="6258285" y="5010595"/>
                  <a:ext cx="251387" cy="463619"/>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8" name="Can 170">
                  <a:extLst>
                    <a:ext uri="{FF2B5EF4-FFF2-40B4-BE49-F238E27FC236}">
                      <a16:creationId xmlns="" xmlns:a16="http://schemas.microsoft.com/office/drawing/2014/main" id="{43731C99-14E3-4849-8630-3103E6DF7349}"/>
                    </a:ext>
                  </a:extLst>
                </p:cNvPr>
                <p:cNvSpPr/>
                <p:nvPr/>
              </p:nvSpPr>
              <p:spPr>
                <a:xfrm>
                  <a:off x="6556442" y="4838689"/>
                  <a:ext cx="251391" cy="468830"/>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9" name="Can 171">
                  <a:extLst>
                    <a:ext uri="{FF2B5EF4-FFF2-40B4-BE49-F238E27FC236}">
                      <a16:creationId xmlns="" xmlns:a16="http://schemas.microsoft.com/office/drawing/2014/main" id="{C253CB9F-1A3D-427E-86F4-62FEB8CF0DC5}"/>
                    </a:ext>
                  </a:extLst>
                </p:cNvPr>
                <p:cNvSpPr/>
                <p:nvPr/>
              </p:nvSpPr>
              <p:spPr>
                <a:xfrm>
                  <a:off x="6848755" y="5005384"/>
                  <a:ext cx="251391" cy="463622"/>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grpSp>
          <p:sp>
            <p:nvSpPr>
              <p:cNvPr id="19530" name="TextBox 73">
                <a:extLst>
                  <a:ext uri="{FF2B5EF4-FFF2-40B4-BE49-F238E27FC236}">
                    <a16:creationId xmlns="" xmlns:a16="http://schemas.microsoft.com/office/drawing/2014/main" id="{8604A948-5E0F-408F-AC75-059580B9CFFB}"/>
                  </a:ext>
                </a:extLst>
              </p:cNvPr>
              <p:cNvSpPr txBox="1">
                <a:spLocks noChangeArrowheads="1"/>
              </p:cNvSpPr>
              <p:nvPr/>
            </p:nvSpPr>
            <p:spPr bwMode="auto">
              <a:xfrm>
                <a:off x="9331477" y="2303179"/>
                <a:ext cx="2184123" cy="3385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1050">
                    <a:solidFill>
                      <a:srgbClr val="0070C0"/>
                    </a:solidFill>
                  </a:rPr>
                  <a:t>Kho dữ liệu tổng hợp</a:t>
                </a:r>
              </a:p>
            </p:txBody>
          </p:sp>
        </p:grpSp>
        <p:cxnSp>
          <p:nvCxnSpPr>
            <p:cNvPr id="19498" name="Straight Arrow Connector 41">
              <a:extLst>
                <a:ext uri="{FF2B5EF4-FFF2-40B4-BE49-F238E27FC236}">
                  <a16:creationId xmlns="" xmlns:a16="http://schemas.microsoft.com/office/drawing/2014/main" id="{86B90626-3942-49E3-B246-73DEF01D2216}"/>
                </a:ext>
              </a:extLst>
            </p:cNvPr>
            <p:cNvCxnSpPr>
              <a:cxnSpLocks/>
            </p:cNvCxnSpPr>
            <p:nvPr/>
          </p:nvCxnSpPr>
          <p:spPr bwMode="auto">
            <a:xfrm flipV="1">
              <a:off x="2915142" y="2508672"/>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19499" name="Straight Arrow Connector 42">
              <a:extLst>
                <a:ext uri="{FF2B5EF4-FFF2-40B4-BE49-F238E27FC236}">
                  <a16:creationId xmlns="" xmlns:a16="http://schemas.microsoft.com/office/drawing/2014/main" id="{4819C395-3AAE-4185-8704-B69256689992}"/>
                </a:ext>
              </a:extLst>
            </p:cNvPr>
            <p:cNvCxnSpPr>
              <a:cxnSpLocks/>
            </p:cNvCxnSpPr>
            <p:nvPr/>
          </p:nvCxnSpPr>
          <p:spPr bwMode="auto">
            <a:xfrm flipV="1">
              <a:off x="5908228" y="3334509"/>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19500" name="Straight Arrow Connector 43">
              <a:extLst>
                <a:ext uri="{FF2B5EF4-FFF2-40B4-BE49-F238E27FC236}">
                  <a16:creationId xmlns="" xmlns:a16="http://schemas.microsoft.com/office/drawing/2014/main" id="{0D07AE80-1E99-4428-9299-B0D9C9815722}"/>
                </a:ext>
              </a:extLst>
            </p:cNvPr>
            <p:cNvCxnSpPr>
              <a:cxnSpLocks/>
            </p:cNvCxnSpPr>
            <p:nvPr/>
          </p:nvCxnSpPr>
          <p:spPr bwMode="auto">
            <a:xfrm flipV="1">
              <a:off x="10004099" y="3334509"/>
              <a:ext cx="0" cy="324902"/>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19501" name="Group 44">
              <a:extLst>
                <a:ext uri="{FF2B5EF4-FFF2-40B4-BE49-F238E27FC236}">
                  <a16:creationId xmlns="" xmlns:a16="http://schemas.microsoft.com/office/drawing/2014/main" id="{BB0E4AEC-2CEA-4CC3-8C9E-9208F3E628C9}"/>
                </a:ext>
              </a:extLst>
            </p:cNvPr>
            <p:cNvGrpSpPr>
              <a:grpSpLocks/>
            </p:cNvGrpSpPr>
            <p:nvPr/>
          </p:nvGrpSpPr>
          <p:grpSpPr bwMode="auto">
            <a:xfrm>
              <a:off x="8002768" y="2200860"/>
              <a:ext cx="2852177" cy="469902"/>
              <a:chOff x="6117972" y="3424795"/>
              <a:chExt cx="3691107" cy="658145"/>
            </a:xfrm>
          </p:grpSpPr>
          <p:grpSp>
            <p:nvGrpSpPr>
              <p:cNvPr id="19519" name="Group 62">
                <a:extLst>
                  <a:ext uri="{FF2B5EF4-FFF2-40B4-BE49-F238E27FC236}">
                    <a16:creationId xmlns="" xmlns:a16="http://schemas.microsoft.com/office/drawing/2014/main" id="{4692A407-F99F-431F-B675-1E8BFB41D5DF}"/>
                  </a:ext>
                </a:extLst>
              </p:cNvPr>
              <p:cNvGrpSpPr>
                <a:grpSpLocks/>
              </p:cNvGrpSpPr>
              <p:nvPr/>
            </p:nvGrpSpPr>
            <p:grpSpPr bwMode="auto">
              <a:xfrm>
                <a:off x="6577706" y="3424795"/>
                <a:ext cx="3231373" cy="658145"/>
                <a:chOff x="6577706" y="3424795"/>
                <a:chExt cx="3231373" cy="658145"/>
              </a:xfrm>
            </p:grpSpPr>
            <p:sp>
              <p:nvSpPr>
                <p:cNvPr id="258" name="Rectangle 257">
                  <a:extLst>
                    <a:ext uri="{FF2B5EF4-FFF2-40B4-BE49-F238E27FC236}">
                      <a16:creationId xmlns="" xmlns:a16="http://schemas.microsoft.com/office/drawing/2014/main" id="{8C18B58B-EA41-420A-A377-B66D05855F5E}"/>
                    </a:ext>
                  </a:extLst>
                </p:cNvPr>
                <p:cNvSpPr/>
                <p:nvPr/>
              </p:nvSpPr>
              <p:spPr>
                <a:xfrm>
                  <a:off x="6577706" y="3438138"/>
                  <a:ext cx="2789705" cy="586994"/>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p>
              </p:txBody>
            </p:sp>
            <p:grpSp>
              <p:nvGrpSpPr>
                <p:cNvPr id="19525" name="Group 68">
                  <a:extLst>
                    <a:ext uri="{FF2B5EF4-FFF2-40B4-BE49-F238E27FC236}">
                      <a16:creationId xmlns="" xmlns:a16="http://schemas.microsoft.com/office/drawing/2014/main" id="{188B1C86-B9D0-4750-854E-8771F878E12D}"/>
                    </a:ext>
                  </a:extLst>
                </p:cNvPr>
                <p:cNvGrpSpPr>
                  <a:grpSpLocks/>
                </p:cNvGrpSpPr>
                <p:nvPr/>
              </p:nvGrpSpPr>
              <p:grpSpPr bwMode="auto">
                <a:xfrm>
                  <a:off x="9373573" y="3424795"/>
                  <a:ext cx="435506" cy="658145"/>
                  <a:chOff x="1206786" y="2017347"/>
                  <a:chExt cx="435506" cy="658145"/>
                </a:xfrm>
              </p:grpSpPr>
              <p:sp>
                <p:nvSpPr>
                  <p:cNvPr id="260" name="Rounded Rectangle 48">
                    <a:extLst>
                      <a:ext uri="{FF2B5EF4-FFF2-40B4-BE49-F238E27FC236}">
                        <a16:creationId xmlns="" xmlns:a16="http://schemas.microsoft.com/office/drawing/2014/main" id="{C592AC1D-2BBD-4874-8908-AD9C71749433}"/>
                      </a:ext>
                    </a:extLst>
                  </p:cNvPr>
                  <p:cNvSpPr/>
                  <p:nvPr/>
                </p:nvSpPr>
                <p:spPr>
                  <a:xfrm>
                    <a:off x="1206786" y="2021796"/>
                    <a:ext cx="435506" cy="602559"/>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61" name="TextBox 260">
                    <a:extLst>
                      <a:ext uri="{FF2B5EF4-FFF2-40B4-BE49-F238E27FC236}">
                        <a16:creationId xmlns="" xmlns:a16="http://schemas.microsoft.com/office/drawing/2014/main" id="{9F6B6483-9970-47E1-8971-EDE25EB5C5C4}"/>
                      </a:ext>
                    </a:extLst>
                  </p:cNvPr>
                  <p:cNvSpPr txBox="1"/>
                  <p:nvPr/>
                </p:nvSpPr>
                <p:spPr>
                  <a:xfrm rot="16200000">
                    <a:off x="1093412" y="2167197"/>
                    <a:ext cx="658145" cy="358445"/>
                  </a:xfrm>
                  <a:prstGeom prst="rect">
                    <a:avLst/>
                  </a:prstGeom>
                  <a:solidFill>
                    <a:schemeClr val="accent1"/>
                  </a:solidFill>
                  <a:ln>
                    <a:noFill/>
                  </a:ln>
                </p:spPr>
                <p:txBody>
                  <a:bodyPr wrap="square">
                    <a:spAutoFit/>
                  </a:bodyPr>
                  <a:lstStyle/>
                  <a:p>
                    <a:pPr algn="ctr">
                      <a:defRPr/>
                    </a:pPr>
                    <a:r>
                      <a:rPr lang="en-US" sz="750" b="1" dirty="0">
                        <a:solidFill>
                          <a:srgbClr val="002060"/>
                        </a:solidFill>
                        <a:effectLst>
                          <a:outerShdw blurRad="50800" dist="50800" dir="5400000" algn="ctr" rotWithShape="0">
                            <a:schemeClr val="bg1"/>
                          </a:outerShdw>
                        </a:effectLst>
                      </a:rPr>
                      <a:t>API</a:t>
                    </a:r>
                  </a:p>
                </p:txBody>
              </p:sp>
            </p:grpSp>
          </p:grpSp>
          <p:sp>
            <p:nvSpPr>
              <p:cNvPr id="254" name="Rectangle 253">
                <a:extLst>
                  <a:ext uri="{FF2B5EF4-FFF2-40B4-BE49-F238E27FC236}">
                    <a16:creationId xmlns="" xmlns:a16="http://schemas.microsoft.com/office/drawing/2014/main" id="{050F638B-1D07-4E6F-AC70-F68969F1B92D}"/>
                  </a:ext>
                </a:extLst>
              </p:cNvPr>
              <p:cNvSpPr/>
              <p:nvPr/>
            </p:nvSpPr>
            <p:spPr>
              <a:xfrm>
                <a:off x="6553053" y="3578217"/>
                <a:ext cx="2806140" cy="398863"/>
              </a:xfrm>
              <a:prstGeom prst="rect">
                <a:avLst/>
              </a:prstGeom>
            </p:spPr>
            <p:txBody>
              <a:bodyPr>
                <a:spAutoFit/>
              </a:bodyPr>
              <a:lstStyle/>
              <a:p>
                <a:pPr algn="r">
                  <a:defRPr/>
                </a:pPr>
                <a:r>
                  <a:rPr lang="en-US" sz="788">
                    <a:solidFill>
                      <a:schemeClr val="bg1"/>
                    </a:solidFill>
                  </a:rPr>
                  <a:t>Tiếp nhận số liệu chuyên ngành</a:t>
                </a:r>
                <a:endParaRPr lang="en-US" sz="788" dirty="0">
                  <a:solidFill>
                    <a:schemeClr val="bg1"/>
                  </a:solidFill>
                </a:endParaRPr>
              </a:p>
            </p:txBody>
          </p:sp>
          <p:grpSp>
            <p:nvGrpSpPr>
              <p:cNvPr id="19521" name="Group 64">
                <a:extLst>
                  <a:ext uri="{FF2B5EF4-FFF2-40B4-BE49-F238E27FC236}">
                    <a16:creationId xmlns="" xmlns:a16="http://schemas.microsoft.com/office/drawing/2014/main" id="{07613F3C-FEA1-432B-BFFC-E700186DC811}"/>
                  </a:ext>
                </a:extLst>
              </p:cNvPr>
              <p:cNvGrpSpPr>
                <a:grpSpLocks/>
              </p:cNvGrpSpPr>
              <p:nvPr/>
            </p:nvGrpSpPr>
            <p:grpSpPr bwMode="auto">
              <a:xfrm>
                <a:off x="6117972" y="3429245"/>
                <a:ext cx="447282" cy="653695"/>
                <a:chOff x="6315682" y="3429245"/>
                <a:chExt cx="447282" cy="653695"/>
              </a:xfrm>
            </p:grpSpPr>
            <p:sp>
              <p:nvSpPr>
                <p:cNvPr id="256" name="Rounded Rectangle 48">
                  <a:extLst>
                    <a:ext uri="{FF2B5EF4-FFF2-40B4-BE49-F238E27FC236}">
                      <a16:creationId xmlns="" xmlns:a16="http://schemas.microsoft.com/office/drawing/2014/main" id="{BD621DCB-12F2-4C1F-B8BB-B2405D4FA083}"/>
                    </a:ext>
                  </a:extLst>
                </p:cNvPr>
                <p:cNvSpPr/>
                <p:nvPr/>
              </p:nvSpPr>
              <p:spPr>
                <a:xfrm>
                  <a:off x="6325528" y="3433694"/>
                  <a:ext cx="437436" cy="586995"/>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57" name="TextBox 256">
                  <a:extLst>
                    <a:ext uri="{FF2B5EF4-FFF2-40B4-BE49-F238E27FC236}">
                      <a16:creationId xmlns="" xmlns:a16="http://schemas.microsoft.com/office/drawing/2014/main" id="{AA0CB3EC-D57C-481A-B46D-BDD7365F713A}"/>
                    </a:ext>
                  </a:extLst>
                </p:cNvPr>
                <p:cNvSpPr txBox="1"/>
                <p:nvPr/>
              </p:nvSpPr>
              <p:spPr>
                <a:xfrm rot="16200000">
                  <a:off x="6161420" y="3583507"/>
                  <a:ext cx="653695" cy="345171"/>
                </a:xfrm>
                <a:prstGeom prst="rect">
                  <a:avLst/>
                </a:prstGeom>
                <a:solidFill>
                  <a:schemeClr val="accent1"/>
                </a:solidFill>
                <a:ln>
                  <a:noFill/>
                </a:ln>
              </p:spPr>
              <p:txBody>
                <a:bodyPr wrap="square">
                  <a:spAutoFit/>
                </a:bodyPr>
                <a:lstStyle/>
                <a:p>
                  <a:pPr algn="ctr">
                    <a:defRPr/>
                  </a:pPr>
                  <a:r>
                    <a:rPr lang="en-US" sz="700" b="1" dirty="0">
                      <a:solidFill>
                        <a:srgbClr val="002060"/>
                      </a:solidFill>
                      <a:effectLst>
                        <a:outerShdw blurRad="50800" dist="50800" dir="5400000" algn="ctr" rotWithShape="0">
                          <a:schemeClr val="bg1"/>
                        </a:outerShdw>
                      </a:effectLst>
                    </a:rPr>
                    <a:t>ETL</a:t>
                  </a:r>
                </a:p>
              </p:txBody>
            </p:sp>
          </p:grpSp>
        </p:grpSp>
        <p:grpSp>
          <p:nvGrpSpPr>
            <p:cNvPr id="19502" name="Group 45">
              <a:extLst>
                <a:ext uri="{FF2B5EF4-FFF2-40B4-BE49-F238E27FC236}">
                  <a16:creationId xmlns="" xmlns:a16="http://schemas.microsoft.com/office/drawing/2014/main" id="{4F8E36FE-6F56-4E44-A8E9-0A7D1D4C06E5}"/>
                </a:ext>
              </a:extLst>
            </p:cNvPr>
            <p:cNvGrpSpPr>
              <a:grpSpLocks/>
            </p:cNvGrpSpPr>
            <p:nvPr/>
          </p:nvGrpSpPr>
          <p:grpSpPr bwMode="auto">
            <a:xfrm>
              <a:off x="5639821" y="2191336"/>
              <a:ext cx="2264521" cy="479427"/>
              <a:chOff x="5639821" y="2191336"/>
              <a:chExt cx="2264521" cy="479427"/>
            </a:xfrm>
          </p:grpSpPr>
          <p:grpSp>
            <p:nvGrpSpPr>
              <p:cNvPr id="19513" name="Group 56">
                <a:extLst>
                  <a:ext uri="{FF2B5EF4-FFF2-40B4-BE49-F238E27FC236}">
                    <a16:creationId xmlns="" xmlns:a16="http://schemas.microsoft.com/office/drawing/2014/main" id="{109FD1EA-BA0B-4ACC-B075-4D0C2A1D5266}"/>
                  </a:ext>
                </a:extLst>
              </p:cNvPr>
              <p:cNvGrpSpPr>
                <a:grpSpLocks/>
              </p:cNvGrpSpPr>
              <p:nvPr/>
            </p:nvGrpSpPr>
            <p:grpSpPr bwMode="auto">
              <a:xfrm>
                <a:off x="5883300" y="2191336"/>
                <a:ext cx="2021042" cy="479427"/>
                <a:chOff x="7129653" y="3425039"/>
                <a:chExt cx="2615504" cy="671486"/>
              </a:xfrm>
            </p:grpSpPr>
            <p:sp>
              <p:nvSpPr>
                <p:cNvPr id="249" name="Rectangle 248">
                  <a:extLst>
                    <a:ext uri="{FF2B5EF4-FFF2-40B4-BE49-F238E27FC236}">
                      <a16:creationId xmlns="" xmlns:a16="http://schemas.microsoft.com/office/drawing/2014/main" id="{CDC4159B-D513-4390-B1E8-3515B85BC61E}"/>
                    </a:ext>
                  </a:extLst>
                </p:cNvPr>
                <p:cNvSpPr/>
                <p:nvPr/>
              </p:nvSpPr>
              <p:spPr>
                <a:xfrm>
                  <a:off x="7129653" y="3438383"/>
                  <a:ext cx="2237106" cy="602559"/>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p>
              </p:txBody>
            </p:sp>
            <p:grpSp>
              <p:nvGrpSpPr>
                <p:cNvPr id="19516" name="Group 59">
                  <a:extLst>
                    <a:ext uri="{FF2B5EF4-FFF2-40B4-BE49-F238E27FC236}">
                      <a16:creationId xmlns="" xmlns:a16="http://schemas.microsoft.com/office/drawing/2014/main" id="{B7CFD3F0-D4DE-4C37-A9E2-FF9A3253142F}"/>
                    </a:ext>
                  </a:extLst>
                </p:cNvPr>
                <p:cNvGrpSpPr>
                  <a:grpSpLocks/>
                </p:cNvGrpSpPr>
                <p:nvPr/>
              </p:nvGrpSpPr>
              <p:grpSpPr bwMode="auto">
                <a:xfrm>
                  <a:off x="9372626" y="3425039"/>
                  <a:ext cx="372531" cy="671486"/>
                  <a:chOff x="1205839" y="2017591"/>
                  <a:chExt cx="372531" cy="671486"/>
                </a:xfrm>
              </p:grpSpPr>
              <p:sp>
                <p:nvSpPr>
                  <p:cNvPr id="251" name="Rounded Rectangle 48">
                    <a:extLst>
                      <a:ext uri="{FF2B5EF4-FFF2-40B4-BE49-F238E27FC236}">
                        <a16:creationId xmlns="" xmlns:a16="http://schemas.microsoft.com/office/drawing/2014/main" id="{2588F5A0-8732-49F0-BF83-5031AB027480}"/>
                      </a:ext>
                    </a:extLst>
                  </p:cNvPr>
                  <p:cNvSpPr/>
                  <p:nvPr/>
                </p:nvSpPr>
                <p:spPr>
                  <a:xfrm>
                    <a:off x="1206136" y="2022039"/>
                    <a:ext cx="372234" cy="618121"/>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52" name="TextBox 251">
                    <a:extLst>
                      <a:ext uri="{FF2B5EF4-FFF2-40B4-BE49-F238E27FC236}">
                        <a16:creationId xmlns="" xmlns:a16="http://schemas.microsoft.com/office/drawing/2014/main" id="{3AFF8EE8-74F5-4DF6-9D87-76A376CEBA57}"/>
                      </a:ext>
                    </a:extLst>
                  </p:cNvPr>
                  <p:cNvSpPr txBox="1"/>
                  <p:nvPr/>
                </p:nvSpPr>
                <p:spPr>
                  <a:xfrm rot="16200000">
                    <a:off x="1049319" y="2174111"/>
                    <a:ext cx="671486" cy="358446"/>
                  </a:xfrm>
                  <a:prstGeom prst="rect">
                    <a:avLst/>
                  </a:prstGeom>
                  <a:solidFill>
                    <a:schemeClr val="accent1"/>
                  </a:solidFill>
                  <a:ln>
                    <a:noFill/>
                  </a:ln>
                </p:spPr>
                <p:txBody>
                  <a:bodyPr wrap="square">
                    <a:spAutoFit/>
                  </a:bodyPr>
                  <a:lstStyle/>
                  <a:p>
                    <a:pPr algn="ctr">
                      <a:defRPr/>
                    </a:pPr>
                    <a:r>
                      <a:rPr lang="en-US" sz="750" b="1" dirty="0">
                        <a:solidFill>
                          <a:srgbClr val="002060"/>
                        </a:solidFill>
                        <a:effectLst>
                          <a:outerShdw blurRad="50800" dist="50800" dir="5400000" algn="ctr" rotWithShape="0">
                            <a:schemeClr val="bg1"/>
                          </a:outerShdw>
                        </a:effectLst>
                      </a:rPr>
                      <a:t>API</a:t>
                    </a:r>
                  </a:p>
                </p:txBody>
              </p:sp>
            </p:grpSp>
          </p:grpSp>
          <p:sp>
            <p:nvSpPr>
              <p:cNvPr id="248" name="Rectangle 247">
                <a:extLst>
                  <a:ext uri="{FF2B5EF4-FFF2-40B4-BE49-F238E27FC236}">
                    <a16:creationId xmlns="" xmlns:a16="http://schemas.microsoft.com/office/drawing/2014/main" id="{4B779B72-9D7F-45FF-8149-9D8D924C0311}"/>
                  </a:ext>
                </a:extLst>
              </p:cNvPr>
              <p:cNvSpPr/>
              <p:nvPr/>
            </p:nvSpPr>
            <p:spPr>
              <a:xfrm>
                <a:off x="5639821" y="2300873"/>
                <a:ext cx="1965780" cy="284780"/>
              </a:xfrm>
              <a:prstGeom prst="rect">
                <a:avLst/>
              </a:prstGeom>
            </p:spPr>
            <p:txBody>
              <a:bodyPr wrap="square">
                <a:spAutoFit/>
              </a:bodyPr>
              <a:lstStyle/>
              <a:p>
                <a:pPr algn="r">
                  <a:defRPr/>
                </a:pPr>
                <a:r>
                  <a:rPr lang="en-US" sz="788" dirty="0" err="1">
                    <a:solidFill>
                      <a:schemeClr val="bg1"/>
                    </a:solidFill>
                  </a:rPr>
                  <a:t>Tiếp</a:t>
                </a:r>
                <a:r>
                  <a:rPr lang="en-US" sz="788" dirty="0">
                    <a:solidFill>
                      <a:schemeClr val="bg1"/>
                    </a:solidFill>
                  </a:rPr>
                  <a:t> </a:t>
                </a:r>
                <a:r>
                  <a:rPr lang="en-US" sz="788" dirty="0" err="1">
                    <a:solidFill>
                      <a:schemeClr val="bg1"/>
                    </a:solidFill>
                  </a:rPr>
                  <a:t>nhận</a:t>
                </a:r>
                <a:r>
                  <a:rPr lang="en-US" sz="788" dirty="0">
                    <a:solidFill>
                      <a:schemeClr val="bg1"/>
                    </a:solidFill>
                  </a:rPr>
                  <a:t> </a:t>
                </a:r>
                <a:r>
                  <a:rPr lang="en-US" sz="788" dirty="0" err="1">
                    <a:solidFill>
                      <a:schemeClr val="bg1"/>
                    </a:solidFill>
                  </a:rPr>
                  <a:t>số</a:t>
                </a:r>
                <a:r>
                  <a:rPr lang="en-US" sz="788" dirty="0">
                    <a:solidFill>
                      <a:schemeClr val="bg1"/>
                    </a:solidFill>
                  </a:rPr>
                  <a:t> </a:t>
                </a:r>
                <a:r>
                  <a:rPr lang="en-US" sz="788" dirty="0" err="1">
                    <a:solidFill>
                      <a:schemeClr val="bg1"/>
                    </a:solidFill>
                  </a:rPr>
                  <a:t>liệu</a:t>
                </a:r>
                <a:r>
                  <a:rPr lang="en-US" sz="788" dirty="0">
                    <a:solidFill>
                      <a:schemeClr val="bg1"/>
                    </a:solidFill>
                  </a:rPr>
                  <a:t> </a:t>
                </a:r>
                <a:r>
                  <a:rPr lang="en-US" sz="788" dirty="0" err="1">
                    <a:solidFill>
                      <a:schemeClr val="bg1"/>
                    </a:solidFill>
                  </a:rPr>
                  <a:t>Thống</a:t>
                </a:r>
                <a:r>
                  <a:rPr lang="en-US" sz="788" dirty="0">
                    <a:solidFill>
                      <a:schemeClr val="bg1"/>
                    </a:solidFill>
                  </a:rPr>
                  <a:t> </a:t>
                </a:r>
                <a:r>
                  <a:rPr lang="en-US" sz="788" dirty="0" err="1">
                    <a:solidFill>
                      <a:schemeClr val="bg1"/>
                    </a:solidFill>
                  </a:rPr>
                  <a:t>kê</a:t>
                </a:r>
                <a:endParaRPr lang="en-US" sz="788" dirty="0">
                  <a:solidFill>
                    <a:schemeClr val="bg1"/>
                  </a:solidFill>
                </a:endParaRPr>
              </a:p>
            </p:txBody>
          </p:sp>
        </p:grpSp>
        <p:cxnSp>
          <p:nvCxnSpPr>
            <p:cNvPr id="19503" name="Straight Arrow Connector 46">
              <a:extLst>
                <a:ext uri="{FF2B5EF4-FFF2-40B4-BE49-F238E27FC236}">
                  <a16:creationId xmlns="" xmlns:a16="http://schemas.microsoft.com/office/drawing/2014/main" id="{266FF7EC-01CD-4945-BEAA-3D11F084A87F}"/>
                </a:ext>
              </a:extLst>
            </p:cNvPr>
            <p:cNvCxnSpPr>
              <a:cxnSpLocks/>
            </p:cNvCxnSpPr>
            <p:nvPr/>
          </p:nvCxnSpPr>
          <p:spPr bwMode="auto">
            <a:xfrm flipV="1">
              <a:off x="7161526" y="2105843"/>
              <a:ext cx="0" cy="727731"/>
            </a:xfrm>
            <a:prstGeom prst="straightConnector1">
              <a:avLst/>
            </a:prstGeom>
            <a:noFill/>
            <a:ln w="38100" algn="ctr">
              <a:solidFill>
                <a:srgbClr val="00B050"/>
              </a:solidFill>
              <a:round/>
              <a:headEnd type="triangle" w="med" len="med"/>
              <a:tailEnd type="triangle" w="med" len="med"/>
            </a:ln>
            <a:extLst>
              <a:ext uri="{909E8E84-426E-40DD-AFC4-6F175D3DCCD1}">
                <a14:hiddenFill xmlns="" xmlns:a14="http://schemas.microsoft.com/office/drawing/2010/main">
                  <a:noFill/>
                </a14:hiddenFill>
              </a:ext>
            </a:extLst>
          </p:spPr>
        </p:cxnSp>
        <p:grpSp>
          <p:nvGrpSpPr>
            <p:cNvPr id="19504" name="Group 47">
              <a:extLst>
                <a:ext uri="{FF2B5EF4-FFF2-40B4-BE49-F238E27FC236}">
                  <a16:creationId xmlns="" xmlns:a16="http://schemas.microsoft.com/office/drawing/2014/main" id="{3BBD94B8-5DFC-4CAD-AE4F-46E89615020C}"/>
                </a:ext>
              </a:extLst>
            </p:cNvPr>
            <p:cNvGrpSpPr>
              <a:grpSpLocks/>
            </p:cNvGrpSpPr>
            <p:nvPr/>
          </p:nvGrpSpPr>
          <p:grpSpPr bwMode="auto">
            <a:xfrm>
              <a:off x="3411767" y="2180230"/>
              <a:ext cx="2161998" cy="444501"/>
              <a:chOff x="5790789" y="2190743"/>
              <a:chExt cx="2161998" cy="444501"/>
            </a:xfrm>
          </p:grpSpPr>
          <p:grpSp>
            <p:nvGrpSpPr>
              <p:cNvPr id="19507" name="Group 50">
                <a:extLst>
                  <a:ext uri="{FF2B5EF4-FFF2-40B4-BE49-F238E27FC236}">
                    <a16:creationId xmlns="" xmlns:a16="http://schemas.microsoft.com/office/drawing/2014/main" id="{B370BC92-55DD-4EA7-899A-0B075709DC93}"/>
                  </a:ext>
                </a:extLst>
              </p:cNvPr>
              <p:cNvGrpSpPr>
                <a:grpSpLocks/>
              </p:cNvGrpSpPr>
              <p:nvPr/>
            </p:nvGrpSpPr>
            <p:grpSpPr bwMode="auto">
              <a:xfrm>
                <a:off x="5882854" y="2190743"/>
                <a:ext cx="2069933" cy="444501"/>
                <a:chOff x="7129074" y="3424193"/>
                <a:chExt cx="2678775" cy="622566"/>
              </a:xfrm>
            </p:grpSpPr>
            <p:sp>
              <p:nvSpPr>
                <p:cNvPr id="243" name="Rectangle 242">
                  <a:extLst>
                    <a:ext uri="{FF2B5EF4-FFF2-40B4-BE49-F238E27FC236}">
                      <a16:creationId xmlns="" xmlns:a16="http://schemas.microsoft.com/office/drawing/2014/main" id="{9E529742-FA1B-4CEE-96E1-AA71CF13F0D7}"/>
                    </a:ext>
                  </a:extLst>
                </p:cNvPr>
                <p:cNvSpPr/>
                <p:nvPr/>
              </p:nvSpPr>
              <p:spPr>
                <a:xfrm>
                  <a:off x="7129074" y="3437533"/>
                  <a:ext cx="2237105" cy="60255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en-US" sz="1050" dirty="0"/>
                </a:p>
              </p:txBody>
            </p:sp>
            <p:grpSp>
              <p:nvGrpSpPr>
                <p:cNvPr id="19510" name="Group 53">
                  <a:extLst>
                    <a:ext uri="{FF2B5EF4-FFF2-40B4-BE49-F238E27FC236}">
                      <a16:creationId xmlns="" xmlns:a16="http://schemas.microsoft.com/office/drawing/2014/main" id="{91AD3E5A-19A3-4C98-ABFA-53746A7A7851}"/>
                    </a:ext>
                  </a:extLst>
                </p:cNvPr>
                <p:cNvGrpSpPr>
                  <a:grpSpLocks/>
                </p:cNvGrpSpPr>
                <p:nvPr/>
              </p:nvGrpSpPr>
              <p:grpSpPr bwMode="auto">
                <a:xfrm>
                  <a:off x="9372342" y="3424193"/>
                  <a:ext cx="435507" cy="622566"/>
                  <a:chOff x="1205555" y="2016745"/>
                  <a:chExt cx="435507" cy="622566"/>
                </a:xfrm>
              </p:grpSpPr>
              <p:sp>
                <p:nvSpPr>
                  <p:cNvPr id="245" name="Rounded Rectangle 48">
                    <a:extLst>
                      <a:ext uri="{FF2B5EF4-FFF2-40B4-BE49-F238E27FC236}">
                        <a16:creationId xmlns="" xmlns:a16="http://schemas.microsoft.com/office/drawing/2014/main" id="{265B3D5B-C9C8-48B3-84CE-41CC09F74995}"/>
                      </a:ext>
                    </a:extLst>
                  </p:cNvPr>
                  <p:cNvSpPr/>
                  <p:nvPr/>
                </p:nvSpPr>
                <p:spPr>
                  <a:xfrm>
                    <a:off x="1205555" y="2021191"/>
                    <a:ext cx="435507" cy="618120"/>
                  </a:xfrm>
                  <a:prstGeom prst="roundRect">
                    <a:avLst>
                      <a:gd name="adj" fmla="val 5017"/>
                    </a:avLst>
                  </a:prstGeom>
                  <a:solidFill>
                    <a:schemeClr val="accent2"/>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46" name="TextBox 245">
                    <a:extLst>
                      <a:ext uri="{FF2B5EF4-FFF2-40B4-BE49-F238E27FC236}">
                        <a16:creationId xmlns="" xmlns:a16="http://schemas.microsoft.com/office/drawing/2014/main" id="{7554F9D5-1A2B-4C9C-BCCD-BD929DFA3276}"/>
                      </a:ext>
                    </a:extLst>
                  </p:cNvPr>
                  <p:cNvSpPr txBox="1"/>
                  <p:nvPr/>
                </p:nvSpPr>
                <p:spPr>
                  <a:xfrm rot="16200000">
                    <a:off x="1111082" y="2147694"/>
                    <a:ext cx="620344" cy="358445"/>
                  </a:xfrm>
                  <a:prstGeom prst="rect">
                    <a:avLst/>
                  </a:prstGeom>
                  <a:solidFill>
                    <a:schemeClr val="accent1"/>
                  </a:solidFill>
                  <a:ln>
                    <a:noFill/>
                  </a:ln>
                </p:spPr>
                <p:txBody>
                  <a:bodyPr>
                    <a:spAutoFit/>
                  </a:bodyPr>
                  <a:lstStyle/>
                  <a:p>
                    <a:pPr algn="ctr">
                      <a:defRPr/>
                    </a:pPr>
                    <a:r>
                      <a:rPr lang="en-US" sz="750" b="1" dirty="0" err="1">
                        <a:solidFill>
                          <a:srgbClr val="002060"/>
                        </a:solidFill>
                        <a:effectLst>
                          <a:outerShdw blurRad="50800" dist="50800" dir="5400000" algn="ctr" rotWithShape="0">
                            <a:schemeClr val="bg1"/>
                          </a:outerShdw>
                        </a:effectLst>
                      </a:rPr>
                      <a:t>AaI</a:t>
                    </a:r>
                    <a:endParaRPr lang="en-US" sz="750" b="1" dirty="0">
                      <a:solidFill>
                        <a:srgbClr val="002060"/>
                      </a:solidFill>
                      <a:effectLst>
                        <a:outerShdw blurRad="50800" dist="50800" dir="5400000" algn="ctr" rotWithShape="0">
                          <a:schemeClr val="bg1"/>
                        </a:outerShdw>
                      </a:effectLst>
                    </a:endParaRPr>
                  </a:p>
                </p:txBody>
              </p:sp>
            </p:grpSp>
          </p:grpSp>
          <p:sp>
            <p:nvSpPr>
              <p:cNvPr id="242" name="Rectangle 241">
                <a:extLst>
                  <a:ext uri="{FF2B5EF4-FFF2-40B4-BE49-F238E27FC236}">
                    <a16:creationId xmlns="" xmlns:a16="http://schemas.microsoft.com/office/drawing/2014/main" id="{A37077AE-EDA2-4F97-8BB0-35EB15034BB9}"/>
                  </a:ext>
                </a:extLst>
              </p:cNvPr>
              <p:cNvSpPr/>
              <p:nvPr/>
            </p:nvSpPr>
            <p:spPr>
              <a:xfrm>
                <a:off x="5790789" y="2300274"/>
                <a:ext cx="1814364" cy="284780"/>
              </a:xfrm>
              <a:prstGeom prst="rect">
                <a:avLst/>
              </a:prstGeom>
            </p:spPr>
            <p:txBody>
              <a:bodyPr wrap="square">
                <a:spAutoFit/>
              </a:bodyPr>
              <a:lstStyle/>
              <a:p>
                <a:pPr algn="r">
                  <a:defRPr/>
                </a:pPr>
                <a:r>
                  <a:rPr lang="en-US" sz="788" dirty="0" err="1">
                    <a:solidFill>
                      <a:schemeClr val="bg1"/>
                    </a:solidFill>
                  </a:rPr>
                  <a:t>Tiếp</a:t>
                </a:r>
                <a:r>
                  <a:rPr lang="en-US" sz="788" dirty="0">
                    <a:solidFill>
                      <a:schemeClr val="bg1"/>
                    </a:solidFill>
                  </a:rPr>
                  <a:t> </a:t>
                </a:r>
                <a:r>
                  <a:rPr lang="en-US" sz="788" dirty="0" err="1">
                    <a:solidFill>
                      <a:schemeClr val="bg1"/>
                    </a:solidFill>
                  </a:rPr>
                  <a:t>nhận</a:t>
                </a:r>
                <a:r>
                  <a:rPr lang="en-US" sz="788" dirty="0">
                    <a:solidFill>
                      <a:schemeClr val="bg1"/>
                    </a:solidFill>
                  </a:rPr>
                  <a:t> </a:t>
                </a:r>
                <a:r>
                  <a:rPr lang="en-US" sz="788" dirty="0" err="1">
                    <a:solidFill>
                      <a:schemeClr val="bg1"/>
                    </a:solidFill>
                  </a:rPr>
                  <a:t>số</a:t>
                </a:r>
                <a:r>
                  <a:rPr lang="en-US" sz="788" dirty="0">
                    <a:solidFill>
                      <a:schemeClr val="bg1"/>
                    </a:solidFill>
                  </a:rPr>
                  <a:t> </a:t>
                </a:r>
                <a:r>
                  <a:rPr lang="en-US" sz="788" dirty="0" err="1">
                    <a:solidFill>
                      <a:schemeClr val="bg1"/>
                    </a:solidFill>
                  </a:rPr>
                  <a:t>liệu</a:t>
                </a:r>
                <a:r>
                  <a:rPr lang="en-US" sz="788" dirty="0">
                    <a:solidFill>
                      <a:schemeClr val="bg1"/>
                    </a:solidFill>
                  </a:rPr>
                  <a:t> </a:t>
                </a:r>
                <a:r>
                  <a:rPr lang="en-US" sz="788" dirty="0" err="1">
                    <a:solidFill>
                      <a:schemeClr val="bg1"/>
                    </a:solidFill>
                  </a:rPr>
                  <a:t>Báo</a:t>
                </a:r>
                <a:r>
                  <a:rPr lang="en-US" sz="788" dirty="0">
                    <a:solidFill>
                      <a:schemeClr val="bg1"/>
                    </a:solidFill>
                  </a:rPr>
                  <a:t> </a:t>
                </a:r>
                <a:r>
                  <a:rPr lang="en-US" sz="788" dirty="0" err="1">
                    <a:solidFill>
                      <a:schemeClr val="bg1"/>
                    </a:solidFill>
                  </a:rPr>
                  <a:t>cáo</a:t>
                </a:r>
                <a:endParaRPr lang="en-US" sz="788" dirty="0">
                  <a:solidFill>
                    <a:schemeClr val="bg1"/>
                  </a:solidFill>
                </a:endParaRPr>
              </a:p>
            </p:txBody>
          </p:sp>
        </p:grpSp>
        <p:cxnSp>
          <p:nvCxnSpPr>
            <p:cNvPr id="19505" name="Straight Arrow Connector 48">
              <a:extLst>
                <a:ext uri="{FF2B5EF4-FFF2-40B4-BE49-F238E27FC236}">
                  <a16:creationId xmlns="" xmlns:a16="http://schemas.microsoft.com/office/drawing/2014/main" id="{6C497DAF-0D02-49C3-BDE7-BF58F89ACD00}"/>
                </a:ext>
              </a:extLst>
            </p:cNvPr>
            <p:cNvCxnSpPr>
              <a:cxnSpLocks/>
            </p:cNvCxnSpPr>
            <p:nvPr/>
          </p:nvCxnSpPr>
          <p:spPr bwMode="auto">
            <a:xfrm flipV="1">
              <a:off x="9554953" y="2095206"/>
              <a:ext cx="0" cy="727731"/>
            </a:xfrm>
            <a:prstGeom prst="straightConnector1">
              <a:avLst/>
            </a:prstGeom>
            <a:noFill/>
            <a:ln w="38100" algn="ctr">
              <a:solidFill>
                <a:srgbClr val="00B05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240" name="Connector: Elbow 239">
              <a:extLst>
                <a:ext uri="{FF2B5EF4-FFF2-40B4-BE49-F238E27FC236}">
                  <a16:creationId xmlns="" xmlns:a16="http://schemas.microsoft.com/office/drawing/2014/main" id="{F417637B-2BD8-4125-A131-FE17F2BD1006}"/>
                </a:ext>
              </a:extLst>
            </p:cNvPr>
            <p:cNvCxnSpPr>
              <a:cxnSpLocks/>
            </p:cNvCxnSpPr>
            <p:nvPr/>
          </p:nvCxnSpPr>
          <p:spPr>
            <a:xfrm>
              <a:off x="3318109" y="2165174"/>
              <a:ext cx="1958817" cy="782638"/>
            </a:xfrm>
            <a:prstGeom prst="bentConnector3">
              <a:avLst>
                <a:gd name="adj1" fmla="val 99825"/>
              </a:avLst>
            </a:prstGeom>
            <a:ln w="28575">
              <a:solidFill>
                <a:srgbClr val="00B05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 name="Left-Right Arrow 8">
            <a:extLst>
              <a:ext uri="{FF2B5EF4-FFF2-40B4-BE49-F238E27FC236}">
                <a16:creationId xmlns="" xmlns:a16="http://schemas.microsoft.com/office/drawing/2014/main" id="{9FE2C473-F25F-A541-8F40-0C204B413C0B}"/>
              </a:ext>
            </a:extLst>
          </p:cNvPr>
          <p:cNvSpPr/>
          <p:nvPr/>
        </p:nvSpPr>
        <p:spPr>
          <a:xfrm>
            <a:off x="2778919" y="1251348"/>
            <a:ext cx="1554956" cy="182165"/>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dirty="0"/>
          </a:p>
        </p:txBody>
      </p:sp>
      <p:sp>
        <p:nvSpPr>
          <p:cNvPr id="124" name="Title 1">
            <a:extLst>
              <a:ext uri="{FF2B5EF4-FFF2-40B4-BE49-F238E27FC236}">
                <a16:creationId xmlns="" xmlns:a16="http://schemas.microsoft.com/office/drawing/2014/main" id="{61325CC4-2636-4071-80C4-1B3A44F9C81A}"/>
              </a:ext>
            </a:extLst>
          </p:cNvPr>
          <p:cNvSpPr>
            <a:spLocks noGrp="1"/>
          </p:cNvSpPr>
          <p:nvPr>
            <p:ph type="title"/>
          </p:nvPr>
        </p:nvSpPr>
        <p:spPr>
          <a:xfrm>
            <a:off x="497220" y="144183"/>
            <a:ext cx="8354680" cy="454223"/>
          </a:xfrm>
        </p:spPr>
        <p:txBody>
          <a:bodyPr>
            <a:noAutofit/>
          </a:bodyPr>
          <a:lstStyle/>
          <a:p>
            <a:r>
              <a:rPr lang="en-US" sz="2200" b="1" dirty="0">
                <a:solidFill>
                  <a:srgbClr val="D16F3D"/>
                </a:solidFill>
              </a:rPr>
              <a:t>4. </a:t>
            </a:r>
            <a:r>
              <a:rPr lang="en-US" sz="2200" b="1" dirty="0" err="1">
                <a:solidFill>
                  <a:srgbClr val="D16F3D"/>
                </a:solidFill>
              </a:rPr>
              <a:t>Kiến</a:t>
            </a:r>
            <a:r>
              <a:rPr lang="en-US" sz="2200" b="1" dirty="0">
                <a:solidFill>
                  <a:srgbClr val="D16F3D"/>
                </a:solidFill>
              </a:rPr>
              <a:t> </a:t>
            </a:r>
            <a:r>
              <a:rPr lang="en-US" sz="2200" b="1" dirty="0" err="1">
                <a:solidFill>
                  <a:srgbClr val="D16F3D"/>
                </a:solidFill>
              </a:rPr>
              <a:t>trúc</a:t>
            </a:r>
            <a:r>
              <a:rPr lang="en-US" sz="2200" b="1" dirty="0">
                <a:solidFill>
                  <a:srgbClr val="D16F3D"/>
                </a:solidFill>
              </a:rPr>
              <a:t> </a:t>
            </a:r>
            <a:r>
              <a:rPr lang="en-US" sz="2200" b="1" dirty="0" err="1">
                <a:solidFill>
                  <a:srgbClr val="D16F3D"/>
                </a:solidFill>
              </a:rPr>
              <a:t>nghiệp</a:t>
            </a:r>
            <a:r>
              <a:rPr lang="en-US" sz="2200" b="1" dirty="0">
                <a:solidFill>
                  <a:srgbClr val="D16F3D"/>
                </a:solidFill>
              </a:rPr>
              <a:t> </a:t>
            </a:r>
            <a:r>
              <a:rPr lang="en-US" sz="2200" b="1" dirty="0" err="1">
                <a:solidFill>
                  <a:srgbClr val="D16F3D"/>
                </a:solidFill>
              </a:rPr>
              <a:t>vụ</a:t>
            </a:r>
            <a:r>
              <a:rPr lang="en-US" sz="2200" b="1" dirty="0">
                <a:solidFill>
                  <a:srgbClr val="D16F3D"/>
                </a:solidFill>
              </a:rPr>
              <a:t> </a:t>
            </a:r>
            <a:r>
              <a:rPr lang="en-US" sz="2200" b="1" dirty="0" err="1">
                <a:solidFill>
                  <a:srgbClr val="D16F3D"/>
                </a:solidFill>
              </a:rPr>
              <a:t>và</a:t>
            </a:r>
            <a:r>
              <a:rPr lang="en-US" sz="2200" b="1" dirty="0">
                <a:solidFill>
                  <a:srgbClr val="D16F3D"/>
                </a:solidFill>
              </a:rPr>
              <a:t> </a:t>
            </a:r>
            <a:r>
              <a:rPr lang="en-US" sz="2200" b="1" dirty="0" err="1">
                <a:solidFill>
                  <a:srgbClr val="D16F3D"/>
                </a:solidFill>
              </a:rPr>
              <a:t>ứng</a:t>
            </a:r>
            <a:r>
              <a:rPr lang="en-US" sz="2200" b="1" dirty="0">
                <a:solidFill>
                  <a:srgbClr val="D16F3D"/>
                </a:solidFill>
              </a:rPr>
              <a:t> </a:t>
            </a:r>
            <a:r>
              <a:rPr lang="en-US" sz="2200" b="1" dirty="0" err="1">
                <a:solidFill>
                  <a:srgbClr val="D16F3D"/>
                </a:solidFill>
              </a:rPr>
              <a:t>dụng</a:t>
            </a:r>
            <a:r>
              <a:rPr lang="en-US" sz="2200" b="1" dirty="0">
                <a:solidFill>
                  <a:srgbClr val="D16F3D"/>
                </a:solidFill>
              </a:rPr>
              <a:t> HTTT </a:t>
            </a:r>
            <a:r>
              <a:rPr lang="en-US" sz="2200" b="1" dirty="0" err="1">
                <a:solidFill>
                  <a:srgbClr val="D16F3D"/>
                </a:solidFill>
              </a:rPr>
              <a:t>báo</a:t>
            </a:r>
            <a:r>
              <a:rPr lang="en-US" sz="2200" b="1" dirty="0">
                <a:solidFill>
                  <a:srgbClr val="D16F3D"/>
                </a:solidFill>
              </a:rPr>
              <a:t> </a:t>
            </a:r>
            <a:r>
              <a:rPr lang="en-US" sz="2200" b="1" dirty="0" err="1">
                <a:solidFill>
                  <a:srgbClr val="D16F3D"/>
                </a:solidFill>
              </a:rPr>
              <a:t>cáo</a:t>
            </a:r>
            <a:r>
              <a:rPr lang="en-US" sz="2200" b="1" dirty="0">
                <a:solidFill>
                  <a:srgbClr val="D16F3D"/>
                </a:solidFill>
              </a:rPr>
              <a:t> </a:t>
            </a:r>
            <a:r>
              <a:rPr lang="en-US" sz="2200" b="1" dirty="0" err="1">
                <a:solidFill>
                  <a:srgbClr val="D16F3D"/>
                </a:solidFill>
              </a:rPr>
              <a:t>Chính</a:t>
            </a:r>
            <a:r>
              <a:rPr lang="en-US" sz="2200" b="1" dirty="0">
                <a:solidFill>
                  <a:srgbClr val="D16F3D"/>
                </a:solidFill>
              </a:rPr>
              <a:t> </a:t>
            </a:r>
            <a:r>
              <a:rPr lang="en-US" sz="2200" b="1" dirty="0" err="1">
                <a:solidFill>
                  <a:srgbClr val="D16F3D"/>
                </a:solidFill>
              </a:rPr>
              <a:t>phủ</a:t>
            </a:r>
            <a:endParaRPr lang="en-US" sz="2200" b="1" dirty="0">
              <a:solidFill>
                <a:srgbClr val="0070C0"/>
              </a:solidFill>
              <a:latin typeface="Arial" panose="020B0604020202020204" pitchFamily="34" charset="0"/>
              <a:cs typeface="Arial" panose="020B0604020202020204" pitchFamily="34" charset="0"/>
            </a:endParaRPr>
          </a:p>
        </p:txBody>
      </p:sp>
      <p:pic>
        <p:nvPicPr>
          <p:cNvPr id="125" name="Picture 124">
            <a:extLst>
              <a:ext uri="{FF2B5EF4-FFF2-40B4-BE49-F238E27FC236}">
                <a16:creationId xmlns="" xmlns:a16="http://schemas.microsoft.com/office/drawing/2014/main" id="{4094B40C-E360-489E-9838-5826E2E0D918}"/>
              </a:ext>
            </a:extLst>
          </p:cNvPr>
          <p:cNvPicPr>
            <a:picLocks noChangeAspect="1"/>
          </p:cNvPicPr>
          <p:nvPr/>
        </p:nvPicPr>
        <p:blipFill>
          <a:blip r:embed="rId8"/>
          <a:stretch>
            <a:fillRect/>
          </a:stretch>
        </p:blipFill>
        <p:spPr>
          <a:xfrm>
            <a:off x="1" y="179426"/>
            <a:ext cx="473825" cy="369220"/>
          </a:xfrm>
          <a:prstGeom prst="rect">
            <a:avLst/>
          </a:prstGeom>
        </p:spPr>
      </p:pic>
      <p:sp>
        <p:nvSpPr>
          <p:cNvPr id="3" name="Slide Number Placeholder 2">
            <a:extLst>
              <a:ext uri="{FF2B5EF4-FFF2-40B4-BE49-F238E27FC236}">
                <a16:creationId xmlns="" xmlns:a16="http://schemas.microsoft.com/office/drawing/2014/main" id="{CAF8B999-C43D-4CC6-B175-D5F448DA305E}"/>
              </a:ext>
            </a:extLst>
          </p:cNvPr>
          <p:cNvSpPr>
            <a:spLocks noGrp="1"/>
          </p:cNvSpPr>
          <p:nvPr>
            <p:ph type="sldNum" sz="quarter" idx="12"/>
          </p:nvPr>
        </p:nvSpPr>
        <p:spPr/>
        <p:txBody>
          <a:bodyPr/>
          <a:lstStyle/>
          <a:p>
            <a:fld id="{915606CC-36FA-4283-A0CE-BAC400B7BCE4}" type="slidenum">
              <a:rPr lang="en-US" smtClean="0"/>
              <a:pPr/>
              <a:t>9</a:t>
            </a:fld>
            <a:endParaRPr lang="en-US" dirty="0"/>
          </a:p>
        </p:txBody>
      </p:sp>
      <p:sp>
        <p:nvSpPr>
          <p:cNvPr id="123" name="Can 167">
            <a:extLst>
              <a:ext uri="{FF2B5EF4-FFF2-40B4-BE49-F238E27FC236}">
                <a16:creationId xmlns="" xmlns:a16="http://schemas.microsoft.com/office/drawing/2014/main" id="{6EC4DF80-2AF4-4C6E-BBFC-7B57B8A0EF3A}"/>
              </a:ext>
            </a:extLst>
          </p:cNvPr>
          <p:cNvSpPr/>
          <p:nvPr/>
        </p:nvSpPr>
        <p:spPr bwMode="auto">
          <a:xfrm>
            <a:off x="2507925" y="3832603"/>
            <a:ext cx="1101583" cy="875705"/>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6" name="Can 169">
            <a:extLst>
              <a:ext uri="{FF2B5EF4-FFF2-40B4-BE49-F238E27FC236}">
                <a16:creationId xmlns="" xmlns:a16="http://schemas.microsoft.com/office/drawing/2014/main" id="{9697C280-6041-4857-81A2-08071FA7432D}"/>
              </a:ext>
            </a:extLst>
          </p:cNvPr>
          <p:cNvSpPr/>
          <p:nvPr/>
        </p:nvSpPr>
        <p:spPr bwMode="auto">
          <a:xfrm>
            <a:off x="2664307" y="4234579"/>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7" name="Can 169">
            <a:extLst>
              <a:ext uri="{FF2B5EF4-FFF2-40B4-BE49-F238E27FC236}">
                <a16:creationId xmlns="" xmlns:a16="http://schemas.microsoft.com/office/drawing/2014/main" id="{57DDA82B-719C-4589-AE4E-5A0879347D81}"/>
              </a:ext>
            </a:extLst>
          </p:cNvPr>
          <p:cNvSpPr/>
          <p:nvPr/>
        </p:nvSpPr>
        <p:spPr bwMode="auto">
          <a:xfrm>
            <a:off x="2952683" y="4188681"/>
            <a:ext cx="209318" cy="456227"/>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8" name="Can 169">
            <a:extLst>
              <a:ext uri="{FF2B5EF4-FFF2-40B4-BE49-F238E27FC236}">
                <a16:creationId xmlns="" xmlns:a16="http://schemas.microsoft.com/office/drawing/2014/main" id="{BCC8A512-F4D8-4F90-991F-8070C581B1DB}"/>
              </a:ext>
            </a:extLst>
          </p:cNvPr>
          <p:cNvSpPr/>
          <p:nvPr/>
        </p:nvSpPr>
        <p:spPr bwMode="auto">
          <a:xfrm>
            <a:off x="3290115" y="4242911"/>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29" name="Can 167">
            <a:extLst>
              <a:ext uri="{FF2B5EF4-FFF2-40B4-BE49-F238E27FC236}">
                <a16:creationId xmlns="" xmlns:a16="http://schemas.microsoft.com/office/drawing/2014/main" id="{6CD89645-00F5-4D21-B43F-4651C0B7CE55}"/>
              </a:ext>
            </a:extLst>
          </p:cNvPr>
          <p:cNvSpPr/>
          <p:nvPr/>
        </p:nvSpPr>
        <p:spPr bwMode="auto">
          <a:xfrm>
            <a:off x="654551" y="3832603"/>
            <a:ext cx="1101583" cy="875705"/>
          </a:xfrm>
          <a:prstGeom prst="can">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30" name="Can 169">
            <a:extLst>
              <a:ext uri="{FF2B5EF4-FFF2-40B4-BE49-F238E27FC236}">
                <a16:creationId xmlns="" xmlns:a16="http://schemas.microsoft.com/office/drawing/2014/main" id="{F13B0E58-0178-49A0-80F8-9A2D4F0235E6}"/>
              </a:ext>
            </a:extLst>
          </p:cNvPr>
          <p:cNvSpPr/>
          <p:nvPr/>
        </p:nvSpPr>
        <p:spPr bwMode="auto">
          <a:xfrm>
            <a:off x="847563" y="4221006"/>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31" name="Can 169">
            <a:extLst>
              <a:ext uri="{FF2B5EF4-FFF2-40B4-BE49-F238E27FC236}">
                <a16:creationId xmlns="" xmlns:a16="http://schemas.microsoft.com/office/drawing/2014/main" id="{14F4FDB2-8CC1-48C8-85FA-323D11A0DD4C}"/>
              </a:ext>
            </a:extLst>
          </p:cNvPr>
          <p:cNvSpPr/>
          <p:nvPr/>
        </p:nvSpPr>
        <p:spPr bwMode="auto">
          <a:xfrm>
            <a:off x="1135939" y="4175108"/>
            <a:ext cx="209318" cy="456227"/>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132" name="Can 169">
            <a:extLst>
              <a:ext uri="{FF2B5EF4-FFF2-40B4-BE49-F238E27FC236}">
                <a16:creationId xmlns="" xmlns:a16="http://schemas.microsoft.com/office/drawing/2014/main" id="{B8610C94-5111-4827-985C-844257FD3AE6}"/>
              </a:ext>
            </a:extLst>
          </p:cNvPr>
          <p:cNvSpPr/>
          <p:nvPr/>
        </p:nvSpPr>
        <p:spPr bwMode="auto">
          <a:xfrm>
            <a:off x="1473371" y="4229338"/>
            <a:ext cx="209318" cy="377885"/>
          </a:xfrm>
          <a:prstGeom prst="can">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50"/>
          </a:p>
        </p:txBody>
      </p:sp>
      <p:sp>
        <p:nvSpPr>
          <p:cNvPr id="2" name="Flowchart: Direct Access Storage 1">
            <a:extLst>
              <a:ext uri="{FF2B5EF4-FFF2-40B4-BE49-F238E27FC236}">
                <a16:creationId xmlns="" xmlns:a16="http://schemas.microsoft.com/office/drawing/2014/main" id="{4474B615-10E8-4BCB-95C1-BEA4279FFD23}"/>
              </a:ext>
            </a:extLst>
          </p:cNvPr>
          <p:cNvSpPr/>
          <p:nvPr/>
        </p:nvSpPr>
        <p:spPr>
          <a:xfrm rot="5400000">
            <a:off x="1369126" y="3562356"/>
            <a:ext cx="1596708" cy="157943"/>
          </a:xfrm>
          <a:prstGeom prst="flowChartMagneticDrum">
            <a:avLst/>
          </a:prstGeom>
          <a:solidFill>
            <a:schemeClr val="bg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 xmlns:a16="http://schemas.microsoft.com/office/drawing/2014/main" id="{B146683C-14AB-4B57-A632-623F70D06103}"/>
              </a:ext>
            </a:extLst>
          </p:cNvPr>
          <p:cNvCxnSpPr>
            <a:stCxn id="287" idx="2"/>
          </p:cNvCxnSpPr>
          <p:nvPr/>
        </p:nvCxnSpPr>
        <p:spPr>
          <a:xfrm flipH="1">
            <a:off x="1198857" y="3245147"/>
            <a:ext cx="1" cy="7213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 xmlns:a16="http://schemas.microsoft.com/office/drawing/2014/main" id="{54916EC8-9528-4C03-A67A-AAFE2467A8D6}"/>
              </a:ext>
            </a:extLst>
          </p:cNvPr>
          <p:cNvCxnSpPr/>
          <p:nvPr/>
        </p:nvCxnSpPr>
        <p:spPr>
          <a:xfrm flipH="1">
            <a:off x="3063850" y="3293075"/>
            <a:ext cx="1" cy="721329"/>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5" name="Straight Arrow Connector 7">
            <a:extLst>
              <a:ext uri="{FF2B5EF4-FFF2-40B4-BE49-F238E27FC236}">
                <a16:creationId xmlns="" xmlns:a16="http://schemas.microsoft.com/office/drawing/2014/main" id="{4990947E-D20D-4E59-806A-458E5C2B4AA1}"/>
              </a:ext>
            </a:extLst>
          </p:cNvPr>
          <p:cNvCxnSpPr>
            <a:cxnSpLocks/>
          </p:cNvCxnSpPr>
          <p:nvPr/>
        </p:nvCxnSpPr>
        <p:spPr bwMode="auto">
          <a:xfrm flipH="1">
            <a:off x="1277235" y="3582198"/>
            <a:ext cx="811274" cy="0"/>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cxnSp>
        <p:nvCxnSpPr>
          <p:cNvPr id="138" name="Straight Arrow Connector 7">
            <a:extLst>
              <a:ext uri="{FF2B5EF4-FFF2-40B4-BE49-F238E27FC236}">
                <a16:creationId xmlns="" xmlns:a16="http://schemas.microsoft.com/office/drawing/2014/main" id="{7237B691-D035-46DE-BB16-9E797F78A8D3}"/>
              </a:ext>
            </a:extLst>
          </p:cNvPr>
          <p:cNvCxnSpPr>
            <a:cxnSpLocks/>
          </p:cNvCxnSpPr>
          <p:nvPr/>
        </p:nvCxnSpPr>
        <p:spPr bwMode="auto">
          <a:xfrm flipH="1">
            <a:off x="2262188" y="3582198"/>
            <a:ext cx="811274" cy="0"/>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sp>
        <p:nvSpPr>
          <p:cNvPr id="141" name="Rounded Rectangle 20">
            <a:extLst>
              <a:ext uri="{FF2B5EF4-FFF2-40B4-BE49-F238E27FC236}">
                <a16:creationId xmlns="" xmlns:a16="http://schemas.microsoft.com/office/drawing/2014/main" id="{6F2F595F-83CC-47B9-9627-4F2827FA7EF5}"/>
              </a:ext>
            </a:extLst>
          </p:cNvPr>
          <p:cNvSpPr/>
          <p:nvPr/>
        </p:nvSpPr>
        <p:spPr bwMode="auto">
          <a:xfrm>
            <a:off x="5409560" y="2776494"/>
            <a:ext cx="1328738" cy="490537"/>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US" sz="1050" dirty="0">
              <a:solidFill>
                <a:prstClr val="black"/>
              </a:solidFill>
              <a:latin typeface="Palatino Linotype" panose="02040502050505030304" pitchFamily="18" charset="0"/>
            </a:endParaRPr>
          </a:p>
          <a:p>
            <a:pPr algn="ctr">
              <a:defRPr/>
            </a:pPr>
            <a:endParaRPr lang="en-US" sz="1050" dirty="0">
              <a:solidFill>
                <a:prstClr val="black"/>
              </a:solidFill>
              <a:latin typeface="Palatino Linotype" panose="02040502050505030304" pitchFamily="18" charset="0"/>
            </a:endParaRPr>
          </a:p>
        </p:txBody>
      </p:sp>
      <p:sp>
        <p:nvSpPr>
          <p:cNvPr id="142" name="TextBox 124">
            <a:extLst>
              <a:ext uri="{FF2B5EF4-FFF2-40B4-BE49-F238E27FC236}">
                <a16:creationId xmlns="" xmlns:a16="http://schemas.microsoft.com/office/drawing/2014/main" id="{D9EC4658-10EF-4BCB-BA50-F1E606F65A6A}"/>
              </a:ext>
            </a:extLst>
          </p:cNvPr>
          <p:cNvSpPr txBox="1">
            <a:spLocks noChangeArrowheads="1"/>
          </p:cNvSpPr>
          <p:nvPr/>
        </p:nvSpPr>
        <p:spPr bwMode="auto">
          <a:xfrm>
            <a:off x="5646521" y="2838617"/>
            <a:ext cx="1085584" cy="34624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825" dirty="0" err="1">
                <a:solidFill>
                  <a:srgbClr val="0070C0"/>
                </a:solidFill>
                <a:latin typeface="Arial" panose="020B0604020202020204" pitchFamily="34" charset="0"/>
              </a:rPr>
              <a:t>Hệ</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thống</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phân</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tích</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dự</a:t>
            </a:r>
            <a:r>
              <a:rPr lang="en-US" altLang="en-US" sz="825" dirty="0">
                <a:solidFill>
                  <a:srgbClr val="0070C0"/>
                </a:solidFill>
                <a:latin typeface="Arial" panose="020B0604020202020204" pitchFamily="34" charset="0"/>
              </a:rPr>
              <a:t> </a:t>
            </a:r>
            <a:r>
              <a:rPr lang="en-US" altLang="en-US" sz="825" dirty="0" err="1">
                <a:solidFill>
                  <a:srgbClr val="0070C0"/>
                </a:solidFill>
                <a:latin typeface="Arial" panose="020B0604020202020204" pitchFamily="34" charset="0"/>
              </a:rPr>
              <a:t>báo</a:t>
            </a:r>
            <a:endParaRPr lang="en-US" altLang="en-US" sz="825" dirty="0">
              <a:solidFill>
                <a:srgbClr val="0070C0"/>
              </a:solidFill>
              <a:latin typeface="Arial" panose="020B0604020202020204" pitchFamily="34" charset="0"/>
            </a:endParaRPr>
          </a:p>
        </p:txBody>
      </p:sp>
      <p:cxnSp>
        <p:nvCxnSpPr>
          <p:cNvPr id="143" name="Straight Arrow Connector 42">
            <a:extLst>
              <a:ext uri="{FF2B5EF4-FFF2-40B4-BE49-F238E27FC236}">
                <a16:creationId xmlns="" xmlns:a16="http://schemas.microsoft.com/office/drawing/2014/main" id="{59EC7C49-8AEE-44D8-AD2D-A1925E959A2F}"/>
              </a:ext>
            </a:extLst>
          </p:cNvPr>
          <p:cNvCxnSpPr>
            <a:cxnSpLocks/>
          </p:cNvCxnSpPr>
          <p:nvPr/>
        </p:nvCxnSpPr>
        <p:spPr bwMode="auto">
          <a:xfrm flipV="1">
            <a:off x="6042932" y="2523819"/>
            <a:ext cx="0" cy="243676"/>
          </a:xfrm>
          <a:prstGeom prst="straightConnector1">
            <a:avLst/>
          </a:prstGeom>
          <a:noFill/>
          <a:ln w="38100" algn="ctr">
            <a:solidFill>
              <a:srgbClr val="0070C0"/>
            </a:solidFill>
            <a:round/>
            <a:headEnd type="triangle" w="med" len="med"/>
            <a:tailEnd type="triangle" w="med" len="med"/>
          </a:ln>
          <a:extLst>
            <a:ext uri="{909E8E84-426E-40DD-AFC4-6F175D3DCCD1}">
              <a14:hiddenFill xmlns="" xmlns:a14="http://schemas.microsoft.com/office/drawing/2010/main">
                <a:noFill/>
              </a14:hiddenFill>
            </a:ext>
          </a:extLst>
        </p:spPr>
      </p:cxnSp>
      <p:sp>
        <p:nvSpPr>
          <p:cNvPr id="14" name="Rectangle 13">
            <a:extLst>
              <a:ext uri="{FF2B5EF4-FFF2-40B4-BE49-F238E27FC236}">
                <a16:creationId xmlns="" xmlns:a16="http://schemas.microsoft.com/office/drawing/2014/main" id="{A0FA585A-A1C8-4850-9D98-5233B436D64E}"/>
              </a:ext>
            </a:extLst>
          </p:cNvPr>
          <p:cNvSpPr/>
          <p:nvPr/>
        </p:nvSpPr>
        <p:spPr>
          <a:xfrm>
            <a:off x="4950823" y="4175108"/>
            <a:ext cx="3538626" cy="4237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solidFill>
                  <a:schemeClr val="tx1"/>
                </a:solidFill>
              </a:rPr>
              <a:t>Hệ</a:t>
            </a:r>
            <a:r>
              <a:rPr lang="en-US" dirty="0">
                <a:solidFill>
                  <a:schemeClr val="tx1"/>
                </a:solidFill>
              </a:rPr>
              <a:t> </a:t>
            </a:r>
            <a:r>
              <a:rPr lang="en-US" dirty="0" err="1">
                <a:solidFill>
                  <a:schemeClr val="tx1"/>
                </a:solidFill>
              </a:rPr>
              <a:t>thống</a:t>
            </a:r>
            <a:r>
              <a:rPr lang="en-US" dirty="0">
                <a:solidFill>
                  <a:schemeClr val="tx1"/>
                </a:solidFill>
              </a:rPr>
              <a:t> </a:t>
            </a:r>
            <a:r>
              <a:rPr lang="en-US" dirty="0" err="1">
                <a:solidFill>
                  <a:schemeClr val="tx1"/>
                </a:solidFill>
              </a:rPr>
              <a:t>thông</a:t>
            </a:r>
            <a:r>
              <a:rPr lang="en-US" dirty="0">
                <a:solidFill>
                  <a:schemeClr val="tx1"/>
                </a:solidFill>
              </a:rPr>
              <a:t> tin </a:t>
            </a:r>
            <a:r>
              <a:rPr lang="en-US" dirty="0" err="1">
                <a:solidFill>
                  <a:schemeClr val="tx1"/>
                </a:solidFill>
              </a:rPr>
              <a:t>báo</a:t>
            </a:r>
            <a:r>
              <a:rPr lang="en-US" dirty="0">
                <a:solidFill>
                  <a:schemeClr val="tx1"/>
                </a:solidFill>
              </a:rPr>
              <a:t> </a:t>
            </a:r>
            <a:r>
              <a:rPr lang="en-US" dirty="0" err="1">
                <a:solidFill>
                  <a:schemeClr val="tx1"/>
                </a:solidFill>
              </a:rPr>
              <a:t>cáo</a:t>
            </a:r>
            <a:r>
              <a:rPr lang="en-US" dirty="0">
                <a:solidFill>
                  <a:schemeClr val="tx1"/>
                </a:solidFill>
              </a:rPr>
              <a:t> </a:t>
            </a:r>
            <a:r>
              <a:rPr lang="en-US" dirty="0" err="1">
                <a:solidFill>
                  <a:schemeClr val="tx1"/>
                </a:solidFill>
              </a:rPr>
              <a:t>quốc</a:t>
            </a:r>
            <a:r>
              <a:rPr lang="en-US" dirty="0">
                <a:solidFill>
                  <a:schemeClr val="tx1"/>
                </a:solidFill>
              </a:rPr>
              <a:t> </a:t>
            </a:r>
            <a:r>
              <a:rPr lang="en-US" dirty="0" err="1">
                <a:solidFill>
                  <a:schemeClr val="tx1"/>
                </a:solidFill>
              </a:rPr>
              <a:t>gia</a:t>
            </a:r>
            <a:endParaRPr lang="en-US" dirty="0">
              <a:solidFill>
                <a:schemeClr val="tx1"/>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Unknown Document Type" ma:contentTypeID="0x010104" ma:contentTypeVersion="0" ma:contentTypeDescription="" ma:contentTypeScope="" ma:versionID="05d83ceaa0bbd2e3bc716e6e66bd857a">
  <xsd:schema xmlns:xsd="http://www.w3.org/2001/XMLSchema" xmlns:xs="http://www.w3.org/2001/XMLSchema" xmlns:p="http://schemas.microsoft.com/office/2006/metadata/properties" targetNamespace="http://schemas.microsoft.com/office/2006/metadata/properties" ma:root="true" ma:fieldsID="b3d69fe45253d5ff147bb69036b756a7">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0008108-CCEC-433E-8C04-48C06A67F7B2}"/>
</file>

<file path=customXml/itemProps2.xml><?xml version="1.0" encoding="utf-8"?>
<ds:datastoreItem xmlns:ds="http://schemas.openxmlformats.org/officeDocument/2006/customXml" ds:itemID="{0B37A151-73C8-436E-873D-43FFF70EC2B5}"/>
</file>

<file path=customXml/itemProps3.xml><?xml version="1.0" encoding="utf-8"?>
<ds:datastoreItem xmlns:ds="http://schemas.openxmlformats.org/officeDocument/2006/customXml" ds:itemID="{5519E849-2D32-4779-A336-5340EA09FBD8}"/>
</file>

<file path=docProps/app.xml><?xml version="1.0" encoding="utf-8"?>
<Properties xmlns="http://schemas.openxmlformats.org/officeDocument/2006/extended-properties" xmlns:vt="http://schemas.openxmlformats.org/officeDocument/2006/docPropsVTypes">
  <TotalTime>2718</TotalTime>
  <Words>3526</Words>
  <Application>Microsoft Office PowerPoint</Application>
  <PresentationFormat>On-screen Show (16:9)</PresentationFormat>
  <Paragraphs>264</Paragraphs>
  <Slides>36</Slides>
  <Notes>31</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Simple Light</vt:lpstr>
      <vt:lpstr>Giới thiệu</vt:lpstr>
      <vt:lpstr>Nội dung </vt:lpstr>
      <vt:lpstr>I. Giới thiệu Hệ thống TTBC Chính phủ </vt:lpstr>
      <vt:lpstr>1. Cơ sở pháp lý </vt:lpstr>
      <vt:lpstr>1. Cơ sở pháp lý (tt)</vt:lpstr>
      <vt:lpstr>2. Quan điểm chỉ đạo </vt:lpstr>
      <vt:lpstr>3. Mục tiêu a) Mục tiêu chung </vt:lpstr>
      <vt:lpstr>3. Mục tiêu b) Mục tiêu cụ thể </vt:lpstr>
      <vt:lpstr>4. Kiến trúc nghiệp vụ và ứng dụng HTTT báo cáo Chính phủ</vt:lpstr>
      <vt:lpstr>5. Kiến trúc nghiệp vụ và ứng dụng HTTT Báo cáo Văn phòng Chính phủ</vt:lpstr>
      <vt:lpstr>Slide 11</vt:lpstr>
      <vt:lpstr>Slide 12</vt:lpstr>
      <vt:lpstr>Slide 13</vt:lpstr>
      <vt:lpstr>8. Tác động, lợi ích của HTTT báo cáo Chính phủ “Số hóa” báo cáo giấy: </vt:lpstr>
      <vt:lpstr>8. Tác động, lợi ích của HTTT báo cáo Chính phủ “Số hóa” báo cáo giấy:     </vt:lpstr>
      <vt:lpstr>8. Tác động, lợi ích của HTTT báo cáo Chính phủ “Số hóa” báo cáo giấy: </vt:lpstr>
      <vt:lpstr>II. Giao diện HTTT báo cáo Chính phủ </vt:lpstr>
      <vt:lpstr>Slide 18</vt:lpstr>
      <vt:lpstr>Slide 19</vt:lpstr>
      <vt:lpstr>Slide 20</vt:lpstr>
      <vt:lpstr>Trang chủ: Thông tin KT-XH hàng ngày</vt:lpstr>
      <vt:lpstr>Thông tin KT-XH hàng tháng </vt:lpstr>
      <vt:lpstr>Vấn đề quan tâm/Covid19</vt:lpstr>
      <vt:lpstr>Vấn đề quan tâm/Bụi mịn</vt:lpstr>
      <vt:lpstr>Tổng quan về kinh tế - xã hội</vt:lpstr>
      <vt:lpstr>Chỉ tiêu kinh tế-xã hội</vt:lpstr>
      <vt:lpstr>Slide 27</vt:lpstr>
      <vt:lpstr>Slide 28</vt:lpstr>
      <vt:lpstr>Kho dữ liệu</vt:lpstr>
      <vt:lpstr>Slide 30</vt:lpstr>
      <vt:lpstr>Slide 31</vt:lpstr>
      <vt:lpstr>Slide 32</vt:lpstr>
      <vt:lpstr>Slide 33</vt:lpstr>
      <vt:lpstr>IV. Nhiệm vụ thời gian tới (tt) </vt:lpstr>
      <vt:lpstr>Slide 35</vt:lpstr>
      <vt:lpstr>Trân trọng cảm ơn!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Giới thiệu</dc:title>
  <dc:creator>Admin</dc:creator>
  <cp:lastModifiedBy>nguyenthitrale</cp:lastModifiedBy>
  <cp:revision>115</cp:revision>
  <dcterms:modified xsi:type="dcterms:W3CDTF">2020-03-11T09:40:20Z</dcterms:modified>
</cp:coreProperties>
</file>