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436" r:id="rId5"/>
    <p:sldId id="438" r:id="rId6"/>
    <p:sldId id="455" r:id="rId7"/>
    <p:sldId id="439" r:id="rId8"/>
    <p:sldId id="341" r:id="rId9"/>
    <p:sldId id="446" r:id="rId10"/>
    <p:sldId id="449" r:id="rId11"/>
    <p:sldId id="316" r:id="rId12"/>
    <p:sldId id="313" r:id="rId13"/>
    <p:sldId id="315" r:id="rId14"/>
    <p:sldId id="448" r:id="rId15"/>
    <p:sldId id="441" r:id="rId16"/>
    <p:sldId id="442" r:id="rId17"/>
    <p:sldId id="443" r:id="rId18"/>
    <p:sldId id="444" r:id="rId19"/>
    <p:sldId id="317" r:id="rId20"/>
    <p:sldId id="440" r:id="rId21"/>
    <p:sldId id="450" r:id="rId22"/>
    <p:sldId id="451" r:id="rId23"/>
    <p:sldId id="318" r:id="rId24"/>
    <p:sldId id="447" r:id="rId25"/>
    <p:sldId id="452" r:id="rId26"/>
    <p:sldId id="453" r:id="rId27"/>
    <p:sldId id="454" r:id="rId28"/>
    <p:sldId id="435" r:id="rId29"/>
    <p:sldId id="445" r:id="rId30"/>
    <p:sldId id="33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FBB21"/>
    <a:srgbClr val="DFC821"/>
    <a:srgbClr val="E3801D"/>
    <a:srgbClr val="2108B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varScale="1">
        <p:scale>
          <a:sx n="107" d="100"/>
          <a:sy n="107" d="100"/>
        </p:scale>
        <p:origin x="1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0A9-44FA-BBDA-F1BE07D90D92}"/>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0A9-44FA-BBDA-F1BE07D90D9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0A9-44FA-BBDA-F1BE07D90D92}"/>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0A9-44FA-BBDA-F1BE07D90D92}"/>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10A9-44FA-BBDA-F1BE07D90D92}"/>
              </c:ext>
            </c:extLst>
          </c:dPt>
          <c:dLbls>
            <c:dLbl>
              <c:idx val="0"/>
              <c:layout>
                <c:manualLayout>
                  <c:x val="-0.1774964098497662"/>
                  <c:y val="0.19322078160477449"/>
                </c:manualLayout>
              </c:layout>
              <c:tx>
                <c:rich>
                  <a:bodyPr/>
                  <a:lstStyle/>
                  <a:p>
                    <a:fld id="{1FC4D112-2C39-4952-8311-EAAAA7445CAA}" type="CATEGORYNAME">
                      <a:rPr lang="en-US" smtClean="0"/>
                      <a:pPr/>
                      <a:t>[CATEGORY NAME]</a:t>
                    </a:fld>
                    <a:r>
                      <a:rPr lang="en-US" dirty="0"/>
                      <a:t> </a:t>
                    </a:r>
                    <a:fld id="{03DC2FED-D426-4704-81C6-2120C38D19B8}" type="PERCENTAGE">
                      <a:rPr lang="en-US" baseline="0" smtClean="0"/>
                      <a:pPr/>
                      <a:t>[PERCENTAGE]</a:t>
                    </a:fld>
                    <a:endParaRPr lang="en-US"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0678601880993924"/>
                      <c:h val="0.153616610248756"/>
                    </c:manualLayout>
                  </c15:layout>
                  <c15:dlblFieldTable/>
                  <c15:showDataLabelsRange val="0"/>
                </c:ext>
                <c:ext xmlns:c16="http://schemas.microsoft.com/office/drawing/2014/chart" uri="{C3380CC4-5D6E-409C-BE32-E72D297353CC}">
                  <c16:uniqueId val="{00000001-10A9-44FA-BBDA-F1BE07D90D92}"/>
                </c:ext>
              </c:extLst>
            </c:dLbl>
            <c:dLbl>
              <c:idx val="1"/>
              <c:layout>
                <c:manualLayout>
                  <c:x val="-5.0847783349618758E-3"/>
                  <c:y val="7.3205790247750143E-3"/>
                </c:manualLayout>
              </c:layout>
              <c:tx>
                <c:rich>
                  <a:bodyPr rot="0" spcFirstLastPara="1" vertOverflow="ellipsis" vert="horz" wrap="square" lIns="38100" tIns="19050" rIns="38100" bIns="19050" anchor="ctr" anchorCtr="1">
                    <a:noAutofit/>
                  </a:bodyPr>
                  <a:lstStyle/>
                  <a:p>
                    <a:pPr>
                      <a:defRPr sz="1197" b="1" i="0" u="none" strike="noStrike" kern="1200" baseline="0">
                        <a:solidFill>
                          <a:srgbClr val="002060"/>
                        </a:solidFill>
                        <a:latin typeface="+mn-lt"/>
                        <a:ea typeface="+mn-ea"/>
                        <a:cs typeface="+mn-cs"/>
                      </a:defRPr>
                    </a:pPr>
                    <a:fld id="{D2505381-48F8-4D37-9DCD-0C7F8B604F73}" type="CATEGORYNAME">
                      <a:rPr lang="en-US" b="1" smtClean="0">
                        <a:solidFill>
                          <a:srgbClr val="002060"/>
                        </a:solidFill>
                      </a:rPr>
                      <a:pPr>
                        <a:defRPr b="1">
                          <a:solidFill>
                            <a:srgbClr val="002060"/>
                          </a:solidFill>
                        </a:defRPr>
                      </a:pPr>
                      <a:t>[CATEGORY NAME]</a:t>
                    </a:fld>
                    <a:r>
                      <a:rPr lang="en-US" b="1" baseline="0" dirty="0">
                        <a:solidFill>
                          <a:srgbClr val="002060"/>
                        </a:solidFill>
                      </a:rPr>
                      <a:t>14%</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00206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7348850499898535"/>
                      <c:h val="0.14404159118176038"/>
                    </c:manualLayout>
                  </c15:layout>
                  <c15:dlblFieldTable/>
                  <c15:showDataLabelsRange val="0"/>
                </c:ext>
                <c:ext xmlns:c16="http://schemas.microsoft.com/office/drawing/2014/chart" uri="{C3380CC4-5D6E-409C-BE32-E72D297353CC}">
                  <c16:uniqueId val="{00000003-10A9-44FA-BBDA-F1BE07D90D92}"/>
                </c:ext>
              </c:extLst>
            </c:dLbl>
            <c:dLbl>
              <c:idx val="2"/>
              <c:layout>
                <c:manualLayout>
                  <c:x val="-0.14747218420004451"/>
                  <c:y val="-0.16297582807579594"/>
                </c:manualLayout>
              </c:layout>
              <c:tx>
                <c:rich>
                  <a:bodyPr/>
                  <a:lstStyle/>
                  <a:p>
                    <a:fld id="{DCB03F8C-FD96-43B0-AA45-1957882900D2}" type="CATEGORYNAME">
                      <a:rPr lang="en-US" smtClean="0"/>
                      <a:pPr/>
                      <a:t>[CATEGORY NAME]</a:t>
                    </a:fld>
                    <a:r>
                      <a:rPr lang="en-US" baseline="0"/>
                      <a:t> </a:t>
                    </a:r>
                    <a:fld id="{73105F07-6ECB-44BC-9435-1E9E7257AEDC}"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0A9-44FA-BBDA-F1BE07D90D92}"/>
                </c:ext>
              </c:extLst>
            </c:dLbl>
            <c:dLbl>
              <c:idx val="3"/>
              <c:layout>
                <c:manualLayout>
                  <c:x val="-3.1014650166039021E-2"/>
                  <c:y val="-0.11503157016237713"/>
                </c:manualLayout>
              </c:layout>
              <c:tx>
                <c:rich>
                  <a:bodyPr/>
                  <a:lstStyle/>
                  <a:p>
                    <a:fld id="{DC79EF7F-3394-4CAD-A02D-DCD6661317E1}" type="CATEGORYNAME">
                      <a:rPr lang="en-US" smtClean="0"/>
                      <a:pPr/>
                      <a:t>[CATEGORY NAME]</a:t>
                    </a:fld>
                    <a:r>
                      <a:rPr lang="en-US" baseline="0" dirty="0"/>
                      <a:t> </a:t>
                    </a:r>
                    <a:fld id="{8FF0CD30-034C-4B8B-9C43-98D80C315B4A}" type="PERCENTAGE">
                      <a:rPr lang="en-US" baseline="0" smtClean="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0A9-44FA-BBDA-F1BE07D90D92}"/>
                </c:ext>
              </c:extLst>
            </c:dLbl>
            <c:dLbl>
              <c:idx val="4"/>
              <c:layout>
                <c:manualLayout>
                  <c:x val="0.17233247319198158"/>
                  <c:y val="0.17644455711029575"/>
                </c:manualLayout>
              </c:layout>
              <c:tx>
                <c:rich>
                  <a:bodyPr/>
                  <a:lstStyle/>
                  <a:p>
                    <a:fld id="{173AD8AC-F066-4B81-9A4E-2A432930B62D}" type="CATEGORYNAME">
                      <a:rPr lang="en-US" smtClean="0"/>
                      <a:pPr/>
                      <a:t>[CATEGORY NAME]</a:t>
                    </a:fld>
                    <a:r>
                      <a:rPr lang="en-US" baseline="0"/>
                      <a:t> </a:t>
                    </a:r>
                    <a:fld id="{D61E889F-901F-4F74-86CE-484A7E0B795B}"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0A9-44FA-BBDA-F1BE07D90D9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Emerging technology</c:v>
                </c:pt>
                <c:pt idx="1">
                  <c:v>Software</c:v>
                </c:pt>
                <c:pt idx="2">
                  <c:v>IT service</c:v>
                </c:pt>
                <c:pt idx="3">
                  <c:v>Devices</c:v>
                </c:pt>
                <c:pt idx="4">
                  <c:v>Telecom</c:v>
                </c:pt>
              </c:strCache>
            </c:strRef>
          </c:cat>
          <c:val>
            <c:numRef>
              <c:f>Sheet1!$B$2:$B$6</c:f>
              <c:numCache>
                <c:formatCode>0%</c:formatCode>
                <c:ptCount val="5"/>
                <c:pt idx="0">
                  <c:v>0.19</c:v>
                </c:pt>
                <c:pt idx="1">
                  <c:v>0.14000000000000001</c:v>
                </c:pt>
                <c:pt idx="2">
                  <c:v>0.2</c:v>
                </c:pt>
                <c:pt idx="3">
                  <c:v>0.22</c:v>
                </c:pt>
                <c:pt idx="4">
                  <c:v>0.25</c:v>
                </c:pt>
              </c:numCache>
            </c:numRef>
          </c:val>
          <c:extLst>
            <c:ext xmlns:c16="http://schemas.microsoft.com/office/drawing/2014/chart" uri="{C3380CC4-5D6E-409C-BE32-E72D297353CC}">
              <c16:uniqueId val="{0000000A-10A9-44FA-BBDA-F1BE07D90D9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66833741175013"/>
          <c:y val="2.0815258841294849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FC8-4088-9611-A8D3D9EB526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FC8-4088-9611-A8D3D9EB526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FC8-4088-9611-A8D3D9EB526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FC8-4088-9611-A8D3D9EB526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FC8-4088-9611-A8D3D9EB526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02060"/>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6FC8-4088-9611-A8D3D9EB5263}"/>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02060"/>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6FC8-4088-9611-A8D3D9EB5263}"/>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02060"/>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6FC8-4088-9611-A8D3D9EB5263}"/>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02060"/>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6FC8-4088-9611-A8D3D9EB5263}"/>
                </c:ext>
              </c:extLst>
            </c:dLbl>
            <c:dLbl>
              <c:idx val="4"/>
              <c:layout>
                <c:manualLayout>
                  <c:x val="0.22504733082052142"/>
                  <c:y val="-2.775367845505986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0206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C8-4088-9611-A8D3D9EB526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0206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Emerging technology</c:v>
                </c:pt>
                <c:pt idx="1">
                  <c:v>Software</c:v>
                </c:pt>
                <c:pt idx="2">
                  <c:v>IT service</c:v>
                </c:pt>
                <c:pt idx="3">
                  <c:v>Devices</c:v>
                </c:pt>
                <c:pt idx="4">
                  <c:v>Telecom</c:v>
                </c:pt>
              </c:strCache>
            </c:strRef>
          </c:cat>
          <c:val>
            <c:numRef>
              <c:f>Sheet1!$B$2:$B$6</c:f>
              <c:numCache>
                <c:formatCode>0%</c:formatCode>
                <c:ptCount val="5"/>
                <c:pt idx="0">
                  <c:v>0.05</c:v>
                </c:pt>
                <c:pt idx="1">
                  <c:v>0.13</c:v>
                </c:pt>
                <c:pt idx="2">
                  <c:v>0.17499999999999999</c:v>
                </c:pt>
                <c:pt idx="3">
                  <c:v>0.17</c:v>
                </c:pt>
                <c:pt idx="4">
                  <c:v>0.48</c:v>
                </c:pt>
              </c:numCache>
            </c:numRef>
          </c:val>
          <c:extLst>
            <c:ext xmlns:c16="http://schemas.microsoft.com/office/drawing/2014/chart" uri="{C3380CC4-5D6E-409C-BE32-E72D297353CC}">
              <c16:uniqueId val="{0000000A-6FC8-4088-9611-A8D3D9EB526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8.xml"/><Relationship Id="rId1" Type="http://schemas.openxmlformats.org/officeDocument/2006/relationships/slide" Target="../slides/slide4.xml"/><Relationship Id="rId5" Type="http://schemas.openxmlformats.org/officeDocument/2006/relationships/slide" Target="../slides/slide24.xml"/><Relationship Id="rId4" Type="http://schemas.openxmlformats.org/officeDocument/2006/relationships/slide" Target="../slides/slide19.xml"/></Relationships>
</file>

<file path=ppt/diagrams/_rels/data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s>
</file>

<file path=ppt/diagrams/_rels/data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s>
</file>

<file path=ppt/diagrams/_rels/data7.xml.rels><?xml version="1.0" encoding="UTF-8" standalone="yes"?>
<Relationships xmlns="http://schemas.openxmlformats.org/package/2006/relationships"><Relationship Id="rId1" Type="http://schemas.openxmlformats.org/officeDocument/2006/relationships/slide" Target="../slides/slide18.xml"/></Relationships>
</file>

<file path=ppt/diagrams/_rels/data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FEE09-6E7C-4041-9590-BE8E23C8A746}" type="doc">
      <dgm:prSet loTypeId="urn:microsoft.com/office/officeart/2005/8/layout/radial5" loCatId="relationship" qsTypeId="urn:microsoft.com/office/officeart/2005/8/quickstyle/simple1" qsCatId="simple" csTypeId="urn:microsoft.com/office/officeart/2005/8/colors/accent6_3" csCatId="accent6" phldr="1"/>
      <dgm:spPr/>
      <dgm:t>
        <a:bodyPr/>
        <a:lstStyle/>
        <a:p>
          <a:endParaRPr lang="vi-VN"/>
        </a:p>
      </dgm:t>
    </dgm:pt>
    <dgm:pt modelId="{55550870-A29A-4610-A8F5-1CDE454F3D36}">
      <dgm:prSet phldrT="[Text]"/>
      <dgm:spPr/>
      <dgm:t>
        <a:bodyPr/>
        <a:lstStyle/>
        <a:p>
          <a:r>
            <a:rPr lang="en-US" altLang="en-US" b="1" dirty="0" err="1">
              <a:latin typeface="Arial" panose="020B0604020202020204" pitchFamily="34" charset="0"/>
              <a:cs typeface="Arial" panose="020B0604020202020204" pitchFamily="34" charset="0"/>
            </a:rPr>
            <a:t>Nội</a:t>
          </a:r>
          <a:r>
            <a:rPr lang="en-US" altLang="en-US" b="1" dirty="0">
              <a:latin typeface="Arial" panose="020B0604020202020204" pitchFamily="34" charset="0"/>
              <a:cs typeface="Arial" panose="020B0604020202020204" pitchFamily="34" charset="0"/>
            </a:rPr>
            <a:t> dung</a:t>
          </a:r>
          <a:endParaRPr lang="vi-VN" dirty="0"/>
        </a:p>
      </dgm:t>
    </dgm:pt>
    <dgm:pt modelId="{FB52DFFD-D502-4E68-8BEB-A663D9683D8B}" type="parTrans" cxnId="{DE49EF4F-CD04-4EF9-AC15-90769ACC864F}">
      <dgm:prSet/>
      <dgm:spPr/>
      <dgm:t>
        <a:bodyPr/>
        <a:lstStyle/>
        <a:p>
          <a:endParaRPr lang="vi-VN"/>
        </a:p>
      </dgm:t>
    </dgm:pt>
    <dgm:pt modelId="{B8998746-FBE4-43D8-8743-092376BFF097}" type="sibTrans" cxnId="{DE49EF4F-CD04-4EF9-AC15-90769ACC864F}">
      <dgm:prSet/>
      <dgm:spPr/>
      <dgm:t>
        <a:bodyPr/>
        <a:lstStyle/>
        <a:p>
          <a:endParaRPr lang="vi-VN"/>
        </a:p>
      </dgm:t>
    </dgm:pt>
    <dgm:pt modelId="{C97C4BD7-7744-4E4C-8223-0AE7DD182D33}">
      <dgm:prSet phldrT="[Text]" custT="1"/>
      <dgm:spPr/>
      <dgm:t>
        <a:bodyPr/>
        <a:lstStyle/>
        <a:p>
          <a:r>
            <a:rPr lang="en-US" sz="2400" b="1" dirty="0"/>
            <a:t>(1) </a:t>
          </a:r>
        </a:p>
        <a:p>
          <a:r>
            <a:rPr lang="en-US" sz="2000" b="1" dirty="0" err="1"/>
            <a:t>Đường</a:t>
          </a:r>
          <a:r>
            <a:rPr lang="en-US" sz="2000" b="1" dirty="0"/>
            <a:t> </a:t>
          </a:r>
          <a:r>
            <a:rPr lang="en-US" sz="2000" b="1" dirty="0" err="1"/>
            <a:t>lối</a:t>
          </a:r>
          <a:r>
            <a:rPr lang="en-US" sz="2000" b="1" dirty="0"/>
            <a:t>, </a:t>
          </a:r>
          <a:r>
            <a:rPr lang="en-US" sz="2000" b="1" dirty="0" err="1"/>
            <a:t>chủ</a:t>
          </a:r>
          <a:r>
            <a:rPr lang="en-US" sz="2000" b="1" dirty="0"/>
            <a:t> </a:t>
          </a:r>
          <a:r>
            <a:rPr lang="en-US" sz="2000" b="1" dirty="0" err="1"/>
            <a:t>trương</a:t>
          </a:r>
          <a:endParaRPr lang="vi-VN" sz="20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6D3AD04-BA02-49F2-8F58-27C94B95C5FA}" type="parTrans" cxnId="{18FAF80D-DA51-47F1-B3C4-0C06A10EA197}">
      <dgm:prSet/>
      <dgm:spPr/>
      <dgm:t>
        <a:bodyPr/>
        <a:lstStyle/>
        <a:p>
          <a:endParaRPr lang="vi-VN"/>
        </a:p>
      </dgm:t>
    </dgm:pt>
    <dgm:pt modelId="{A620BE18-F11A-45EB-AB49-02CC4EF10DA4}" type="sibTrans" cxnId="{18FAF80D-DA51-47F1-B3C4-0C06A10EA197}">
      <dgm:prSet/>
      <dgm:spPr/>
      <dgm:t>
        <a:bodyPr/>
        <a:lstStyle/>
        <a:p>
          <a:endParaRPr lang="vi-VN"/>
        </a:p>
      </dgm:t>
    </dgm:pt>
    <dgm:pt modelId="{58D9D5F2-A820-4DB6-BCF2-EB279F1F8CB3}">
      <dgm:prSet phldrT="[Text]" custT="1"/>
      <dgm:spPr/>
      <dgm:t>
        <a:bodyPr/>
        <a:lstStyle/>
        <a:p>
          <a:r>
            <a:rPr lang="en-US" sz="2400" b="1" dirty="0"/>
            <a:t>(2) </a:t>
          </a:r>
        </a:p>
        <a:p>
          <a:r>
            <a:rPr lang="en-US" sz="2400" b="1" dirty="0"/>
            <a:t>FTAs</a:t>
          </a:r>
          <a:endParaRPr lang="vi-VN" sz="24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969656D-DE87-49CB-AC71-FDC11AEB8A9D}" type="parTrans" cxnId="{2CE5042D-6BA5-464A-952A-B801B8AAEF17}">
      <dgm:prSet/>
      <dgm:spPr/>
      <dgm:t>
        <a:bodyPr/>
        <a:lstStyle/>
        <a:p>
          <a:endParaRPr lang="vi-VN"/>
        </a:p>
      </dgm:t>
    </dgm:pt>
    <dgm:pt modelId="{44183AC6-B0AD-466F-AB29-BF03C28C1BF1}" type="sibTrans" cxnId="{2CE5042D-6BA5-464A-952A-B801B8AAEF17}">
      <dgm:prSet/>
      <dgm:spPr/>
      <dgm:t>
        <a:bodyPr/>
        <a:lstStyle/>
        <a:p>
          <a:endParaRPr lang="vi-VN"/>
        </a:p>
      </dgm:t>
    </dgm:pt>
    <dgm:pt modelId="{886B1557-771D-4CED-93A0-086342A4C313}">
      <dgm:prSet phldrT="[Text]" custT="1"/>
      <dgm:spPr/>
      <dgm:t>
        <a:bodyPr/>
        <a:lstStyle/>
        <a:p>
          <a:r>
            <a:rPr lang="en-US" sz="2400" b="1" dirty="0"/>
            <a:t>(3) </a:t>
          </a:r>
        </a:p>
        <a:p>
          <a:r>
            <a:rPr lang="en-US" sz="2200" b="1" dirty="0"/>
            <a:t>HTQT </a:t>
          </a:r>
          <a:r>
            <a:rPr lang="en-US" sz="2200" b="1" dirty="0" err="1"/>
            <a:t>và</a:t>
          </a:r>
          <a:r>
            <a:rPr lang="en-US" sz="2200" b="1" dirty="0"/>
            <a:t> </a:t>
          </a:r>
          <a:r>
            <a:rPr lang="en-US" sz="2200" b="1" dirty="0" err="1"/>
            <a:t>Chuyển</a:t>
          </a:r>
          <a:r>
            <a:rPr lang="en-US" sz="2200" b="1" dirty="0"/>
            <a:t> </a:t>
          </a:r>
          <a:r>
            <a:rPr lang="en-US" sz="2200" b="1" dirty="0" err="1"/>
            <a:t>đổi</a:t>
          </a:r>
          <a:r>
            <a:rPr lang="en-US" sz="2200" b="1" dirty="0"/>
            <a:t> </a:t>
          </a:r>
          <a:r>
            <a:rPr lang="en-US" sz="2200" b="1" dirty="0" err="1"/>
            <a:t>số</a:t>
          </a:r>
          <a:endParaRPr lang="vi-VN" sz="2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F5BC561-081E-4958-AEFF-AE943ADA973A}" type="parTrans" cxnId="{7AA86D4F-2CDF-404E-86B9-8AF9E7ACF55F}">
      <dgm:prSet/>
      <dgm:spPr/>
      <dgm:t>
        <a:bodyPr/>
        <a:lstStyle/>
        <a:p>
          <a:endParaRPr lang="vi-VN"/>
        </a:p>
      </dgm:t>
    </dgm:pt>
    <dgm:pt modelId="{056BCBC6-3AA0-439A-9040-3E6F5D41DDDF}" type="sibTrans" cxnId="{7AA86D4F-2CDF-404E-86B9-8AF9E7ACF55F}">
      <dgm:prSet/>
      <dgm:spPr/>
      <dgm:t>
        <a:bodyPr/>
        <a:lstStyle/>
        <a:p>
          <a:endParaRPr lang="vi-VN"/>
        </a:p>
      </dgm:t>
    </dgm:pt>
    <dgm:pt modelId="{898AC5EB-1905-45F0-A8BD-097F9380C12D}">
      <dgm:prSet phldrT="[Text]" custT="1"/>
      <dgm:spPr/>
      <dgm:t>
        <a:bodyPr/>
        <a:lstStyle/>
        <a:p>
          <a:r>
            <a:rPr lang="en-US" sz="2400" b="1" dirty="0"/>
            <a:t>(4) </a:t>
          </a:r>
        </a:p>
        <a:p>
          <a:r>
            <a:rPr lang="en-US" sz="2200" b="1" dirty="0" err="1"/>
            <a:t>Cơ</a:t>
          </a:r>
          <a:r>
            <a:rPr lang="en-US" sz="2200" b="1" dirty="0"/>
            <a:t> </a:t>
          </a:r>
          <a:r>
            <a:rPr lang="en-US" sz="2200" b="1" dirty="0" err="1"/>
            <a:t>hội</a:t>
          </a:r>
          <a:r>
            <a:rPr lang="en-US" sz="2200" b="1" dirty="0"/>
            <a:t>, </a:t>
          </a:r>
          <a:r>
            <a:rPr lang="en-US" sz="2200" b="1" dirty="0" err="1"/>
            <a:t>thách</a:t>
          </a:r>
          <a:r>
            <a:rPr lang="en-US" sz="2200" b="1" dirty="0"/>
            <a:t> </a:t>
          </a:r>
          <a:r>
            <a:rPr lang="en-US" sz="2200" b="1" dirty="0" err="1"/>
            <a:t>thức</a:t>
          </a:r>
          <a:endParaRPr lang="vi-VN" sz="2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ED82D5C-0AA3-456D-B718-0C8019DFE0D9}" type="parTrans" cxnId="{147CD608-D0DE-4AA0-8F8A-F8620F6155A7}">
      <dgm:prSet/>
      <dgm:spPr/>
      <dgm:t>
        <a:bodyPr/>
        <a:lstStyle/>
        <a:p>
          <a:endParaRPr lang="vi-VN"/>
        </a:p>
      </dgm:t>
    </dgm:pt>
    <dgm:pt modelId="{8099B6DB-2F6B-4923-A702-C27396F06220}" type="sibTrans" cxnId="{147CD608-D0DE-4AA0-8F8A-F8620F6155A7}">
      <dgm:prSet/>
      <dgm:spPr/>
      <dgm:t>
        <a:bodyPr/>
        <a:lstStyle/>
        <a:p>
          <a:endParaRPr lang="vi-VN"/>
        </a:p>
      </dgm:t>
    </dgm:pt>
    <dgm:pt modelId="{E24453E8-2FC4-4372-BB17-0C705D485091}">
      <dgm:prSet phldrT="[Text]" custT="1"/>
      <dgm:spPr/>
      <dgm:t>
        <a:bodyPr/>
        <a:lstStyle/>
        <a:p>
          <a:r>
            <a:rPr lang="en-US" sz="2400" b="1" dirty="0"/>
            <a:t>(5) </a:t>
          </a:r>
        </a:p>
        <a:p>
          <a:r>
            <a:rPr lang="en-US" sz="2400" b="1" dirty="0" err="1"/>
            <a:t>Giải</a:t>
          </a:r>
          <a:r>
            <a:rPr lang="en-US" sz="2400" b="1" dirty="0"/>
            <a:t> </a:t>
          </a:r>
          <a:r>
            <a:rPr lang="en-US" sz="2400" b="1" dirty="0" err="1"/>
            <a:t>pháp</a:t>
          </a:r>
          <a:endParaRPr lang="vi-VN" sz="24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842D795-6754-4BEA-9264-C22EF9359FAA}" type="parTrans" cxnId="{9FCB791C-5E55-4023-AB37-0D3A4275E1C2}">
      <dgm:prSet/>
      <dgm:spPr/>
      <dgm:t>
        <a:bodyPr/>
        <a:lstStyle/>
        <a:p>
          <a:endParaRPr lang="vi-VN"/>
        </a:p>
      </dgm:t>
    </dgm:pt>
    <dgm:pt modelId="{B44894EB-1C45-4BBD-8F99-4B413DC1607A}" type="sibTrans" cxnId="{9FCB791C-5E55-4023-AB37-0D3A4275E1C2}">
      <dgm:prSet/>
      <dgm:spPr/>
      <dgm:t>
        <a:bodyPr/>
        <a:lstStyle/>
        <a:p>
          <a:endParaRPr lang="vi-VN"/>
        </a:p>
      </dgm:t>
    </dgm:pt>
    <dgm:pt modelId="{DAAD2AAF-9853-4C23-A9EE-4D7AF5180DE8}" type="pres">
      <dgm:prSet presAssocID="{3BDFEE09-6E7C-4041-9590-BE8E23C8A746}" presName="Name0" presStyleCnt="0">
        <dgm:presLayoutVars>
          <dgm:chMax val="1"/>
          <dgm:dir/>
          <dgm:animLvl val="ctr"/>
          <dgm:resizeHandles val="exact"/>
        </dgm:presLayoutVars>
      </dgm:prSet>
      <dgm:spPr/>
    </dgm:pt>
    <dgm:pt modelId="{843E82CC-4515-4A31-BF88-2EADB637590A}" type="pres">
      <dgm:prSet presAssocID="{55550870-A29A-4610-A8F5-1CDE454F3D36}" presName="centerShape" presStyleLbl="node0" presStyleIdx="0" presStyleCnt="1"/>
      <dgm:spPr/>
    </dgm:pt>
    <dgm:pt modelId="{8A92F70E-1FF5-4DA2-A062-E9D58DF2E167}" type="pres">
      <dgm:prSet presAssocID="{C6D3AD04-BA02-49F2-8F58-27C94B95C5FA}" presName="parTrans" presStyleLbl="sibTrans2D1" presStyleIdx="0" presStyleCnt="5"/>
      <dgm:spPr/>
    </dgm:pt>
    <dgm:pt modelId="{7317D356-0348-455F-875D-7267653975DE}" type="pres">
      <dgm:prSet presAssocID="{C6D3AD04-BA02-49F2-8F58-27C94B95C5FA}" presName="connectorText" presStyleLbl="sibTrans2D1" presStyleIdx="0" presStyleCnt="5"/>
      <dgm:spPr/>
    </dgm:pt>
    <dgm:pt modelId="{A4E555D6-90C7-4B69-A7C0-898D39F38282}" type="pres">
      <dgm:prSet presAssocID="{C97C4BD7-7744-4E4C-8223-0AE7DD182D33}" presName="node" presStyleLbl="node1" presStyleIdx="0" presStyleCnt="5" custScaleX="114690">
        <dgm:presLayoutVars>
          <dgm:bulletEnabled val="1"/>
        </dgm:presLayoutVars>
      </dgm:prSet>
      <dgm:spPr/>
    </dgm:pt>
    <dgm:pt modelId="{B28370C8-C744-42B0-957E-EC33F5B05CE5}" type="pres">
      <dgm:prSet presAssocID="{1969656D-DE87-49CB-AC71-FDC11AEB8A9D}" presName="parTrans" presStyleLbl="sibTrans2D1" presStyleIdx="1" presStyleCnt="5"/>
      <dgm:spPr/>
    </dgm:pt>
    <dgm:pt modelId="{1D62FB2A-4CB3-47AE-A79E-097FE1B027A7}" type="pres">
      <dgm:prSet presAssocID="{1969656D-DE87-49CB-AC71-FDC11AEB8A9D}" presName="connectorText" presStyleLbl="sibTrans2D1" presStyleIdx="1" presStyleCnt="5"/>
      <dgm:spPr/>
    </dgm:pt>
    <dgm:pt modelId="{49AEB4A1-BC08-4451-A901-EFC56CBAAD3D}" type="pres">
      <dgm:prSet presAssocID="{58D9D5F2-A820-4DB6-BCF2-EB279F1F8CB3}" presName="node" presStyleLbl="node1" presStyleIdx="1" presStyleCnt="5" custScaleX="114172">
        <dgm:presLayoutVars>
          <dgm:bulletEnabled val="1"/>
        </dgm:presLayoutVars>
      </dgm:prSet>
      <dgm:spPr/>
    </dgm:pt>
    <dgm:pt modelId="{1E7FC872-BA9D-4095-B4E5-F439EAE9925D}" type="pres">
      <dgm:prSet presAssocID="{EF5BC561-081E-4958-AEFF-AE943ADA973A}" presName="parTrans" presStyleLbl="sibTrans2D1" presStyleIdx="2" presStyleCnt="5"/>
      <dgm:spPr/>
    </dgm:pt>
    <dgm:pt modelId="{78FF4A1A-39D5-499A-9CC8-D8A86C60255B}" type="pres">
      <dgm:prSet presAssocID="{EF5BC561-081E-4958-AEFF-AE943ADA973A}" presName="connectorText" presStyleLbl="sibTrans2D1" presStyleIdx="2" presStyleCnt="5"/>
      <dgm:spPr/>
    </dgm:pt>
    <dgm:pt modelId="{78F5A86E-72F2-4E46-8B97-B537BED2BA2D}" type="pres">
      <dgm:prSet presAssocID="{886B1557-771D-4CED-93A0-086342A4C313}" presName="node" presStyleLbl="node1" presStyleIdx="2" presStyleCnt="5" custScaleX="118354">
        <dgm:presLayoutVars>
          <dgm:bulletEnabled val="1"/>
        </dgm:presLayoutVars>
      </dgm:prSet>
      <dgm:spPr/>
    </dgm:pt>
    <dgm:pt modelId="{3A14296F-B2EF-4661-9FB4-4F23ACB09857}" type="pres">
      <dgm:prSet presAssocID="{1ED82D5C-0AA3-456D-B718-0C8019DFE0D9}" presName="parTrans" presStyleLbl="sibTrans2D1" presStyleIdx="3" presStyleCnt="5"/>
      <dgm:spPr/>
    </dgm:pt>
    <dgm:pt modelId="{B4C71F33-9115-49F4-A6DF-CFBDFB6B6314}" type="pres">
      <dgm:prSet presAssocID="{1ED82D5C-0AA3-456D-B718-0C8019DFE0D9}" presName="connectorText" presStyleLbl="sibTrans2D1" presStyleIdx="3" presStyleCnt="5"/>
      <dgm:spPr/>
    </dgm:pt>
    <dgm:pt modelId="{B4207123-E77F-438A-8688-C4A346422D4A}" type="pres">
      <dgm:prSet presAssocID="{898AC5EB-1905-45F0-A8BD-097F9380C12D}" presName="node" presStyleLbl="node1" presStyleIdx="3" presStyleCnt="5" custScaleX="117510">
        <dgm:presLayoutVars>
          <dgm:bulletEnabled val="1"/>
        </dgm:presLayoutVars>
      </dgm:prSet>
      <dgm:spPr/>
    </dgm:pt>
    <dgm:pt modelId="{C3EEDC25-F7FB-4D48-AE38-5E7B1F871EAF}" type="pres">
      <dgm:prSet presAssocID="{2842D795-6754-4BEA-9264-C22EF9359FAA}" presName="parTrans" presStyleLbl="sibTrans2D1" presStyleIdx="4" presStyleCnt="5"/>
      <dgm:spPr/>
    </dgm:pt>
    <dgm:pt modelId="{131A08B6-60A4-41EA-91D0-95689AFC6053}" type="pres">
      <dgm:prSet presAssocID="{2842D795-6754-4BEA-9264-C22EF9359FAA}" presName="connectorText" presStyleLbl="sibTrans2D1" presStyleIdx="4" presStyleCnt="5"/>
      <dgm:spPr/>
    </dgm:pt>
    <dgm:pt modelId="{EFC5A96E-380C-48CB-A12D-7F7EF4E8F2B0}" type="pres">
      <dgm:prSet presAssocID="{E24453E8-2FC4-4372-BB17-0C705D485091}" presName="node" presStyleLbl="node1" presStyleIdx="4" presStyleCnt="5" custScaleX="109220">
        <dgm:presLayoutVars>
          <dgm:bulletEnabled val="1"/>
        </dgm:presLayoutVars>
      </dgm:prSet>
      <dgm:spPr/>
    </dgm:pt>
  </dgm:ptLst>
  <dgm:cxnLst>
    <dgm:cxn modelId="{42A6FA01-7ACC-4431-8BE7-7527C9A51D1C}" type="presOf" srcId="{EF5BC561-081E-4958-AEFF-AE943ADA973A}" destId="{1E7FC872-BA9D-4095-B4E5-F439EAE9925D}" srcOrd="0" destOrd="0" presId="urn:microsoft.com/office/officeart/2005/8/layout/radial5"/>
    <dgm:cxn modelId="{147CD608-D0DE-4AA0-8F8A-F8620F6155A7}" srcId="{55550870-A29A-4610-A8F5-1CDE454F3D36}" destId="{898AC5EB-1905-45F0-A8BD-097F9380C12D}" srcOrd="3" destOrd="0" parTransId="{1ED82D5C-0AA3-456D-B718-0C8019DFE0D9}" sibTransId="{8099B6DB-2F6B-4923-A702-C27396F06220}"/>
    <dgm:cxn modelId="{AC00280B-4CBE-49D6-86D2-A073E350D622}" type="presOf" srcId="{55550870-A29A-4610-A8F5-1CDE454F3D36}" destId="{843E82CC-4515-4A31-BF88-2EADB637590A}" srcOrd="0" destOrd="0" presId="urn:microsoft.com/office/officeart/2005/8/layout/radial5"/>
    <dgm:cxn modelId="{18FAF80D-DA51-47F1-B3C4-0C06A10EA197}" srcId="{55550870-A29A-4610-A8F5-1CDE454F3D36}" destId="{C97C4BD7-7744-4E4C-8223-0AE7DD182D33}" srcOrd="0" destOrd="0" parTransId="{C6D3AD04-BA02-49F2-8F58-27C94B95C5FA}" sibTransId="{A620BE18-F11A-45EB-AB49-02CC4EF10DA4}"/>
    <dgm:cxn modelId="{9FCB791C-5E55-4023-AB37-0D3A4275E1C2}" srcId="{55550870-A29A-4610-A8F5-1CDE454F3D36}" destId="{E24453E8-2FC4-4372-BB17-0C705D485091}" srcOrd="4" destOrd="0" parTransId="{2842D795-6754-4BEA-9264-C22EF9359FAA}" sibTransId="{B44894EB-1C45-4BBD-8F99-4B413DC1607A}"/>
    <dgm:cxn modelId="{7210B428-AB4E-4810-800B-EB7573863F39}" type="presOf" srcId="{EF5BC561-081E-4958-AEFF-AE943ADA973A}" destId="{78FF4A1A-39D5-499A-9CC8-D8A86C60255B}" srcOrd="1" destOrd="0" presId="urn:microsoft.com/office/officeart/2005/8/layout/radial5"/>
    <dgm:cxn modelId="{2CE5042D-6BA5-464A-952A-B801B8AAEF17}" srcId="{55550870-A29A-4610-A8F5-1CDE454F3D36}" destId="{58D9D5F2-A820-4DB6-BCF2-EB279F1F8CB3}" srcOrd="1" destOrd="0" parTransId="{1969656D-DE87-49CB-AC71-FDC11AEB8A9D}" sibTransId="{44183AC6-B0AD-466F-AB29-BF03C28C1BF1}"/>
    <dgm:cxn modelId="{AE613561-F708-4232-9842-C7533AECEB51}" type="presOf" srcId="{C97C4BD7-7744-4E4C-8223-0AE7DD182D33}" destId="{A4E555D6-90C7-4B69-A7C0-898D39F38282}" srcOrd="0" destOrd="0" presId="urn:microsoft.com/office/officeart/2005/8/layout/radial5"/>
    <dgm:cxn modelId="{7AA86D4F-2CDF-404E-86B9-8AF9E7ACF55F}" srcId="{55550870-A29A-4610-A8F5-1CDE454F3D36}" destId="{886B1557-771D-4CED-93A0-086342A4C313}" srcOrd="2" destOrd="0" parTransId="{EF5BC561-081E-4958-AEFF-AE943ADA973A}" sibTransId="{056BCBC6-3AA0-439A-9040-3E6F5D41DDDF}"/>
    <dgm:cxn modelId="{DE49EF4F-CD04-4EF9-AC15-90769ACC864F}" srcId="{3BDFEE09-6E7C-4041-9590-BE8E23C8A746}" destId="{55550870-A29A-4610-A8F5-1CDE454F3D36}" srcOrd="0" destOrd="0" parTransId="{FB52DFFD-D502-4E68-8BEB-A663D9683D8B}" sibTransId="{B8998746-FBE4-43D8-8743-092376BFF097}"/>
    <dgm:cxn modelId="{202CC159-9A9F-487E-8DE4-35DB7354E1D0}" type="presOf" srcId="{1ED82D5C-0AA3-456D-B718-0C8019DFE0D9}" destId="{3A14296F-B2EF-4661-9FB4-4F23ACB09857}" srcOrd="0" destOrd="0" presId="urn:microsoft.com/office/officeart/2005/8/layout/radial5"/>
    <dgm:cxn modelId="{F536A68B-0A01-4130-94B2-FFDDEC4EA223}" type="presOf" srcId="{C6D3AD04-BA02-49F2-8F58-27C94B95C5FA}" destId="{7317D356-0348-455F-875D-7267653975DE}" srcOrd="1" destOrd="0" presId="urn:microsoft.com/office/officeart/2005/8/layout/radial5"/>
    <dgm:cxn modelId="{51128992-E5E6-46F0-8380-DA6DD066741A}" type="presOf" srcId="{2842D795-6754-4BEA-9264-C22EF9359FAA}" destId="{131A08B6-60A4-41EA-91D0-95689AFC6053}" srcOrd="1" destOrd="0" presId="urn:microsoft.com/office/officeart/2005/8/layout/radial5"/>
    <dgm:cxn modelId="{32775195-044D-4968-9E67-144C8610F0C9}" type="presOf" srcId="{1969656D-DE87-49CB-AC71-FDC11AEB8A9D}" destId="{B28370C8-C744-42B0-957E-EC33F5B05CE5}" srcOrd="0" destOrd="0" presId="urn:microsoft.com/office/officeart/2005/8/layout/radial5"/>
    <dgm:cxn modelId="{778878A4-EC4D-4393-B4A1-3AEF68974BF6}" type="presOf" srcId="{3BDFEE09-6E7C-4041-9590-BE8E23C8A746}" destId="{DAAD2AAF-9853-4C23-A9EE-4D7AF5180DE8}" srcOrd="0" destOrd="0" presId="urn:microsoft.com/office/officeart/2005/8/layout/radial5"/>
    <dgm:cxn modelId="{5856F5B4-F76D-4A57-971A-A6E5E37C7C89}" type="presOf" srcId="{58D9D5F2-A820-4DB6-BCF2-EB279F1F8CB3}" destId="{49AEB4A1-BC08-4451-A901-EFC56CBAAD3D}" srcOrd="0" destOrd="0" presId="urn:microsoft.com/office/officeart/2005/8/layout/radial5"/>
    <dgm:cxn modelId="{71CB46C8-C33B-4A9D-8989-5C9EB76F3A5F}" type="presOf" srcId="{1969656D-DE87-49CB-AC71-FDC11AEB8A9D}" destId="{1D62FB2A-4CB3-47AE-A79E-097FE1B027A7}" srcOrd="1" destOrd="0" presId="urn:microsoft.com/office/officeart/2005/8/layout/radial5"/>
    <dgm:cxn modelId="{2666C3CA-888A-4AB5-8CEF-2C80ACE3F2CB}" type="presOf" srcId="{1ED82D5C-0AA3-456D-B718-0C8019DFE0D9}" destId="{B4C71F33-9115-49F4-A6DF-CFBDFB6B6314}" srcOrd="1" destOrd="0" presId="urn:microsoft.com/office/officeart/2005/8/layout/radial5"/>
    <dgm:cxn modelId="{C6FCD3CE-17A0-4583-A4D2-0751D7376196}" type="presOf" srcId="{886B1557-771D-4CED-93A0-086342A4C313}" destId="{78F5A86E-72F2-4E46-8B97-B537BED2BA2D}" srcOrd="0" destOrd="0" presId="urn:microsoft.com/office/officeart/2005/8/layout/radial5"/>
    <dgm:cxn modelId="{71F71CE3-8A0D-4444-90BB-681E918B2765}" type="presOf" srcId="{C6D3AD04-BA02-49F2-8F58-27C94B95C5FA}" destId="{8A92F70E-1FF5-4DA2-A062-E9D58DF2E167}" srcOrd="0" destOrd="0" presId="urn:microsoft.com/office/officeart/2005/8/layout/radial5"/>
    <dgm:cxn modelId="{33FE7EE3-083D-4FE4-B8F3-D24213B3861D}" type="presOf" srcId="{E24453E8-2FC4-4372-BB17-0C705D485091}" destId="{EFC5A96E-380C-48CB-A12D-7F7EF4E8F2B0}" srcOrd="0" destOrd="0" presId="urn:microsoft.com/office/officeart/2005/8/layout/radial5"/>
    <dgm:cxn modelId="{246B87F5-948C-4F75-84A9-66D41E1FD164}" type="presOf" srcId="{2842D795-6754-4BEA-9264-C22EF9359FAA}" destId="{C3EEDC25-F7FB-4D48-AE38-5E7B1F871EAF}" srcOrd="0" destOrd="0" presId="urn:microsoft.com/office/officeart/2005/8/layout/radial5"/>
    <dgm:cxn modelId="{394777F7-DA2B-438B-B951-01E4ED1513C0}" type="presOf" srcId="{898AC5EB-1905-45F0-A8BD-097F9380C12D}" destId="{B4207123-E77F-438A-8688-C4A346422D4A}" srcOrd="0" destOrd="0" presId="urn:microsoft.com/office/officeart/2005/8/layout/radial5"/>
    <dgm:cxn modelId="{8B622666-31E8-43E5-9380-C456736E529C}" type="presParOf" srcId="{DAAD2AAF-9853-4C23-A9EE-4D7AF5180DE8}" destId="{843E82CC-4515-4A31-BF88-2EADB637590A}" srcOrd="0" destOrd="0" presId="urn:microsoft.com/office/officeart/2005/8/layout/radial5"/>
    <dgm:cxn modelId="{6249E91F-458C-461C-9E7C-F951E35FD312}" type="presParOf" srcId="{DAAD2AAF-9853-4C23-A9EE-4D7AF5180DE8}" destId="{8A92F70E-1FF5-4DA2-A062-E9D58DF2E167}" srcOrd="1" destOrd="0" presId="urn:microsoft.com/office/officeart/2005/8/layout/radial5"/>
    <dgm:cxn modelId="{52C9980C-7459-4BA1-83B4-B7FC826DBD44}" type="presParOf" srcId="{8A92F70E-1FF5-4DA2-A062-E9D58DF2E167}" destId="{7317D356-0348-455F-875D-7267653975DE}" srcOrd="0" destOrd="0" presId="urn:microsoft.com/office/officeart/2005/8/layout/radial5"/>
    <dgm:cxn modelId="{EEE1D423-4490-4668-8D8C-DD1E11DACBE7}" type="presParOf" srcId="{DAAD2AAF-9853-4C23-A9EE-4D7AF5180DE8}" destId="{A4E555D6-90C7-4B69-A7C0-898D39F38282}" srcOrd="2" destOrd="0" presId="urn:microsoft.com/office/officeart/2005/8/layout/radial5"/>
    <dgm:cxn modelId="{70C417B4-11BF-4B42-B940-C3A6268B5319}" type="presParOf" srcId="{DAAD2AAF-9853-4C23-A9EE-4D7AF5180DE8}" destId="{B28370C8-C744-42B0-957E-EC33F5B05CE5}" srcOrd="3" destOrd="0" presId="urn:microsoft.com/office/officeart/2005/8/layout/radial5"/>
    <dgm:cxn modelId="{E11086FB-47BA-484A-8D21-EF7AA858066D}" type="presParOf" srcId="{B28370C8-C744-42B0-957E-EC33F5B05CE5}" destId="{1D62FB2A-4CB3-47AE-A79E-097FE1B027A7}" srcOrd="0" destOrd="0" presId="urn:microsoft.com/office/officeart/2005/8/layout/radial5"/>
    <dgm:cxn modelId="{B658C1EB-F993-4282-86F3-37D07271521C}" type="presParOf" srcId="{DAAD2AAF-9853-4C23-A9EE-4D7AF5180DE8}" destId="{49AEB4A1-BC08-4451-A901-EFC56CBAAD3D}" srcOrd="4" destOrd="0" presId="urn:microsoft.com/office/officeart/2005/8/layout/radial5"/>
    <dgm:cxn modelId="{82F07C04-BDF6-40E2-8532-9483E6D6C2FA}" type="presParOf" srcId="{DAAD2AAF-9853-4C23-A9EE-4D7AF5180DE8}" destId="{1E7FC872-BA9D-4095-B4E5-F439EAE9925D}" srcOrd="5" destOrd="0" presId="urn:microsoft.com/office/officeart/2005/8/layout/radial5"/>
    <dgm:cxn modelId="{66D61187-7869-43FE-BDB9-65AB3C096650}" type="presParOf" srcId="{1E7FC872-BA9D-4095-B4E5-F439EAE9925D}" destId="{78FF4A1A-39D5-499A-9CC8-D8A86C60255B}" srcOrd="0" destOrd="0" presId="urn:microsoft.com/office/officeart/2005/8/layout/radial5"/>
    <dgm:cxn modelId="{231B4B87-301C-4A6F-A965-8F4EA29B65E4}" type="presParOf" srcId="{DAAD2AAF-9853-4C23-A9EE-4D7AF5180DE8}" destId="{78F5A86E-72F2-4E46-8B97-B537BED2BA2D}" srcOrd="6" destOrd="0" presId="urn:microsoft.com/office/officeart/2005/8/layout/radial5"/>
    <dgm:cxn modelId="{3CA3FD92-8068-48FF-B5EF-7C6B920DA4D5}" type="presParOf" srcId="{DAAD2AAF-9853-4C23-A9EE-4D7AF5180DE8}" destId="{3A14296F-B2EF-4661-9FB4-4F23ACB09857}" srcOrd="7" destOrd="0" presId="urn:microsoft.com/office/officeart/2005/8/layout/radial5"/>
    <dgm:cxn modelId="{3B053E54-B03A-4092-A90C-FC8A3C8AD93D}" type="presParOf" srcId="{3A14296F-B2EF-4661-9FB4-4F23ACB09857}" destId="{B4C71F33-9115-49F4-A6DF-CFBDFB6B6314}" srcOrd="0" destOrd="0" presId="urn:microsoft.com/office/officeart/2005/8/layout/radial5"/>
    <dgm:cxn modelId="{7AA8987A-3FF6-43E7-A963-CC9A7F284D50}" type="presParOf" srcId="{DAAD2AAF-9853-4C23-A9EE-4D7AF5180DE8}" destId="{B4207123-E77F-438A-8688-C4A346422D4A}" srcOrd="8" destOrd="0" presId="urn:microsoft.com/office/officeart/2005/8/layout/radial5"/>
    <dgm:cxn modelId="{CEF88D35-3E9D-49D8-B0B7-D2AE17AA0B30}" type="presParOf" srcId="{DAAD2AAF-9853-4C23-A9EE-4D7AF5180DE8}" destId="{C3EEDC25-F7FB-4D48-AE38-5E7B1F871EAF}" srcOrd="9" destOrd="0" presId="urn:microsoft.com/office/officeart/2005/8/layout/radial5"/>
    <dgm:cxn modelId="{9EB54D5B-D593-4F45-A26A-38BB62FEFC21}" type="presParOf" srcId="{C3EEDC25-F7FB-4D48-AE38-5E7B1F871EAF}" destId="{131A08B6-60A4-41EA-91D0-95689AFC6053}" srcOrd="0" destOrd="0" presId="urn:microsoft.com/office/officeart/2005/8/layout/radial5"/>
    <dgm:cxn modelId="{2B7E5A56-874D-4DCB-B991-641BD9008D7C}" type="presParOf" srcId="{DAAD2AAF-9853-4C23-A9EE-4D7AF5180DE8}" destId="{EFC5A96E-380C-48CB-A12D-7F7EF4E8F2B0}" srcOrd="10" destOrd="0" presId="urn:microsoft.com/office/officeart/2005/8/layout/radial5"/>
  </dgm:cxnLst>
  <dgm:bg>
    <a:solidFill>
      <a:schemeClr val="accent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0A1D0-8994-4E17-B1A0-6FA1E5F6006C}" type="doc">
      <dgm:prSet loTypeId="urn:microsoft.com/office/officeart/2008/layout/LinedList" loCatId="list" qsTypeId="urn:microsoft.com/office/officeart/2005/8/quickstyle/simple1" qsCatId="simple" csTypeId="urn:microsoft.com/office/officeart/2005/8/colors/accent4_1" csCatId="accent4" phldr="1"/>
      <dgm:spPr/>
      <dgm:t>
        <a:bodyPr/>
        <a:lstStyle/>
        <a:p>
          <a:endParaRPr lang="vi-VN"/>
        </a:p>
      </dgm:t>
    </dgm:pt>
    <dgm:pt modelId="{FBE87ED1-0BA7-4F84-9615-490A0594151F}">
      <dgm:prSet phldrT="[Text]"/>
      <dgm:spPr/>
      <dgm:t>
        <a:bodyPr vert="vert270" anchor="ctr"/>
        <a:lstStyle/>
        <a:p>
          <a:pPr algn="ctr"/>
          <a:r>
            <a:rPr lang="en-US" b="1" dirty="0">
              <a:solidFill>
                <a:srgbClr val="002060"/>
              </a:solidFill>
              <a:latin typeface="Times New Roman" panose="02020603050405020304" pitchFamily="18" charset="0"/>
              <a:cs typeface="Times New Roman" panose="02020603050405020304" pitchFamily="18" charset="0"/>
            </a:rPr>
            <a:t>ĐH XIII </a:t>
          </a:r>
          <a:r>
            <a:rPr lang="en-US" b="1" dirty="0" err="1">
              <a:solidFill>
                <a:srgbClr val="002060"/>
              </a:solidFill>
              <a:latin typeface="Times New Roman" panose="02020603050405020304" pitchFamily="18" charset="0"/>
              <a:cs typeface="Times New Roman" panose="02020603050405020304" pitchFamily="18" charset="0"/>
            </a:rPr>
            <a:t>của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Đảng</a:t>
          </a:r>
          <a:endParaRPr lang="vi-VN" b="1" dirty="0">
            <a:solidFill>
              <a:srgbClr val="002060"/>
            </a:solidFill>
            <a:latin typeface="Times New Roman" panose="02020603050405020304" pitchFamily="18" charset="0"/>
            <a:cs typeface="Times New Roman" panose="02020603050405020304" pitchFamily="18" charset="0"/>
          </a:endParaRPr>
        </a:p>
      </dgm:t>
    </dgm:pt>
    <dgm:pt modelId="{D7A19A87-6165-4704-8E9E-CC94AB977B75}" type="parTrans" cxnId="{13997121-2710-4F6C-ADD5-F1411DA42F1A}">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80567E1C-647D-4606-A4D1-22CE23F90430}" type="sibTrans" cxnId="{13997121-2710-4F6C-ADD5-F1411DA42F1A}">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6A7D339B-B97B-4A00-BDD2-DDC200363B7A}">
      <dgm:prSet phldrT="[Text]"/>
      <dgm:spPr/>
      <dgm:t>
        <a:bodyPr anchor="ctr"/>
        <a:lstStyle/>
        <a:p>
          <a:pPr algn="just">
            <a:buFont typeface="Wingdings" panose="05000000000000000000" pitchFamily="2" charset="2"/>
            <a:buChar char="Ø"/>
          </a:pPr>
          <a:r>
            <a:rPr lang="vi-VN" i="0" u="sng" dirty="0">
              <a:solidFill>
                <a:srgbClr val="002060"/>
              </a:solidFill>
              <a:latin typeface="Times New Roman" panose="02020603050405020304" pitchFamily="18" charset="0"/>
              <a:cs typeface="Times New Roman" panose="02020603050405020304" pitchFamily="18" charset="0"/>
            </a:rPr>
            <a:t>Kiên trì, kiên định đường lối độc lập, tự chủ, đa phương hoá, đa dạng hoá</a:t>
          </a:r>
          <a:r>
            <a:rPr lang="vi-VN" i="0" u="none" dirty="0">
              <a:solidFill>
                <a:srgbClr val="002060"/>
              </a:solidFill>
              <a:latin typeface="Times New Roman" panose="02020603050405020304" pitchFamily="18" charset="0"/>
              <a:cs typeface="Times New Roman" panose="02020603050405020304" pitchFamily="18" charset="0"/>
            </a:rPr>
            <a:t>, </a:t>
          </a:r>
          <a:r>
            <a:rPr lang="vi-VN" i="0" dirty="0">
              <a:solidFill>
                <a:srgbClr val="002060"/>
              </a:solidFill>
              <a:latin typeface="Times New Roman" panose="02020603050405020304" pitchFamily="18" charset="0"/>
              <a:cs typeface="Times New Roman" panose="02020603050405020304" pitchFamily="18" charset="0"/>
            </a:rPr>
            <a:t>nâng cao khả năng thích ứng năng động và linh hoạt xử lý hài hoà lợi ích</a:t>
          </a:r>
          <a:endParaRPr lang="vi-VN" i="0" u="none" dirty="0">
            <a:solidFill>
              <a:srgbClr val="002060"/>
            </a:solidFill>
            <a:latin typeface="Times New Roman" panose="02020603050405020304" pitchFamily="18" charset="0"/>
            <a:cs typeface="Times New Roman" panose="02020603050405020304" pitchFamily="18" charset="0"/>
          </a:endParaRPr>
        </a:p>
      </dgm:t>
    </dgm:pt>
    <dgm:pt modelId="{2AFE23FB-8A69-4A86-A82C-0B662C4DBDE2}" type="parTrans" cxnId="{8B972C83-2C86-40C2-BFF3-C98FEA099DBA}">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C75DEAA1-DD29-41EA-BAE6-8997C6F0DD8A}" type="sibTrans" cxnId="{8B972C83-2C86-40C2-BFF3-C98FEA099DBA}">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13DE330B-6EA2-4446-AFDE-7C1C9D27D4E6}">
      <dgm:prSet phldrT="[Text]"/>
      <dgm:spPr/>
      <dgm:t>
        <a:bodyPr anchor="ctr"/>
        <a:lstStyle/>
        <a:p>
          <a:pPr algn="just"/>
          <a:r>
            <a:rPr lang="vi-VN" i="0" u="sng" dirty="0">
              <a:solidFill>
                <a:srgbClr val="002060"/>
              </a:solidFill>
              <a:latin typeface="Times New Roman" panose="02020603050405020304" pitchFamily="18" charset="0"/>
              <a:cs typeface="Times New Roman" panose="02020603050405020304" pitchFamily="18" charset="0"/>
            </a:rPr>
            <a:t>Nâng cao mức độ và chất lượng hội nhập quốc tế</a:t>
          </a:r>
          <a:r>
            <a:rPr lang="vi-VN" i="0" u="none" dirty="0">
              <a:solidFill>
                <a:srgbClr val="002060"/>
              </a:solidFill>
              <a:latin typeface="Times New Roman" panose="02020603050405020304" pitchFamily="18" charset="0"/>
              <a:cs typeface="Times New Roman" panose="02020603050405020304" pitchFamily="18" charset="0"/>
            </a:rPr>
            <a:t>, </a:t>
          </a:r>
          <a:r>
            <a:rPr lang="vi-VN" i="0" dirty="0">
              <a:solidFill>
                <a:srgbClr val="002060"/>
              </a:solidFill>
              <a:latin typeface="Times New Roman" panose="02020603050405020304" pitchFamily="18" charset="0"/>
              <a:cs typeface="Times New Roman" panose="02020603050405020304" pitchFamily="18" charset="0"/>
            </a:rPr>
            <a:t>tận dụng hiệu quả các hiệp định thương mại tự do đã ký kết để mở rộng thị trường, thu hút đầu tư</a:t>
          </a:r>
          <a:endParaRPr lang="vi-VN" i="0" u="none" dirty="0">
            <a:solidFill>
              <a:srgbClr val="002060"/>
            </a:solidFill>
            <a:latin typeface="Times New Roman" panose="02020603050405020304" pitchFamily="18" charset="0"/>
            <a:cs typeface="Times New Roman" panose="02020603050405020304" pitchFamily="18" charset="0"/>
          </a:endParaRPr>
        </a:p>
      </dgm:t>
    </dgm:pt>
    <dgm:pt modelId="{24B5E218-E164-4448-A9A7-3096DCA2CF68}" type="parTrans" cxnId="{99ECA1ED-48E6-4EDF-845A-412966073A47}">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46C3C592-D5C0-473A-903C-F43906EAD507}" type="sibTrans" cxnId="{99ECA1ED-48E6-4EDF-845A-412966073A47}">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765A68C3-F9DE-4828-9E23-34BD329D433B}">
      <dgm:prSet phldrT="[Text]"/>
      <dgm:spPr/>
      <dgm:t>
        <a:bodyPr anchor="ctr"/>
        <a:lstStyle/>
        <a:p>
          <a:pPr algn="just"/>
          <a:r>
            <a:rPr lang="vi-VN" i="0" u="sng" dirty="0">
              <a:solidFill>
                <a:srgbClr val="002060"/>
              </a:solidFill>
              <a:latin typeface="Times New Roman" panose="02020603050405020304" pitchFamily="18" charset="0"/>
              <a:cs typeface="Times New Roman" panose="02020603050405020304" pitchFamily="18" charset="0"/>
            </a:rPr>
            <a:t>Xây dựng nền ngoại giao kinh tế phục vụ phát triển</a:t>
          </a:r>
          <a:r>
            <a:rPr lang="vi-VN" i="0" u="none" dirty="0">
              <a:solidFill>
                <a:srgbClr val="002060"/>
              </a:solidFill>
              <a:latin typeface="Times New Roman" panose="02020603050405020304" pitchFamily="18" charset="0"/>
              <a:cs typeface="Times New Roman" panose="02020603050405020304" pitchFamily="18" charset="0"/>
            </a:rPr>
            <a:t>, lấy người dân, địa phương và doanh nghiệp làm trung tâm phục vụ</a:t>
          </a:r>
        </a:p>
      </dgm:t>
    </dgm:pt>
    <dgm:pt modelId="{61A8B2BE-72D2-4B15-901B-6EBEF17322C7}" type="parTrans" cxnId="{46C77DCA-D88A-411E-B576-32ECC0D76AF9}">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0069F8DE-8234-4066-AA0A-04A96ABDDD48}" type="sibTrans" cxnId="{46C77DCA-D88A-411E-B576-32ECC0D76AF9}">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101EBF72-5220-4219-BB3A-A2E5F0D2AA3F}" type="pres">
      <dgm:prSet presAssocID="{FAB0A1D0-8994-4E17-B1A0-6FA1E5F6006C}" presName="vert0" presStyleCnt="0">
        <dgm:presLayoutVars>
          <dgm:dir/>
          <dgm:animOne val="branch"/>
          <dgm:animLvl val="lvl"/>
        </dgm:presLayoutVars>
      </dgm:prSet>
      <dgm:spPr/>
    </dgm:pt>
    <dgm:pt modelId="{DDFE9812-33E8-49B5-9782-821155D785E9}" type="pres">
      <dgm:prSet presAssocID="{FBE87ED1-0BA7-4F84-9615-490A0594151F}" presName="thickLine" presStyleLbl="alignNode1" presStyleIdx="0" presStyleCnt="1"/>
      <dgm:spPr/>
    </dgm:pt>
    <dgm:pt modelId="{F0466FD6-4131-4AF3-A6B6-563C1C811CB4}" type="pres">
      <dgm:prSet presAssocID="{FBE87ED1-0BA7-4F84-9615-490A0594151F}" presName="horz1" presStyleCnt="0"/>
      <dgm:spPr/>
    </dgm:pt>
    <dgm:pt modelId="{5B8A08C2-B938-4720-80AD-8EC5F70CDF49}" type="pres">
      <dgm:prSet presAssocID="{FBE87ED1-0BA7-4F84-9615-490A0594151F}" presName="tx1" presStyleLbl="revTx" presStyleIdx="0" presStyleCnt="4" custScaleX="62425"/>
      <dgm:spPr/>
    </dgm:pt>
    <dgm:pt modelId="{47D1A4A4-BD00-47F6-AC25-1A8C0D2C1358}" type="pres">
      <dgm:prSet presAssocID="{FBE87ED1-0BA7-4F84-9615-490A0594151F}" presName="vert1" presStyleCnt="0"/>
      <dgm:spPr/>
    </dgm:pt>
    <dgm:pt modelId="{17FE7C2A-B105-4D0E-86FB-B45CCCA18247}" type="pres">
      <dgm:prSet presAssocID="{6A7D339B-B97B-4A00-BDD2-DDC200363B7A}" presName="vertSpace2a" presStyleCnt="0"/>
      <dgm:spPr/>
    </dgm:pt>
    <dgm:pt modelId="{EA190927-6C5C-4C54-A7D6-3F558111E16F}" type="pres">
      <dgm:prSet presAssocID="{6A7D339B-B97B-4A00-BDD2-DDC200363B7A}" presName="horz2" presStyleCnt="0"/>
      <dgm:spPr/>
    </dgm:pt>
    <dgm:pt modelId="{D9368758-0B01-4563-89C8-CF0CF735E672}" type="pres">
      <dgm:prSet presAssocID="{6A7D339B-B97B-4A00-BDD2-DDC200363B7A}" presName="horzSpace2" presStyleCnt="0"/>
      <dgm:spPr/>
    </dgm:pt>
    <dgm:pt modelId="{863F3D79-6099-40D9-919B-BDE493C4430E}" type="pres">
      <dgm:prSet presAssocID="{6A7D339B-B97B-4A00-BDD2-DDC200363B7A}" presName="tx2" presStyleLbl="revTx" presStyleIdx="1" presStyleCnt="4" custScaleX="115325"/>
      <dgm:spPr/>
    </dgm:pt>
    <dgm:pt modelId="{34E70783-FC4B-4ED7-BEFE-14061EC10F40}" type="pres">
      <dgm:prSet presAssocID="{6A7D339B-B97B-4A00-BDD2-DDC200363B7A}" presName="vert2" presStyleCnt="0"/>
      <dgm:spPr/>
    </dgm:pt>
    <dgm:pt modelId="{7626809E-0747-4378-9BF8-3D7634F5BC95}" type="pres">
      <dgm:prSet presAssocID="{6A7D339B-B97B-4A00-BDD2-DDC200363B7A}" presName="thinLine2b" presStyleLbl="callout" presStyleIdx="0" presStyleCnt="3"/>
      <dgm:spPr/>
    </dgm:pt>
    <dgm:pt modelId="{72E451ED-653B-4AEF-A102-836A7965D181}" type="pres">
      <dgm:prSet presAssocID="{6A7D339B-B97B-4A00-BDD2-DDC200363B7A}" presName="vertSpace2b" presStyleCnt="0"/>
      <dgm:spPr/>
    </dgm:pt>
    <dgm:pt modelId="{1D32BCFF-F233-477C-ABD5-443F34A2B6FF}" type="pres">
      <dgm:prSet presAssocID="{13DE330B-6EA2-4446-AFDE-7C1C9D27D4E6}" presName="horz2" presStyleCnt="0"/>
      <dgm:spPr/>
    </dgm:pt>
    <dgm:pt modelId="{B611838C-40C7-4AB5-AC8D-9E1E8E53AAEE}" type="pres">
      <dgm:prSet presAssocID="{13DE330B-6EA2-4446-AFDE-7C1C9D27D4E6}" presName="horzSpace2" presStyleCnt="0"/>
      <dgm:spPr/>
    </dgm:pt>
    <dgm:pt modelId="{CFB2139C-7D34-43A9-8C6F-8608D1778148}" type="pres">
      <dgm:prSet presAssocID="{13DE330B-6EA2-4446-AFDE-7C1C9D27D4E6}" presName="tx2" presStyleLbl="revTx" presStyleIdx="2" presStyleCnt="4" custScaleX="116371"/>
      <dgm:spPr/>
    </dgm:pt>
    <dgm:pt modelId="{28C60453-95CB-41AD-9CB0-0096332F0972}" type="pres">
      <dgm:prSet presAssocID="{13DE330B-6EA2-4446-AFDE-7C1C9D27D4E6}" presName="vert2" presStyleCnt="0"/>
      <dgm:spPr/>
    </dgm:pt>
    <dgm:pt modelId="{6AA3373D-98E4-48AE-ADD9-184EBFBACC30}" type="pres">
      <dgm:prSet presAssocID="{13DE330B-6EA2-4446-AFDE-7C1C9D27D4E6}" presName="thinLine2b" presStyleLbl="callout" presStyleIdx="1" presStyleCnt="3"/>
      <dgm:spPr/>
    </dgm:pt>
    <dgm:pt modelId="{8DA6C5C5-5525-457B-ABA1-E7FB423B935F}" type="pres">
      <dgm:prSet presAssocID="{13DE330B-6EA2-4446-AFDE-7C1C9D27D4E6}" presName="vertSpace2b" presStyleCnt="0"/>
      <dgm:spPr/>
    </dgm:pt>
    <dgm:pt modelId="{23603626-54BB-4C85-80B8-57075A6EF986}" type="pres">
      <dgm:prSet presAssocID="{765A68C3-F9DE-4828-9E23-34BD329D433B}" presName="horz2" presStyleCnt="0"/>
      <dgm:spPr/>
    </dgm:pt>
    <dgm:pt modelId="{7560AA7E-9873-4BAD-9928-5B06551090D1}" type="pres">
      <dgm:prSet presAssocID="{765A68C3-F9DE-4828-9E23-34BD329D433B}" presName="horzSpace2" presStyleCnt="0"/>
      <dgm:spPr/>
    </dgm:pt>
    <dgm:pt modelId="{6F094AB1-7662-4BCD-95A2-FFBE527A0F27}" type="pres">
      <dgm:prSet presAssocID="{765A68C3-F9DE-4828-9E23-34BD329D433B}" presName="tx2" presStyleLbl="revTx" presStyleIdx="3" presStyleCnt="4" custScaleX="118887"/>
      <dgm:spPr/>
    </dgm:pt>
    <dgm:pt modelId="{24AB2BA3-3BFE-4AEF-B86F-B9397C92B066}" type="pres">
      <dgm:prSet presAssocID="{765A68C3-F9DE-4828-9E23-34BD329D433B}" presName="vert2" presStyleCnt="0"/>
      <dgm:spPr/>
    </dgm:pt>
    <dgm:pt modelId="{AC366AE3-F821-4FC8-BD11-897F88C2F4D3}" type="pres">
      <dgm:prSet presAssocID="{765A68C3-F9DE-4828-9E23-34BD329D433B}" presName="thinLine2b" presStyleLbl="callout" presStyleIdx="2" presStyleCnt="3"/>
      <dgm:spPr/>
    </dgm:pt>
    <dgm:pt modelId="{D712E8A0-7947-408B-90AE-EE4A134889DE}" type="pres">
      <dgm:prSet presAssocID="{765A68C3-F9DE-4828-9E23-34BD329D433B}" presName="vertSpace2b" presStyleCnt="0"/>
      <dgm:spPr/>
    </dgm:pt>
  </dgm:ptLst>
  <dgm:cxnLst>
    <dgm:cxn modelId="{5F7FE904-053A-43D6-B45A-A2EED1C907E6}" type="presOf" srcId="{765A68C3-F9DE-4828-9E23-34BD329D433B}" destId="{6F094AB1-7662-4BCD-95A2-FFBE527A0F27}" srcOrd="0" destOrd="0" presId="urn:microsoft.com/office/officeart/2008/layout/LinedList"/>
    <dgm:cxn modelId="{E61F1C10-ECFF-40F3-881E-1DFD3CDEA2CF}" type="presOf" srcId="{FAB0A1D0-8994-4E17-B1A0-6FA1E5F6006C}" destId="{101EBF72-5220-4219-BB3A-A2E5F0D2AA3F}" srcOrd="0" destOrd="0" presId="urn:microsoft.com/office/officeart/2008/layout/LinedList"/>
    <dgm:cxn modelId="{13997121-2710-4F6C-ADD5-F1411DA42F1A}" srcId="{FAB0A1D0-8994-4E17-B1A0-6FA1E5F6006C}" destId="{FBE87ED1-0BA7-4F84-9615-490A0594151F}" srcOrd="0" destOrd="0" parTransId="{D7A19A87-6165-4704-8E9E-CC94AB977B75}" sibTransId="{80567E1C-647D-4606-A4D1-22CE23F90430}"/>
    <dgm:cxn modelId="{D1C7CC73-BC7E-405A-898D-DF90598E1D18}" type="presOf" srcId="{13DE330B-6EA2-4446-AFDE-7C1C9D27D4E6}" destId="{CFB2139C-7D34-43A9-8C6F-8608D1778148}" srcOrd="0" destOrd="0" presId="urn:microsoft.com/office/officeart/2008/layout/LinedList"/>
    <dgm:cxn modelId="{8B972C83-2C86-40C2-BFF3-C98FEA099DBA}" srcId="{FBE87ED1-0BA7-4F84-9615-490A0594151F}" destId="{6A7D339B-B97B-4A00-BDD2-DDC200363B7A}" srcOrd="0" destOrd="0" parTransId="{2AFE23FB-8A69-4A86-A82C-0B662C4DBDE2}" sibTransId="{C75DEAA1-DD29-41EA-BAE6-8997C6F0DD8A}"/>
    <dgm:cxn modelId="{46C77DCA-D88A-411E-B576-32ECC0D76AF9}" srcId="{FBE87ED1-0BA7-4F84-9615-490A0594151F}" destId="{765A68C3-F9DE-4828-9E23-34BD329D433B}" srcOrd="2" destOrd="0" parTransId="{61A8B2BE-72D2-4B15-901B-6EBEF17322C7}" sibTransId="{0069F8DE-8234-4066-AA0A-04A96ABDDD48}"/>
    <dgm:cxn modelId="{76B52DE5-A882-4842-85BC-B9B713F48771}" type="presOf" srcId="{6A7D339B-B97B-4A00-BDD2-DDC200363B7A}" destId="{863F3D79-6099-40D9-919B-BDE493C4430E}" srcOrd="0" destOrd="0" presId="urn:microsoft.com/office/officeart/2008/layout/LinedList"/>
    <dgm:cxn modelId="{99ECA1ED-48E6-4EDF-845A-412966073A47}" srcId="{FBE87ED1-0BA7-4F84-9615-490A0594151F}" destId="{13DE330B-6EA2-4446-AFDE-7C1C9D27D4E6}" srcOrd="1" destOrd="0" parTransId="{24B5E218-E164-4448-A9A7-3096DCA2CF68}" sibTransId="{46C3C592-D5C0-473A-903C-F43906EAD507}"/>
    <dgm:cxn modelId="{90BC4EF4-B9F4-4356-802F-D9F47291C55A}" type="presOf" srcId="{FBE87ED1-0BA7-4F84-9615-490A0594151F}" destId="{5B8A08C2-B938-4720-80AD-8EC5F70CDF49}" srcOrd="0" destOrd="0" presId="urn:microsoft.com/office/officeart/2008/layout/LinedList"/>
    <dgm:cxn modelId="{67114715-52DC-4A23-A34F-E332B8F8C297}" type="presParOf" srcId="{101EBF72-5220-4219-BB3A-A2E5F0D2AA3F}" destId="{DDFE9812-33E8-49B5-9782-821155D785E9}" srcOrd="0" destOrd="0" presId="urn:microsoft.com/office/officeart/2008/layout/LinedList"/>
    <dgm:cxn modelId="{BAD52920-A01B-4070-93C5-071BECCADFD5}" type="presParOf" srcId="{101EBF72-5220-4219-BB3A-A2E5F0D2AA3F}" destId="{F0466FD6-4131-4AF3-A6B6-563C1C811CB4}" srcOrd="1" destOrd="0" presId="urn:microsoft.com/office/officeart/2008/layout/LinedList"/>
    <dgm:cxn modelId="{0163FF3E-8BEE-4DCD-AB59-413036B2F97F}" type="presParOf" srcId="{F0466FD6-4131-4AF3-A6B6-563C1C811CB4}" destId="{5B8A08C2-B938-4720-80AD-8EC5F70CDF49}" srcOrd="0" destOrd="0" presId="urn:microsoft.com/office/officeart/2008/layout/LinedList"/>
    <dgm:cxn modelId="{9D574D5F-FD46-4A34-8A79-63CB91ABE79E}" type="presParOf" srcId="{F0466FD6-4131-4AF3-A6B6-563C1C811CB4}" destId="{47D1A4A4-BD00-47F6-AC25-1A8C0D2C1358}" srcOrd="1" destOrd="0" presId="urn:microsoft.com/office/officeart/2008/layout/LinedList"/>
    <dgm:cxn modelId="{E51DC187-1402-4F02-AF13-40FCB2874430}" type="presParOf" srcId="{47D1A4A4-BD00-47F6-AC25-1A8C0D2C1358}" destId="{17FE7C2A-B105-4D0E-86FB-B45CCCA18247}" srcOrd="0" destOrd="0" presId="urn:microsoft.com/office/officeart/2008/layout/LinedList"/>
    <dgm:cxn modelId="{A87DE732-1BE3-49D0-BA64-3A5CD3857DFE}" type="presParOf" srcId="{47D1A4A4-BD00-47F6-AC25-1A8C0D2C1358}" destId="{EA190927-6C5C-4C54-A7D6-3F558111E16F}" srcOrd="1" destOrd="0" presId="urn:microsoft.com/office/officeart/2008/layout/LinedList"/>
    <dgm:cxn modelId="{5BFA30CE-D8A7-4934-9800-2C42A128D851}" type="presParOf" srcId="{EA190927-6C5C-4C54-A7D6-3F558111E16F}" destId="{D9368758-0B01-4563-89C8-CF0CF735E672}" srcOrd="0" destOrd="0" presId="urn:microsoft.com/office/officeart/2008/layout/LinedList"/>
    <dgm:cxn modelId="{10DDE595-64B6-4CD8-9526-F09D7519D0EB}" type="presParOf" srcId="{EA190927-6C5C-4C54-A7D6-3F558111E16F}" destId="{863F3D79-6099-40D9-919B-BDE493C4430E}" srcOrd="1" destOrd="0" presId="urn:microsoft.com/office/officeart/2008/layout/LinedList"/>
    <dgm:cxn modelId="{2ECDBBF5-3F98-47A5-9B7D-A7D1B203EEEA}" type="presParOf" srcId="{EA190927-6C5C-4C54-A7D6-3F558111E16F}" destId="{34E70783-FC4B-4ED7-BEFE-14061EC10F40}" srcOrd="2" destOrd="0" presId="urn:microsoft.com/office/officeart/2008/layout/LinedList"/>
    <dgm:cxn modelId="{F7AEC31F-2AA3-4147-962A-267E3F7D116B}" type="presParOf" srcId="{47D1A4A4-BD00-47F6-AC25-1A8C0D2C1358}" destId="{7626809E-0747-4378-9BF8-3D7634F5BC95}" srcOrd="2" destOrd="0" presId="urn:microsoft.com/office/officeart/2008/layout/LinedList"/>
    <dgm:cxn modelId="{38AB97D8-9552-444C-B7BF-288F65BC0F15}" type="presParOf" srcId="{47D1A4A4-BD00-47F6-AC25-1A8C0D2C1358}" destId="{72E451ED-653B-4AEF-A102-836A7965D181}" srcOrd="3" destOrd="0" presId="urn:microsoft.com/office/officeart/2008/layout/LinedList"/>
    <dgm:cxn modelId="{6B1AEDA0-7908-4393-8EA9-4B6F3574AD0E}" type="presParOf" srcId="{47D1A4A4-BD00-47F6-AC25-1A8C0D2C1358}" destId="{1D32BCFF-F233-477C-ABD5-443F34A2B6FF}" srcOrd="4" destOrd="0" presId="urn:microsoft.com/office/officeart/2008/layout/LinedList"/>
    <dgm:cxn modelId="{C8BA7777-C68D-4B3D-943B-01FB539C193B}" type="presParOf" srcId="{1D32BCFF-F233-477C-ABD5-443F34A2B6FF}" destId="{B611838C-40C7-4AB5-AC8D-9E1E8E53AAEE}" srcOrd="0" destOrd="0" presId="urn:microsoft.com/office/officeart/2008/layout/LinedList"/>
    <dgm:cxn modelId="{99F41D63-9E0F-427D-A65F-BF646AA32E9F}" type="presParOf" srcId="{1D32BCFF-F233-477C-ABD5-443F34A2B6FF}" destId="{CFB2139C-7D34-43A9-8C6F-8608D1778148}" srcOrd="1" destOrd="0" presId="urn:microsoft.com/office/officeart/2008/layout/LinedList"/>
    <dgm:cxn modelId="{F0268E16-3F27-4A42-95F2-7611FB5DCDBB}" type="presParOf" srcId="{1D32BCFF-F233-477C-ABD5-443F34A2B6FF}" destId="{28C60453-95CB-41AD-9CB0-0096332F0972}" srcOrd="2" destOrd="0" presId="urn:microsoft.com/office/officeart/2008/layout/LinedList"/>
    <dgm:cxn modelId="{B0235A14-6069-4BEF-8087-FC175432CB31}" type="presParOf" srcId="{47D1A4A4-BD00-47F6-AC25-1A8C0D2C1358}" destId="{6AA3373D-98E4-48AE-ADD9-184EBFBACC30}" srcOrd="5" destOrd="0" presId="urn:microsoft.com/office/officeart/2008/layout/LinedList"/>
    <dgm:cxn modelId="{8685B45A-B908-4422-84E3-4B332866166E}" type="presParOf" srcId="{47D1A4A4-BD00-47F6-AC25-1A8C0D2C1358}" destId="{8DA6C5C5-5525-457B-ABA1-E7FB423B935F}" srcOrd="6" destOrd="0" presId="urn:microsoft.com/office/officeart/2008/layout/LinedList"/>
    <dgm:cxn modelId="{13802579-CF58-4F0C-8D15-E6E604BB57C8}" type="presParOf" srcId="{47D1A4A4-BD00-47F6-AC25-1A8C0D2C1358}" destId="{23603626-54BB-4C85-80B8-57075A6EF986}" srcOrd="7" destOrd="0" presId="urn:microsoft.com/office/officeart/2008/layout/LinedList"/>
    <dgm:cxn modelId="{ABC27684-1DC8-4208-9A00-F01F847B5D21}" type="presParOf" srcId="{23603626-54BB-4C85-80B8-57075A6EF986}" destId="{7560AA7E-9873-4BAD-9928-5B06551090D1}" srcOrd="0" destOrd="0" presId="urn:microsoft.com/office/officeart/2008/layout/LinedList"/>
    <dgm:cxn modelId="{74422466-FC43-46EB-97F3-C0B250E091F2}" type="presParOf" srcId="{23603626-54BB-4C85-80B8-57075A6EF986}" destId="{6F094AB1-7662-4BCD-95A2-FFBE527A0F27}" srcOrd="1" destOrd="0" presId="urn:microsoft.com/office/officeart/2008/layout/LinedList"/>
    <dgm:cxn modelId="{3F99176D-621D-4EA3-94C3-E08A3F5A6F9F}" type="presParOf" srcId="{23603626-54BB-4C85-80B8-57075A6EF986}" destId="{24AB2BA3-3BFE-4AEF-B86F-B9397C92B066}" srcOrd="2" destOrd="0" presId="urn:microsoft.com/office/officeart/2008/layout/LinedList"/>
    <dgm:cxn modelId="{596A44A4-D42E-4E11-8162-8431565DE33B}" type="presParOf" srcId="{47D1A4A4-BD00-47F6-AC25-1A8C0D2C1358}" destId="{AC366AE3-F821-4FC8-BD11-897F88C2F4D3}" srcOrd="8" destOrd="0" presId="urn:microsoft.com/office/officeart/2008/layout/LinedList"/>
    <dgm:cxn modelId="{1655204C-D580-4CE4-A96C-1996AB2E23B0}" type="presParOf" srcId="{47D1A4A4-BD00-47F6-AC25-1A8C0D2C1358}" destId="{D712E8A0-7947-408B-90AE-EE4A134889DE}"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0A1D0-8994-4E17-B1A0-6FA1E5F6006C}" type="doc">
      <dgm:prSet loTypeId="urn:microsoft.com/office/officeart/2008/layout/LinedList" loCatId="list" qsTypeId="urn:microsoft.com/office/officeart/2005/8/quickstyle/simple1" qsCatId="simple" csTypeId="urn:microsoft.com/office/officeart/2005/8/colors/accent4_1" csCatId="accent4" phldr="1"/>
      <dgm:spPr/>
      <dgm:t>
        <a:bodyPr/>
        <a:lstStyle/>
        <a:p>
          <a:endParaRPr lang="vi-VN"/>
        </a:p>
      </dgm:t>
    </dgm:pt>
    <dgm:pt modelId="{FBE87ED1-0BA7-4F84-9615-490A0594151F}">
      <dgm:prSet phldrT="[Text]" custT="1"/>
      <dgm:spPr/>
      <dgm:t>
        <a:bodyPr vert="vert270" anchor="ctr"/>
        <a:lstStyle/>
        <a:p>
          <a:pPr algn="ctr"/>
          <a:r>
            <a:rPr lang="en-US" sz="2400" b="1" i="0" dirty="0" err="1">
              <a:solidFill>
                <a:srgbClr val="002060"/>
              </a:solidFill>
              <a:latin typeface="Times New Roman" panose="02020603050405020304" pitchFamily="18" charset="0"/>
              <a:cs typeface="Times New Roman" panose="02020603050405020304" pitchFamily="18" charset="0"/>
            </a:rPr>
            <a:t>Nghị</a:t>
          </a:r>
          <a:r>
            <a:rPr lang="en-US" sz="2400" b="1" i="0" dirty="0">
              <a:solidFill>
                <a:srgbClr val="002060"/>
              </a:solidFill>
              <a:latin typeface="Times New Roman" panose="02020603050405020304" pitchFamily="18" charset="0"/>
              <a:cs typeface="Times New Roman" panose="02020603050405020304" pitchFamily="18" charset="0"/>
            </a:rPr>
            <a:t> </a:t>
          </a:r>
          <a:r>
            <a:rPr lang="en-US" sz="2400" b="1" i="0" dirty="0" err="1">
              <a:solidFill>
                <a:srgbClr val="002060"/>
              </a:solidFill>
              <a:latin typeface="Times New Roman" panose="02020603050405020304" pitchFamily="18" charset="0"/>
              <a:cs typeface="Times New Roman" panose="02020603050405020304" pitchFamily="18" charset="0"/>
            </a:rPr>
            <a:t>quyết</a:t>
          </a:r>
          <a:r>
            <a:rPr lang="en-US" sz="2400" b="1" i="0" dirty="0">
              <a:solidFill>
                <a:srgbClr val="002060"/>
              </a:solidFill>
              <a:latin typeface="Times New Roman" panose="02020603050405020304" pitchFamily="18" charset="0"/>
              <a:cs typeface="Times New Roman" panose="02020603050405020304" pitchFamily="18" charset="0"/>
            </a:rPr>
            <a:t> 99/NQ-CP </a:t>
          </a:r>
          <a:r>
            <a:rPr lang="en-US" sz="2400" b="0" i="0" dirty="0">
              <a:solidFill>
                <a:srgbClr val="002060"/>
              </a:solidFill>
              <a:latin typeface="Times New Roman" panose="02020603050405020304" pitchFamily="18" charset="0"/>
              <a:cs typeface="Times New Roman" panose="02020603050405020304" pitchFamily="18" charset="0"/>
            </a:rPr>
            <a:t>(30/8/21)</a:t>
          </a:r>
          <a:endParaRPr lang="vi-VN" sz="2400" b="0" i="0" dirty="0">
            <a:solidFill>
              <a:srgbClr val="002060"/>
            </a:solidFill>
            <a:latin typeface="Times New Roman" panose="02020603050405020304" pitchFamily="18" charset="0"/>
            <a:cs typeface="Times New Roman" panose="02020603050405020304" pitchFamily="18" charset="0"/>
          </a:endParaRPr>
        </a:p>
      </dgm:t>
    </dgm:pt>
    <dgm:pt modelId="{D7A19A87-6165-4704-8E9E-CC94AB977B75}" type="parTrans" cxnId="{13997121-2710-4F6C-ADD5-F1411DA42F1A}">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80567E1C-647D-4606-A4D1-22CE23F90430}" type="sibTrans" cxnId="{13997121-2710-4F6C-ADD5-F1411DA42F1A}">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6A7D339B-B97B-4A00-BDD2-DDC200363B7A}">
      <dgm:prSet phldrT="[Text]" custT="1"/>
      <dgm:spPr/>
      <dgm:t>
        <a:bodyPr anchor="ctr"/>
        <a:lstStyle/>
        <a:p>
          <a:pPr algn="just"/>
          <a:r>
            <a:rPr lang="vi-VN" sz="2200" b="1" i="0" u="sng" dirty="0">
              <a:solidFill>
                <a:srgbClr val="002060"/>
              </a:solidFill>
              <a:latin typeface="Times New Roman" panose="02020603050405020304" pitchFamily="18" charset="0"/>
              <a:cs typeface="Times New Roman" panose="02020603050405020304" pitchFamily="18" charset="0"/>
            </a:rPr>
            <a:t>Quan điểm</a:t>
          </a:r>
          <a:r>
            <a:rPr lang="vi-VN" sz="2200" i="0" dirty="0">
              <a:solidFill>
                <a:srgbClr val="002060"/>
              </a:solidFill>
              <a:latin typeface="Times New Roman" panose="02020603050405020304" pitchFamily="18" charset="0"/>
              <a:cs typeface="Times New Roman" panose="02020603050405020304" pitchFamily="18" charset="0"/>
            </a:rPr>
            <a:t>: </a:t>
          </a:r>
          <a:r>
            <a:rPr lang="vi-VN" sz="2200" b="1" i="0" u="none" dirty="0">
              <a:solidFill>
                <a:srgbClr val="002060"/>
              </a:solidFill>
              <a:latin typeface="Times New Roman" panose="02020603050405020304" pitchFamily="18" charset="0"/>
              <a:cs typeface="Times New Roman" panose="02020603050405020304" pitchFamily="18" charset="0"/>
            </a:rPr>
            <a:t>nội lực </a:t>
          </a:r>
          <a:r>
            <a:rPr lang="vi-VN" sz="2200" i="1" u="sng" dirty="0">
              <a:solidFill>
                <a:srgbClr val="002060"/>
              </a:solidFill>
              <a:latin typeface="Times New Roman" panose="02020603050405020304" pitchFamily="18" charset="0"/>
              <a:cs typeface="Times New Roman" panose="02020603050405020304" pitchFamily="18" charset="0"/>
            </a:rPr>
            <a:t>là yếu tố cơ bản</a:t>
          </a:r>
          <a:r>
            <a:rPr lang="vi-VN" sz="2200" i="1" dirty="0">
              <a:solidFill>
                <a:srgbClr val="002060"/>
              </a:solidFill>
              <a:latin typeface="Times New Roman" panose="02020603050405020304" pitchFamily="18" charset="0"/>
              <a:cs typeface="Times New Roman" panose="02020603050405020304" pitchFamily="18" charset="0"/>
            </a:rPr>
            <a:t>, </a:t>
          </a:r>
          <a:r>
            <a:rPr lang="vi-VN" sz="2200" i="1" u="sng" dirty="0">
              <a:solidFill>
                <a:srgbClr val="002060"/>
              </a:solidFill>
              <a:latin typeface="Times New Roman" panose="02020603050405020304" pitchFamily="18" charset="0"/>
              <a:cs typeface="Times New Roman" panose="02020603050405020304" pitchFamily="18" charset="0"/>
            </a:rPr>
            <a:t>chiến lược lâu dài, quyết định; </a:t>
          </a:r>
          <a:r>
            <a:rPr lang="vi-VN" sz="2200" b="1" i="0" u="none" dirty="0">
              <a:solidFill>
                <a:srgbClr val="002060"/>
              </a:solidFill>
              <a:latin typeface="Times New Roman" panose="02020603050405020304" pitchFamily="18" charset="0"/>
              <a:cs typeface="Times New Roman" panose="02020603050405020304" pitchFamily="18" charset="0"/>
            </a:rPr>
            <a:t>ngoại lực </a:t>
          </a:r>
          <a:r>
            <a:rPr lang="vi-VN" sz="2200" i="1" u="sng" dirty="0">
              <a:solidFill>
                <a:srgbClr val="002060"/>
              </a:solidFill>
              <a:latin typeface="Times New Roman" panose="02020603050405020304" pitchFamily="18" charset="0"/>
              <a:cs typeface="Times New Roman" panose="02020603050405020304" pitchFamily="18" charset="0"/>
            </a:rPr>
            <a:t>là quan trọng, cần thiết, đột phá.</a:t>
          </a:r>
          <a:endParaRPr lang="vi-VN" sz="2200" i="0" u="none" dirty="0">
            <a:solidFill>
              <a:srgbClr val="002060"/>
            </a:solidFill>
            <a:latin typeface="Times New Roman" panose="02020603050405020304" pitchFamily="18" charset="0"/>
            <a:cs typeface="Times New Roman" panose="02020603050405020304" pitchFamily="18" charset="0"/>
          </a:endParaRPr>
        </a:p>
      </dgm:t>
    </dgm:pt>
    <dgm:pt modelId="{2AFE23FB-8A69-4A86-A82C-0B662C4DBDE2}" type="parTrans" cxnId="{8B972C83-2C86-40C2-BFF3-C98FEA099DBA}">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C75DEAA1-DD29-41EA-BAE6-8997C6F0DD8A}" type="sibTrans" cxnId="{8B972C83-2C86-40C2-BFF3-C98FEA099DBA}">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13DE330B-6EA2-4446-AFDE-7C1C9D27D4E6}">
      <dgm:prSet phldrT="[Text]" custT="1"/>
      <dgm:spPr/>
      <dgm:t>
        <a:bodyPr anchor="ctr"/>
        <a:lstStyle/>
        <a:p>
          <a:pPr algn="just"/>
          <a:r>
            <a:rPr lang="vi-VN" sz="2200" b="1" i="0" u="sng" dirty="0">
              <a:solidFill>
                <a:srgbClr val="002060"/>
              </a:solidFill>
              <a:latin typeface="Times New Roman" panose="02020603050405020304" pitchFamily="18" charset="0"/>
              <a:cs typeface="Times New Roman" panose="02020603050405020304" pitchFamily="18" charset="0"/>
            </a:rPr>
            <a:t>Mục tiêu</a:t>
          </a:r>
          <a:r>
            <a:rPr lang="vi-VN" sz="2200" i="0" u="none" dirty="0">
              <a:solidFill>
                <a:srgbClr val="002060"/>
              </a:solidFill>
              <a:latin typeface="Times New Roman" panose="02020603050405020304" pitchFamily="18" charset="0"/>
              <a:cs typeface="Times New Roman" panose="02020603050405020304" pitchFamily="18" charset="0"/>
            </a:rPr>
            <a:t>:</a:t>
          </a:r>
        </a:p>
      </dgm:t>
    </dgm:pt>
    <dgm:pt modelId="{24B5E218-E164-4448-A9A7-3096DCA2CF68}" type="parTrans" cxnId="{99ECA1ED-48E6-4EDF-845A-412966073A47}">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46C3C592-D5C0-473A-903C-F43906EAD507}" type="sibTrans" cxnId="{99ECA1ED-48E6-4EDF-845A-412966073A47}">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765A68C3-F9DE-4828-9E23-34BD329D433B}">
      <dgm:prSet phldrT="[Text]" custT="1"/>
      <dgm:spPr/>
      <dgm:t>
        <a:bodyPr anchor="ctr"/>
        <a:lstStyle/>
        <a:p>
          <a:pPr algn="just"/>
          <a:r>
            <a:rPr lang="vi-VN" sz="2200" i="1" u="sng" dirty="0">
              <a:solidFill>
                <a:srgbClr val="002060"/>
              </a:solidFill>
              <a:latin typeface="Times New Roman" panose="02020603050405020304" pitchFamily="18" charset="0"/>
              <a:cs typeface="Times New Roman" panose="02020603050405020304" pitchFamily="18" charset="0"/>
            </a:rPr>
            <a:t>Xây dựng nền ngoại giao hiện đại;</a:t>
          </a:r>
          <a:endParaRPr lang="vi-VN" sz="2200" i="0" u="none" dirty="0">
            <a:solidFill>
              <a:srgbClr val="002060"/>
            </a:solidFill>
            <a:latin typeface="Times New Roman" panose="02020603050405020304" pitchFamily="18" charset="0"/>
            <a:cs typeface="Times New Roman" panose="02020603050405020304" pitchFamily="18" charset="0"/>
          </a:endParaRPr>
        </a:p>
      </dgm:t>
    </dgm:pt>
    <dgm:pt modelId="{61A8B2BE-72D2-4B15-901B-6EBEF17322C7}" type="parTrans" cxnId="{46C77DCA-D88A-411E-B576-32ECC0D76AF9}">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0069F8DE-8234-4066-AA0A-04A96ABDDD48}" type="sibTrans" cxnId="{46C77DCA-D88A-411E-B576-32ECC0D76AF9}">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7220ECC4-A784-4B9E-A8FF-F6A6D1814D1B}">
      <dgm:prSet phldrT="[Text]" custT="1"/>
      <dgm:spPr/>
      <dgm:t>
        <a:bodyPr/>
        <a:lstStyle/>
        <a:p>
          <a:pPr algn="just"/>
          <a:r>
            <a:rPr lang="vi-VN" sz="2200" i="1" dirty="0">
              <a:solidFill>
                <a:srgbClr val="002060"/>
              </a:solidFill>
              <a:latin typeface="Times New Roman" panose="02020603050405020304" pitchFamily="18" charset="0"/>
              <a:cs typeface="Times New Roman" panose="02020603050405020304" pitchFamily="18" charset="0"/>
            </a:rPr>
            <a:t>Tăng cường hiệu quả hoạt động đối ngoại</a:t>
          </a:r>
          <a:endParaRPr lang="vi-VN" sz="2200" i="0" u="none" dirty="0">
            <a:solidFill>
              <a:srgbClr val="002060"/>
            </a:solidFill>
            <a:latin typeface="Times New Roman" panose="02020603050405020304" pitchFamily="18" charset="0"/>
            <a:cs typeface="Times New Roman" panose="02020603050405020304" pitchFamily="18" charset="0"/>
          </a:endParaRPr>
        </a:p>
      </dgm:t>
    </dgm:pt>
    <dgm:pt modelId="{884A11EB-04C7-4417-AF7E-11B69B6BE2FD}" type="parTrans" cxnId="{96CC54C2-E16F-4FD5-A590-28101176482F}">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B94B5A06-ACBD-445B-BE4E-5B999F81B3DE}" type="sibTrans" cxnId="{96CC54C2-E16F-4FD5-A590-28101176482F}">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CF1E0B3F-0118-4632-B2E2-CA2140852452}">
      <dgm:prSet phldrT="[Text]" custT="1"/>
      <dgm:spPr/>
      <dgm:t>
        <a:bodyPr/>
        <a:lstStyle/>
        <a:p>
          <a:pPr algn="just"/>
          <a:r>
            <a:rPr lang="vi-VN" sz="2200" i="1" u="sng" dirty="0">
              <a:solidFill>
                <a:srgbClr val="002060"/>
              </a:solidFill>
              <a:latin typeface="Times New Roman" panose="02020603050405020304" pitchFamily="18" charset="0"/>
              <a:cs typeface="Times New Roman" panose="02020603050405020304" pitchFamily="18" charset="0"/>
            </a:rPr>
            <a:t>Chủ động và tích cực hội nhập quốc tế toàn diện, sâu rộng</a:t>
          </a:r>
          <a:endParaRPr lang="vi-VN" sz="2200" i="0" u="none" dirty="0">
            <a:solidFill>
              <a:srgbClr val="002060"/>
            </a:solidFill>
            <a:latin typeface="Times New Roman" panose="02020603050405020304" pitchFamily="18" charset="0"/>
            <a:cs typeface="Times New Roman" panose="02020603050405020304" pitchFamily="18" charset="0"/>
          </a:endParaRPr>
        </a:p>
      </dgm:t>
    </dgm:pt>
    <dgm:pt modelId="{3FA8E10E-2A63-4396-8966-874821A12304}" type="parTrans" cxnId="{B3BBCA1E-C27A-4D91-AF37-7EFD406E0022}">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50D7E380-7050-40EE-B3C4-FB86811DA3F0}" type="sibTrans" cxnId="{B3BBCA1E-C27A-4D91-AF37-7EFD406E0022}">
      <dgm:prSet/>
      <dgm:spPr/>
      <dgm:t>
        <a:bodyPr/>
        <a:lstStyle/>
        <a:p>
          <a:endParaRPr lang="vi-VN" sz="2200" i="0">
            <a:solidFill>
              <a:srgbClr val="002060"/>
            </a:solidFill>
            <a:latin typeface="Times New Roman" panose="02020603050405020304" pitchFamily="18" charset="0"/>
            <a:cs typeface="Times New Roman" panose="02020603050405020304" pitchFamily="18" charset="0"/>
          </a:endParaRPr>
        </a:p>
      </dgm:t>
    </dgm:pt>
    <dgm:pt modelId="{94463FF9-CE71-424F-95F9-BDE3CAD0DCA9}">
      <dgm:prSet phldrT="[Text]" custT="1"/>
      <dgm:spPr/>
      <dgm:t>
        <a:bodyPr/>
        <a:lstStyle/>
        <a:p>
          <a:pPr algn="just"/>
          <a:r>
            <a:rPr lang="vi-VN" sz="2200" i="1" u="sng" dirty="0">
              <a:solidFill>
                <a:srgbClr val="002060"/>
              </a:solidFill>
              <a:latin typeface="Times New Roman" panose="02020603050405020304" pitchFamily="18" charset="0"/>
              <a:cs typeface="Times New Roman" panose="02020603050405020304" pitchFamily="18" charset="0"/>
            </a:rPr>
            <a:t>Đẩy mạnh ngoại giao kinh tế</a:t>
          </a:r>
          <a:r>
            <a:rPr lang="vi-VN" sz="2200" i="1" dirty="0">
              <a:solidFill>
                <a:srgbClr val="002060"/>
              </a:solidFill>
              <a:latin typeface="Times New Roman" panose="02020603050405020304" pitchFamily="18" charset="0"/>
              <a:cs typeface="Times New Roman" panose="02020603050405020304" pitchFamily="18" charset="0"/>
            </a:rPr>
            <a:t> phục vụ phát triển</a:t>
          </a:r>
          <a:endParaRPr lang="vi-VN" sz="2200" i="0" u="none" dirty="0">
            <a:solidFill>
              <a:srgbClr val="002060"/>
            </a:solidFill>
            <a:latin typeface="Times New Roman" panose="02020603050405020304" pitchFamily="18" charset="0"/>
            <a:cs typeface="Times New Roman" panose="02020603050405020304" pitchFamily="18" charset="0"/>
          </a:endParaRPr>
        </a:p>
      </dgm:t>
    </dgm:pt>
    <dgm:pt modelId="{4E2DC3A7-D1EC-4802-91D4-EB87396CDA9F}" type="parTrans" cxnId="{B43E77C3-D976-46E5-8778-B9662F0C01B1}">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95469440-A617-4E3B-AE1E-7459C41AD0FB}" type="sibTrans" cxnId="{B43E77C3-D976-46E5-8778-B9662F0C01B1}">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353ED3B5-C20A-4F76-BE27-8184394215FA}">
      <dgm:prSet phldrT="[Text]" custT="1"/>
      <dgm:spPr/>
      <dgm:t>
        <a:bodyPr/>
        <a:lstStyle/>
        <a:p>
          <a:pPr algn="just"/>
          <a:r>
            <a:rPr lang="vi-VN" sz="2200" i="1" u="sng" dirty="0">
              <a:solidFill>
                <a:srgbClr val="002060"/>
              </a:solidFill>
              <a:latin typeface="Times New Roman" panose="02020603050405020304" pitchFamily="18" charset="0"/>
              <a:cs typeface="Times New Roman" panose="02020603050405020304" pitchFamily="18" charset="0"/>
            </a:rPr>
            <a:t>Nâng cao vị thế, uy tín của Việt Nam</a:t>
          </a:r>
          <a:r>
            <a:rPr lang="vi-VN" sz="2200" i="1" dirty="0">
              <a:solidFill>
                <a:srgbClr val="002060"/>
              </a:solidFill>
              <a:latin typeface="Times New Roman" panose="02020603050405020304" pitchFamily="18" charset="0"/>
              <a:cs typeface="Times New Roman" panose="02020603050405020304" pitchFamily="18" charset="0"/>
            </a:rPr>
            <a:t> trên trường quốc tế</a:t>
          </a:r>
          <a:endParaRPr lang="vi-VN" sz="2200" i="0" u="none" dirty="0">
            <a:solidFill>
              <a:srgbClr val="002060"/>
            </a:solidFill>
            <a:latin typeface="Times New Roman" panose="02020603050405020304" pitchFamily="18" charset="0"/>
            <a:cs typeface="Times New Roman" panose="02020603050405020304" pitchFamily="18" charset="0"/>
          </a:endParaRPr>
        </a:p>
      </dgm:t>
    </dgm:pt>
    <dgm:pt modelId="{57F64D13-17AD-404D-876C-B714CB6F9B0D}" type="parTrans" cxnId="{B00276DA-63CB-4167-A090-1AB04EC65E80}">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606B50AB-4C7D-4488-82F3-85021B5F64E5}" type="sibTrans" cxnId="{B00276DA-63CB-4167-A090-1AB04EC65E80}">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101EBF72-5220-4219-BB3A-A2E5F0D2AA3F}" type="pres">
      <dgm:prSet presAssocID="{FAB0A1D0-8994-4E17-B1A0-6FA1E5F6006C}" presName="vert0" presStyleCnt="0">
        <dgm:presLayoutVars>
          <dgm:dir/>
          <dgm:animOne val="branch"/>
          <dgm:animLvl val="lvl"/>
        </dgm:presLayoutVars>
      </dgm:prSet>
      <dgm:spPr/>
    </dgm:pt>
    <dgm:pt modelId="{DDFE9812-33E8-49B5-9782-821155D785E9}" type="pres">
      <dgm:prSet presAssocID="{FBE87ED1-0BA7-4F84-9615-490A0594151F}" presName="thickLine" presStyleLbl="alignNode1" presStyleIdx="0" presStyleCnt="1"/>
      <dgm:spPr/>
    </dgm:pt>
    <dgm:pt modelId="{F0466FD6-4131-4AF3-A6B6-563C1C811CB4}" type="pres">
      <dgm:prSet presAssocID="{FBE87ED1-0BA7-4F84-9615-490A0594151F}" presName="horz1" presStyleCnt="0"/>
      <dgm:spPr/>
    </dgm:pt>
    <dgm:pt modelId="{5B8A08C2-B938-4720-80AD-8EC5F70CDF49}" type="pres">
      <dgm:prSet presAssocID="{FBE87ED1-0BA7-4F84-9615-490A0594151F}" presName="tx1" presStyleLbl="revTx" presStyleIdx="0" presStyleCnt="8" custScaleX="62425"/>
      <dgm:spPr/>
    </dgm:pt>
    <dgm:pt modelId="{47D1A4A4-BD00-47F6-AC25-1A8C0D2C1358}" type="pres">
      <dgm:prSet presAssocID="{FBE87ED1-0BA7-4F84-9615-490A0594151F}" presName="vert1" presStyleCnt="0"/>
      <dgm:spPr/>
    </dgm:pt>
    <dgm:pt modelId="{17FE7C2A-B105-4D0E-86FB-B45CCCA18247}" type="pres">
      <dgm:prSet presAssocID="{6A7D339B-B97B-4A00-BDD2-DDC200363B7A}" presName="vertSpace2a" presStyleCnt="0"/>
      <dgm:spPr/>
    </dgm:pt>
    <dgm:pt modelId="{EA190927-6C5C-4C54-A7D6-3F558111E16F}" type="pres">
      <dgm:prSet presAssocID="{6A7D339B-B97B-4A00-BDD2-DDC200363B7A}" presName="horz2" presStyleCnt="0"/>
      <dgm:spPr/>
    </dgm:pt>
    <dgm:pt modelId="{D9368758-0B01-4563-89C8-CF0CF735E672}" type="pres">
      <dgm:prSet presAssocID="{6A7D339B-B97B-4A00-BDD2-DDC200363B7A}" presName="horzSpace2" presStyleCnt="0"/>
      <dgm:spPr/>
    </dgm:pt>
    <dgm:pt modelId="{863F3D79-6099-40D9-919B-BDE493C4430E}" type="pres">
      <dgm:prSet presAssocID="{6A7D339B-B97B-4A00-BDD2-DDC200363B7A}" presName="tx2" presStyleLbl="revTx" presStyleIdx="1" presStyleCnt="8" custScaleX="117378" custScaleY="129481"/>
      <dgm:spPr/>
    </dgm:pt>
    <dgm:pt modelId="{34E70783-FC4B-4ED7-BEFE-14061EC10F40}" type="pres">
      <dgm:prSet presAssocID="{6A7D339B-B97B-4A00-BDD2-DDC200363B7A}" presName="vert2" presStyleCnt="0"/>
      <dgm:spPr/>
    </dgm:pt>
    <dgm:pt modelId="{7626809E-0747-4378-9BF8-3D7634F5BC95}" type="pres">
      <dgm:prSet presAssocID="{6A7D339B-B97B-4A00-BDD2-DDC200363B7A}" presName="thinLine2b" presStyleLbl="callout" presStyleIdx="0" presStyleCnt="7"/>
      <dgm:spPr/>
    </dgm:pt>
    <dgm:pt modelId="{72E451ED-653B-4AEF-A102-836A7965D181}" type="pres">
      <dgm:prSet presAssocID="{6A7D339B-B97B-4A00-BDD2-DDC200363B7A}" presName="vertSpace2b" presStyleCnt="0"/>
      <dgm:spPr/>
    </dgm:pt>
    <dgm:pt modelId="{1D32BCFF-F233-477C-ABD5-443F34A2B6FF}" type="pres">
      <dgm:prSet presAssocID="{13DE330B-6EA2-4446-AFDE-7C1C9D27D4E6}" presName="horz2" presStyleCnt="0"/>
      <dgm:spPr/>
    </dgm:pt>
    <dgm:pt modelId="{B611838C-40C7-4AB5-AC8D-9E1E8E53AAEE}" type="pres">
      <dgm:prSet presAssocID="{13DE330B-6EA2-4446-AFDE-7C1C9D27D4E6}" presName="horzSpace2" presStyleCnt="0"/>
      <dgm:spPr/>
    </dgm:pt>
    <dgm:pt modelId="{CFB2139C-7D34-43A9-8C6F-8608D1778148}" type="pres">
      <dgm:prSet presAssocID="{13DE330B-6EA2-4446-AFDE-7C1C9D27D4E6}" presName="tx2" presStyleLbl="revTx" presStyleIdx="2" presStyleCnt="8" custScaleX="116371" custScaleY="65851"/>
      <dgm:spPr/>
    </dgm:pt>
    <dgm:pt modelId="{28C60453-95CB-41AD-9CB0-0096332F0972}" type="pres">
      <dgm:prSet presAssocID="{13DE330B-6EA2-4446-AFDE-7C1C9D27D4E6}" presName="vert2" presStyleCnt="0"/>
      <dgm:spPr/>
    </dgm:pt>
    <dgm:pt modelId="{6AA3373D-98E4-48AE-ADD9-184EBFBACC30}" type="pres">
      <dgm:prSet presAssocID="{13DE330B-6EA2-4446-AFDE-7C1C9D27D4E6}" presName="thinLine2b" presStyleLbl="callout" presStyleIdx="1" presStyleCnt="7"/>
      <dgm:spPr/>
    </dgm:pt>
    <dgm:pt modelId="{8DA6C5C5-5525-457B-ABA1-E7FB423B935F}" type="pres">
      <dgm:prSet presAssocID="{13DE330B-6EA2-4446-AFDE-7C1C9D27D4E6}" presName="vertSpace2b" presStyleCnt="0"/>
      <dgm:spPr/>
    </dgm:pt>
    <dgm:pt modelId="{23603626-54BB-4C85-80B8-57075A6EF986}" type="pres">
      <dgm:prSet presAssocID="{765A68C3-F9DE-4828-9E23-34BD329D433B}" presName="horz2" presStyleCnt="0"/>
      <dgm:spPr/>
    </dgm:pt>
    <dgm:pt modelId="{7560AA7E-9873-4BAD-9928-5B06551090D1}" type="pres">
      <dgm:prSet presAssocID="{765A68C3-F9DE-4828-9E23-34BD329D433B}" presName="horzSpace2" presStyleCnt="0"/>
      <dgm:spPr/>
    </dgm:pt>
    <dgm:pt modelId="{6F094AB1-7662-4BCD-95A2-FFBE527A0F27}" type="pres">
      <dgm:prSet presAssocID="{765A68C3-F9DE-4828-9E23-34BD329D433B}" presName="tx2" presStyleLbl="revTx" presStyleIdx="3" presStyleCnt="8" custScaleX="118887" custScaleY="66897"/>
      <dgm:spPr/>
    </dgm:pt>
    <dgm:pt modelId="{24AB2BA3-3BFE-4AEF-B86F-B9397C92B066}" type="pres">
      <dgm:prSet presAssocID="{765A68C3-F9DE-4828-9E23-34BD329D433B}" presName="vert2" presStyleCnt="0"/>
      <dgm:spPr/>
    </dgm:pt>
    <dgm:pt modelId="{AC366AE3-F821-4FC8-BD11-897F88C2F4D3}" type="pres">
      <dgm:prSet presAssocID="{765A68C3-F9DE-4828-9E23-34BD329D433B}" presName="thinLine2b" presStyleLbl="callout" presStyleIdx="2" presStyleCnt="7"/>
      <dgm:spPr/>
    </dgm:pt>
    <dgm:pt modelId="{D712E8A0-7947-408B-90AE-EE4A134889DE}" type="pres">
      <dgm:prSet presAssocID="{765A68C3-F9DE-4828-9E23-34BD329D433B}" presName="vertSpace2b" presStyleCnt="0"/>
      <dgm:spPr/>
    </dgm:pt>
    <dgm:pt modelId="{35CB1008-2EE9-4ABC-BC14-511E34CE2998}" type="pres">
      <dgm:prSet presAssocID="{7220ECC4-A784-4B9E-A8FF-F6A6D1814D1B}" presName="horz2" presStyleCnt="0"/>
      <dgm:spPr/>
    </dgm:pt>
    <dgm:pt modelId="{32375055-8CBE-411E-AD84-957D9905F542}" type="pres">
      <dgm:prSet presAssocID="{7220ECC4-A784-4B9E-A8FF-F6A6D1814D1B}" presName="horzSpace2" presStyleCnt="0"/>
      <dgm:spPr/>
    </dgm:pt>
    <dgm:pt modelId="{3BBF5684-8524-4134-9481-959F2A5BCB69}" type="pres">
      <dgm:prSet presAssocID="{7220ECC4-A784-4B9E-A8FF-F6A6D1814D1B}" presName="tx2" presStyleLbl="revTx" presStyleIdx="4" presStyleCnt="8" custScaleX="117290" custScaleY="72731"/>
      <dgm:spPr/>
    </dgm:pt>
    <dgm:pt modelId="{58CE1CA8-D45F-4EA2-B36D-8620AE042673}" type="pres">
      <dgm:prSet presAssocID="{7220ECC4-A784-4B9E-A8FF-F6A6D1814D1B}" presName="vert2" presStyleCnt="0"/>
      <dgm:spPr/>
    </dgm:pt>
    <dgm:pt modelId="{AC99C79E-1106-4706-BF65-2A5E9E975E36}" type="pres">
      <dgm:prSet presAssocID="{7220ECC4-A784-4B9E-A8FF-F6A6D1814D1B}" presName="thinLine2b" presStyleLbl="callout" presStyleIdx="3" presStyleCnt="7"/>
      <dgm:spPr/>
    </dgm:pt>
    <dgm:pt modelId="{F78FAEA8-FCCB-4CF4-91B0-1BB2CCA206D9}" type="pres">
      <dgm:prSet presAssocID="{7220ECC4-A784-4B9E-A8FF-F6A6D1814D1B}" presName="vertSpace2b" presStyleCnt="0"/>
      <dgm:spPr/>
    </dgm:pt>
    <dgm:pt modelId="{C8B55402-E5CF-4113-91BF-E2DEB3D78678}" type="pres">
      <dgm:prSet presAssocID="{CF1E0B3F-0118-4632-B2E2-CA2140852452}" presName="horz2" presStyleCnt="0"/>
      <dgm:spPr/>
    </dgm:pt>
    <dgm:pt modelId="{BB48A772-58DB-461B-870E-0DD3A99A4DF8}" type="pres">
      <dgm:prSet presAssocID="{CF1E0B3F-0118-4632-B2E2-CA2140852452}" presName="horzSpace2" presStyleCnt="0"/>
      <dgm:spPr/>
    </dgm:pt>
    <dgm:pt modelId="{19436D54-6775-495A-8848-B45F65DB4638}" type="pres">
      <dgm:prSet presAssocID="{CF1E0B3F-0118-4632-B2E2-CA2140852452}" presName="tx2" presStyleLbl="revTx" presStyleIdx="5" presStyleCnt="8" custScaleX="117290" custScaleY="76622"/>
      <dgm:spPr/>
    </dgm:pt>
    <dgm:pt modelId="{0BC2C668-E905-4AAB-9E90-FD22FC6FB805}" type="pres">
      <dgm:prSet presAssocID="{CF1E0B3F-0118-4632-B2E2-CA2140852452}" presName="vert2" presStyleCnt="0"/>
      <dgm:spPr/>
    </dgm:pt>
    <dgm:pt modelId="{4D27E520-5F89-47DE-8C75-C3805C3725FC}" type="pres">
      <dgm:prSet presAssocID="{CF1E0B3F-0118-4632-B2E2-CA2140852452}" presName="thinLine2b" presStyleLbl="callout" presStyleIdx="4" presStyleCnt="7"/>
      <dgm:spPr/>
    </dgm:pt>
    <dgm:pt modelId="{9E502922-AE47-4CB1-87E6-E0DD075A9B85}" type="pres">
      <dgm:prSet presAssocID="{CF1E0B3F-0118-4632-B2E2-CA2140852452}" presName="vertSpace2b" presStyleCnt="0"/>
      <dgm:spPr/>
    </dgm:pt>
    <dgm:pt modelId="{56DA33B9-4C8C-4C87-B998-7BECF0E411B7}" type="pres">
      <dgm:prSet presAssocID="{94463FF9-CE71-424F-95F9-BDE3CAD0DCA9}" presName="horz2" presStyleCnt="0"/>
      <dgm:spPr/>
    </dgm:pt>
    <dgm:pt modelId="{65BB4BB0-B99E-49DD-9A62-29BDF59159A4}" type="pres">
      <dgm:prSet presAssocID="{94463FF9-CE71-424F-95F9-BDE3CAD0DCA9}" presName="horzSpace2" presStyleCnt="0"/>
      <dgm:spPr/>
    </dgm:pt>
    <dgm:pt modelId="{ADA48FEF-9B71-48AA-B501-329F84060492}" type="pres">
      <dgm:prSet presAssocID="{94463FF9-CE71-424F-95F9-BDE3CAD0DCA9}" presName="tx2" presStyleLbl="revTx" presStyleIdx="6" presStyleCnt="8" custScaleX="119859" custScaleY="74427"/>
      <dgm:spPr/>
    </dgm:pt>
    <dgm:pt modelId="{A5E0DB90-4D6B-4BAB-B798-07B4C2C128D0}" type="pres">
      <dgm:prSet presAssocID="{94463FF9-CE71-424F-95F9-BDE3CAD0DCA9}" presName="vert2" presStyleCnt="0"/>
      <dgm:spPr/>
    </dgm:pt>
    <dgm:pt modelId="{53521EF7-D8AE-4460-9196-C0B7721B3683}" type="pres">
      <dgm:prSet presAssocID="{94463FF9-CE71-424F-95F9-BDE3CAD0DCA9}" presName="thinLine2b" presStyleLbl="callout" presStyleIdx="5" presStyleCnt="7"/>
      <dgm:spPr/>
    </dgm:pt>
    <dgm:pt modelId="{58B0490A-0A01-494D-A9FC-6C96AF0E99A8}" type="pres">
      <dgm:prSet presAssocID="{94463FF9-CE71-424F-95F9-BDE3CAD0DCA9}" presName="vertSpace2b" presStyleCnt="0"/>
      <dgm:spPr/>
    </dgm:pt>
    <dgm:pt modelId="{DF758E36-FFD9-47C6-BA54-9B52B961BEB3}" type="pres">
      <dgm:prSet presAssocID="{353ED3B5-C20A-4F76-BE27-8184394215FA}" presName="horz2" presStyleCnt="0"/>
      <dgm:spPr/>
    </dgm:pt>
    <dgm:pt modelId="{73347A53-51E6-4E56-B41E-C52D90E8EF82}" type="pres">
      <dgm:prSet presAssocID="{353ED3B5-C20A-4F76-BE27-8184394215FA}" presName="horzSpace2" presStyleCnt="0"/>
      <dgm:spPr/>
    </dgm:pt>
    <dgm:pt modelId="{6752FEBE-CF67-44C9-9793-DF0AA1FABAF1}" type="pres">
      <dgm:prSet presAssocID="{353ED3B5-C20A-4F76-BE27-8184394215FA}" presName="tx2" presStyleLbl="revTx" presStyleIdx="7" presStyleCnt="8" custScaleX="119159" custScaleY="68418"/>
      <dgm:spPr/>
    </dgm:pt>
    <dgm:pt modelId="{5CA872DB-6D7F-4E32-A969-9A2B3C0C7D7D}" type="pres">
      <dgm:prSet presAssocID="{353ED3B5-C20A-4F76-BE27-8184394215FA}" presName="vert2" presStyleCnt="0"/>
      <dgm:spPr/>
    </dgm:pt>
    <dgm:pt modelId="{A31C18F7-7765-4FDF-9224-1E36A0080A8F}" type="pres">
      <dgm:prSet presAssocID="{353ED3B5-C20A-4F76-BE27-8184394215FA}" presName="thinLine2b" presStyleLbl="callout" presStyleIdx="6" presStyleCnt="7"/>
      <dgm:spPr/>
    </dgm:pt>
    <dgm:pt modelId="{C71F0EF9-0807-47C5-9A79-2A0C26E9CB35}" type="pres">
      <dgm:prSet presAssocID="{353ED3B5-C20A-4F76-BE27-8184394215FA}" presName="vertSpace2b" presStyleCnt="0"/>
      <dgm:spPr/>
    </dgm:pt>
  </dgm:ptLst>
  <dgm:cxnLst>
    <dgm:cxn modelId="{5F7FE904-053A-43D6-B45A-A2EED1C907E6}" type="presOf" srcId="{765A68C3-F9DE-4828-9E23-34BD329D433B}" destId="{6F094AB1-7662-4BCD-95A2-FFBE527A0F27}" srcOrd="0" destOrd="0" presId="urn:microsoft.com/office/officeart/2008/layout/LinedList"/>
    <dgm:cxn modelId="{E61F1C10-ECFF-40F3-881E-1DFD3CDEA2CF}" type="presOf" srcId="{FAB0A1D0-8994-4E17-B1A0-6FA1E5F6006C}" destId="{101EBF72-5220-4219-BB3A-A2E5F0D2AA3F}" srcOrd="0" destOrd="0" presId="urn:microsoft.com/office/officeart/2008/layout/LinedList"/>
    <dgm:cxn modelId="{18377510-2C74-4FCD-94A7-7416ECAEB4B4}" type="presOf" srcId="{CF1E0B3F-0118-4632-B2E2-CA2140852452}" destId="{19436D54-6775-495A-8848-B45F65DB4638}" srcOrd="0" destOrd="0" presId="urn:microsoft.com/office/officeart/2008/layout/LinedList"/>
    <dgm:cxn modelId="{B3BBCA1E-C27A-4D91-AF37-7EFD406E0022}" srcId="{FBE87ED1-0BA7-4F84-9615-490A0594151F}" destId="{CF1E0B3F-0118-4632-B2E2-CA2140852452}" srcOrd="4" destOrd="0" parTransId="{3FA8E10E-2A63-4396-8966-874821A12304}" sibTransId="{50D7E380-7050-40EE-B3C4-FB86811DA3F0}"/>
    <dgm:cxn modelId="{13997121-2710-4F6C-ADD5-F1411DA42F1A}" srcId="{FAB0A1D0-8994-4E17-B1A0-6FA1E5F6006C}" destId="{FBE87ED1-0BA7-4F84-9615-490A0594151F}" srcOrd="0" destOrd="0" parTransId="{D7A19A87-6165-4704-8E9E-CC94AB977B75}" sibTransId="{80567E1C-647D-4606-A4D1-22CE23F90430}"/>
    <dgm:cxn modelId="{1E4E824F-63F9-4807-AF91-2CBB83E87DE2}" type="presOf" srcId="{7220ECC4-A784-4B9E-A8FF-F6A6D1814D1B}" destId="{3BBF5684-8524-4134-9481-959F2A5BCB69}" srcOrd="0" destOrd="0" presId="urn:microsoft.com/office/officeart/2008/layout/LinedList"/>
    <dgm:cxn modelId="{D1C7CC73-BC7E-405A-898D-DF90598E1D18}" type="presOf" srcId="{13DE330B-6EA2-4446-AFDE-7C1C9D27D4E6}" destId="{CFB2139C-7D34-43A9-8C6F-8608D1778148}" srcOrd="0" destOrd="0" presId="urn:microsoft.com/office/officeart/2008/layout/LinedList"/>
    <dgm:cxn modelId="{FB0E0F80-F217-4E16-ABC3-553E4D7BA056}" type="presOf" srcId="{94463FF9-CE71-424F-95F9-BDE3CAD0DCA9}" destId="{ADA48FEF-9B71-48AA-B501-329F84060492}" srcOrd="0" destOrd="0" presId="urn:microsoft.com/office/officeart/2008/layout/LinedList"/>
    <dgm:cxn modelId="{8B972C83-2C86-40C2-BFF3-C98FEA099DBA}" srcId="{FBE87ED1-0BA7-4F84-9615-490A0594151F}" destId="{6A7D339B-B97B-4A00-BDD2-DDC200363B7A}" srcOrd="0" destOrd="0" parTransId="{2AFE23FB-8A69-4A86-A82C-0B662C4DBDE2}" sibTransId="{C75DEAA1-DD29-41EA-BAE6-8997C6F0DD8A}"/>
    <dgm:cxn modelId="{6BEF2EB5-6288-40CA-9FF8-2A732798C1BB}" type="presOf" srcId="{353ED3B5-C20A-4F76-BE27-8184394215FA}" destId="{6752FEBE-CF67-44C9-9793-DF0AA1FABAF1}" srcOrd="0" destOrd="0" presId="urn:microsoft.com/office/officeart/2008/layout/LinedList"/>
    <dgm:cxn modelId="{96CC54C2-E16F-4FD5-A590-28101176482F}" srcId="{FBE87ED1-0BA7-4F84-9615-490A0594151F}" destId="{7220ECC4-A784-4B9E-A8FF-F6A6D1814D1B}" srcOrd="3" destOrd="0" parTransId="{884A11EB-04C7-4417-AF7E-11B69B6BE2FD}" sibTransId="{B94B5A06-ACBD-445B-BE4E-5B999F81B3DE}"/>
    <dgm:cxn modelId="{B43E77C3-D976-46E5-8778-B9662F0C01B1}" srcId="{FBE87ED1-0BA7-4F84-9615-490A0594151F}" destId="{94463FF9-CE71-424F-95F9-BDE3CAD0DCA9}" srcOrd="5" destOrd="0" parTransId="{4E2DC3A7-D1EC-4802-91D4-EB87396CDA9F}" sibTransId="{95469440-A617-4E3B-AE1E-7459C41AD0FB}"/>
    <dgm:cxn modelId="{46C77DCA-D88A-411E-B576-32ECC0D76AF9}" srcId="{FBE87ED1-0BA7-4F84-9615-490A0594151F}" destId="{765A68C3-F9DE-4828-9E23-34BD329D433B}" srcOrd="2" destOrd="0" parTransId="{61A8B2BE-72D2-4B15-901B-6EBEF17322C7}" sibTransId="{0069F8DE-8234-4066-AA0A-04A96ABDDD48}"/>
    <dgm:cxn modelId="{B00276DA-63CB-4167-A090-1AB04EC65E80}" srcId="{FBE87ED1-0BA7-4F84-9615-490A0594151F}" destId="{353ED3B5-C20A-4F76-BE27-8184394215FA}" srcOrd="6" destOrd="0" parTransId="{57F64D13-17AD-404D-876C-B714CB6F9B0D}" sibTransId="{606B50AB-4C7D-4488-82F3-85021B5F64E5}"/>
    <dgm:cxn modelId="{76B52DE5-A882-4842-85BC-B9B713F48771}" type="presOf" srcId="{6A7D339B-B97B-4A00-BDD2-DDC200363B7A}" destId="{863F3D79-6099-40D9-919B-BDE493C4430E}" srcOrd="0" destOrd="0" presId="urn:microsoft.com/office/officeart/2008/layout/LinedList"/>
    <dgm:cxn modelId="{99ECA1ED-48E6-4EDF-845A-412966073A47}" srcId="{FBE87ED1-0BA7-4F84-9615-490A0594151F}" destId="{13DE330B-6EA2-4446-AFDE-7C1C9D27D4E6}" srcOrd="1" destOrd="0" parTransId="{24B5E218-E164-4448-A9A7-3096DCA2CF68}" sibTransId="{46C3C592-D5C0-473A-903C-F43906EAD507}"/>
    <dgm:cxn modelId="{90BC4EF4-B9F4-4356-802F-D9F47291C55A}" type="presOf" srcId="{FBE87ED1-0BA7-4F84-9615-490A0594151F}" destId="{5B8A08C2-B938-4720-80AD-8EC5F70CDF49}" srcOrd="0" destOrd="0" presId="urn:microsoft.com/office/officeart/2008/layout/LinedList"/>
    <dgm:cxn modelId="{67114715-52DC-4A23-A34F-E332B8F8C297}" type="presParOf" srcId="{101EBF72-5220-4219-BB3A-A2E5F0D2AA3F}" destId="{DDFE9812-33E8-49B5-9782-821155D785E9}" srcOrd="0" destOrd="0" presId="urn:microsoft.com/office/officeart/2008/layout/LinedList"/>
    <dgm:cxn modelId="{BAD52920-A01B-4070-93C5-071BECCADFD5}" type="presParOf" srcId="{101EBF72-5220-4219-BB3A-A2E5F0D2AA3F}" destId="{F0466FD6-4131-4AF3-A6B6-563C1C811CB4}" srcOrd="1" destOrd="0" presId="urn:microsoft.com/office/officeart/2008/layout/LinedList"/>
    <dgm:cxn modelId="{0163FF3E-8BEE-4DCD-AB59-413036B2F97F}" type="presParOf" srcId="{F0466FD6-4131-4AF3-A6B6-563C1C811CB4}" destId="{5B8A08C2-B938-4720-80AD-8EC5F70CDF49}" srcOrd="0" destOrd="0" presId="urn:microsoft.com/office/officeart/2008/layout/LinedList"/>
    <dgm:cxn modelId="{9D574D5F-FD46-4A34-8A79-63CB91ABE79E}" type="presParOf" srcId="{F0466FD6-4131-4AF3-A6B6-563C1C811CB4}" destId="{47D1A4A4-BD00-47F6-AC25-1A8C0D2C1358}" srcOrd="1" destOrd="0" presId="urn:microsoft.com/office/officeart/2008/layout/LinedList"/>
    <dgm:cxn modelId="{E51DC187-1402-4F02-AF13-40FCB2874430}" type="presParOf" srcId="{47D1A4A4-BD00-47F6-AC25-1A8C0D2C1358}" destId="{17FE7C2A-B105-4D0E-86FB-B45CCCA18247}" srcOrd="0" destOrd="0" presId="urn:microsoft.com/office/officeart/2008/layout/LinedList"/>
    <dgm:cxn modelId="{A87DE732-1BE3-49D0-BA64-3A5CD3857DFE}" type="presParOf" srcId="{47D1A4A4-BD00-47F6-AC25-1A8C0D2C1358}" destId="{EA190927-6C5C-4C54-A7D6-3F558111E16F}" srcOrd="1" destOrd="0" presId="urn:microsoft.com/office/officeart/2008/layout/LinedList"/>
    <dgm:cxn modelId="{5BFA30CE-D8A7-4934-9800-2C42A128D851}" type="presParOf" srcId="{EA190927-6C5C-4C54-A7D6-3F558111E16F}" destId="{D9368758-0B01-4563-89C8-CF0CF735E672}" srcOrd="0" destOrd="0" presId="urn:microsoft.com/office/officeart/2008/layout/LinedList"/>
    <dgm:cxn modelId="{10DDE595-64B6-4CD8-9526-F09D7519D0EB}" type="presParOf" srcId="{EA190927-6C5C-4C54-A7D6-3F558111E16F}" destId="{863F3D79-6099-40D9-919B-BDE493C4430E}" srcOrd="1" destOrd="0" presId="urn:microsoft.com/office/officeart/2008/layout/LinedList"/>
    <dgm:cxn modelId="{2ECDBBF5-3F98-47A5-9B7D-A7D1B203EEEA}" type="presParOf" srcId="{EA190927-6C5C-4C54-A7D6-3F558111E16F}" destId="{34E70783-FC4B-4ED7-BEFE-14061EC10F40}" srcOrd="2" destOrd="0" presId="urn:microsoft.com/office/officeart/2008/layout/LinedList"/>
    <dgm:cxn modelId="{F7AEC31F-2AA3-4147-962A-267E3F7D116B}" type="presParOf" srcId="{47D1A4A4-BD00-47F6-AC25-1A8C0D2C1358}" destId="{7626809E-0747-4378-9BF8-3D7634F5BC95}" srcOrd="2" destOrd="0" presId="urn:microsoft.com/office/officeart/2008/layout/LinedList"/>
    <dgm:cxn modelId="{38AB97D8-9552-444C-B7BF-288F65BC0F15}" type="presParOf" srcId="{47D1A4A4-BD00-47F6-AC25-1A8C0D2C1358}" destId="{72E451ED-653B-4AEF-A102-836A7965D181}" srcOrd="3" destOrd="0" presId="urn:microsoft.com/office/officeart/2008/layout/LinedList"/>
    <dgm:cxn modelId="{6B1AEDA0-7908-4393-8EA9-4B6F3574AD0E}" type="presParOf" srcId="{47D1A4A4-BD00-47F6-AC25-1A8C0D2C1358}" destId="{1D32BCFF-F233-477C-ABD5-443F34A2B6FF}" srcOrd="4" destOrd="0" presId="urn:microsoft.com/office/officeart/2008/layout/LinedList"/>
    <dgm:cxn modelId="{C8BA7777-C68D-4B3D-943B-01FB539C193B}" type="presParOf" srcId="{1D32BCFF-F233-477C-ABD5-443F34A2B6FF}" destId="{B611838C-40C7-4AB5-AC8D-9E1E8E53AAEE}" srcOrd="0" destOrd="0" presId="urn:microsoft.com/office/officeart/2008/layout/LinedList"/>
    <dgm:cxn modelId="{99F41D63-9E0F-427D-A65F-BF646AA32E9F}" type="presParOf" srcId="{1D32BCFF-F233-477C-ABD5-443F34A2B6FF}" destId="{CFB2139C-7D34-43A9-8C6F-8608D1778148}" srcOrd="1" destOrd="0" presId="urn:microsoft.com/office/officeart/2008/layout/LinedList"/>
    <dgm:cxn modelId="{F0268E16-3F27-4A42-95F2-7611FB5DCDBB}" type="presParOf" srcId="{1D32BCFF-F233-477C-ABD5-443F34A2B6FF}" destId="{28C60453-95CB-41AD-9CB0-0096332F0972}" srcOrd="2" destOrd="0" presId="urn:microsoft.com/office/officeart/2008/layout/LinedList"/>
    <dgm:cxn modelId="{B0235A14-6069-4BEF-8087-FC175432CB31}" type="presParOf" srcId="{47D1A4A4-BD00-47F6-AC25-1A8C0D2C1358}" destId="{6AA3373D-98E4-48AE-ADD9-184EBFBACC30}" srcOrd="5" destOrd="0" presId="urn:microsoft.com/office/officeart/2008/layout/LinedList"/>
    <dgm:cxn modelId="{8685B45A-B908-4422-84E3-4B332866166E}" type="presParOf" srcId="{47D1A4A4-BD00-47F6-AC25-1A8C0D2C1358}" destId="{8DA6C5C5-5525-457B-ABA1-E7FB423B935F}" srcOrd="6" destOrd="0" presId="urn:microsoft.com/office/officeart/2008/layout/LinedList"/>
    <dgm:cxn modelId="{13802579-CF58-4F0C-8D15-E6E604BB57C8}" type="presParOf" srcId="{47D1A4A4-BD00-47F6-AC25-1A8C0D2C1358}" destId="{23603626-54BB-4C85-80B8-57075A6EF986}" srcOrd="7" destOrd="0" presId="urn:microsoft.com/office/officeart/2008/layout/LinedList"/>
    <dgm:cxn modelId="{ABC27684-1DC8-4208-9A00-F01F847B5D21}" type="presParOf" srcId="{23603626-54BB-4C85-80B8-57075A6EF986}" destId="{7560AA7E-9873-4BAD-9928-5B06551090D1}" srcOrd="0" destOrd="0" presId="urn:microsoft.com/office/officeart/2008/layout/LinedList"/>
    <dgm:cxn modelId="{74422466-FC43-46EB-97F3-C0B250E091F2}" type="presParOf" srcId="{23603626-54BB-4C85-80B8-57075A6EF986}" destId="{6F094AB1-7662-4BCD-95A2-FFBE527A0F27}" srcOrd="1" destOrd="0" presId="urn:microsoft.com/office/officeart/2008/layout/LinedList"/>
    <dgm:cxn modelId="{3F99176D-621D-4EA3-94C3-E08A3F5A6F9F}" type="presParOf" srcId="{23603626-54BB-4C85-80B8-57075A6EF986}" destId="{24AB2BA3-3BFE-4AEF-B86F-B9397C92B066}" srcOrd="2" destOrd="0" presId="urn:microsoft.com/office/officeart/2008/layout/LinedList"/>
    <dgm:cxn modelId="{596A44A4-D42E-4E11-8162-8431565DE33B}" type="presParOf" srcId="{47D1A4A4-BD00-47F6-AC25-1A8C0D2C1358}" destId="{AC366AE3-F821-4FC8-BD11-897F88C2F4D3}" srcOrd="8" destOrd="0" presId="urn:microsoft.com/office/officeart/2008/layout/LinedList"/>
    <dgm:cxn modelId="{1655204C-D580-4CE4-A96C-1996AB2E23B0}" type="presParOf" srcId="{47D1A4A4-BD00-47F6-AC25-1A8C0D2C1358}" destId="{D712E8A0-7947-408B-90AE-EE4A134889DE}" srcOrd="9" destOrd="0" presId="urn:microsoft.com/office/officeart/2008/layout/LinedList"/>
    <dgm:cxn modelId="{304F3D69-AA13-49E5-BA52-1FFF8AD20E63}" type="presParOf" srcId="{47D1A4A4-BD00-47F6-AC25-1A8C0D2C1358}" destId="{35CB1008-2EE9-4ABC-BC14-511E34CE2998}" srcOrd="10" destOrd="0" presId="urn:microsoft.com/office/officeart/2008/layout/LinedList"/>
    <dgm:cxn modelId="{8E9C3DCA-A2A3-414F-983D-BAD719435048}" type="presParOf" srcId="{35CB1008-2EE9-4ABC-BC14-511E34CE2998}" destId="{32375055-8CBE-411E-AD84-957D9905F542}" srcOrd="0" destOrd="0" presId="urn:microsoft.com/office/officeart/2008/layout/LinedList"/>
    <dgm:cxn modelId="{4A97153E-AFC4-4C59-88AD-CB4094516254}" type="presParOf" srcId="{35CB1008-2EE9-4ABC-BC14-511E34CE2998}" destId="{3BBF5684-8524-4134-9481-959F2A5BCB69}" srcOrd="1" destOrd="0" presId="urn:microsoft.com/office/officeart/2008/layout/LinedList"/>
    <dgm:cxn modelId="{90D7C4E4-010E-403E-A79F-750C6E04C271}" type="presParOf" srcId="{35CB1008-2EE9-4ABC-BC14-511E34CE2998}" destId="{58CE1CA8-D45F-4EA2-B36D-8620AE042673}" srcOrd="2" destOrd="0" presId="urn:microsoft.com/office/officeart/2008/layout/LinedList"/>
    <dgm:cxn modelId="{A4AFBD7F-1AE5-41D2-ADC3-B62FE28ECB59}" type="presParOf" srcId="{47D1A4A4-BD00-47F6-AC25-1A8C0D2C1358}" destId="{AC99C79E-1106-4706-BF65-2A5E9E975E36}" srcOrd="11" destOrd="0" presId="urn:microsoft.com/office/officeart/2008/layout/LinedList"/>
    <dgm:cxn modelId="{2733F17F-D701-4DC5-8D12-D5FF9F391075}" type="presParOf" srcId="{47D1A4A4-BD00-47F6-AC25-1A8C0D2C1358}" destId="{F78FAEA8-FCCB-4CF4-91B0-1BB2CCA206D9}" srcOrd="12" destOrd="0" presId="urn:microsoft.com/office/officeart/2008/layout/LinedList"/>
    <dgm:cxn modelId="{6DC0561A-3D27-4EB0-8C53-2E9DBAB28E1E}" type="presParOf" srcId="{47D1A4A4-BD00-47F6-AC25-1A8C0D2C1358}" destId="{C8B55402-E5CF-4113-91BF-E2DEB3D78678}" srcOrd="13" destOrd="0" presId="urn:microsoft.com/office/officeart/2008/layout/LinedList"/>
    <dgm:cxn modelId="{0F209D8A-E6C2-4BE6-BA0C-50DFA2A9DBE6}" type="presParOf" srcId="{C8B55402-E5CF-4113-91BF-E2DEB3D78678}" destId="{BB48A772-58DB-461B-870E-0DD3A99A4DF8}" srcOrd="0" destOrd="0" presId="urn:microsoft.com/office/officeart/2008/layout/LinedList"/>
    <dgm:cxn modelId="{84E6DF3C-65F7-4CA4-9883-1D55C724FE63}" type="presParOf" srcId="{C8B55402-E5CF-4113-91BF-E2DEB3D78678}" destId="{19436D54-6775-495A-8848-B45F65DB4638}" srcOrd="1" destOrd="0" presId="urn:microsoft.com/office/officeart/2008/layout/LinedList"/>
    <dgm:cxn modelId="{11ED7F55-6C3E-4D18-A88F-017AF6490325}" type="presParOf" srcId="{C8B55402-E5CF-4113-91BF-E2DEB3D78678}" destId="{0BC2C668-E905-4AAB-9E90-FD22FC6FB805}" srcOrd="2" destOrd="0" presId="urn:microsoft.com/office/officeart/2008/layout/LinedList"/>
    <dgm:cxn modelId="{FC18FF17-0518-4BE2-A5E3-6C270F062178}" type="presParOf" srcId="{47D1A4A4-BD00-47F6-AC25-1A8C0D2C1358}" destId="{4D27E520-5F89-47DE-8C75-C3805C3725FC}" srcOrd="14" destOrd="0" presId="urn:microsoft.com/office/officeart/2008/layout/LinedList"/>
    <dgm:cxn modelId="{387C413A-0085-4026-887D-AE641AA3FFAB}" type="presParOf" srcId="{47D1A4A4-BD00-47F6-AC25-1A8C0D2C1358}" destId="{9E502922-AE47-4CB1-87E6-E0DD075A9B85}" srcOrd="15" destOrd="0" presId="urn:microsoft.com/office/officeart/2008/layout/LinedList"/>
    <dgm:cxn modelId="{F9D99286-B6B4-4555-BCA5-5590254E98D1}" type="presParOf" srcId="{47D1A4A4-BD00-47F6-AC25-1A8C0D2C1358}" destId="{56DA33B9-4C8C-4C87-B998-7BECF0E411B7}" srcOrd="16" destOrd="0" presId="urn:microsoft.com/office/officeart/2008/layout/LinedList"/>
    <dgm:cxn modelId="{C1E1B1BF-ED14-4CB7-A99D-31D805C90549}" type="presParOf" srcId="{56DA33B9-4C8C-4C87-B998-7BECF0E411B7}" destId="{65BB4BB0-B99E-49DD-9A62-29BDF59159A4}" srcOrd="0" destOrd="0" presId="urn:microsoft.com/office/officeart/2008/layout/LinedList"/>
    <dgm:cxn modelId="{DD7468FC-BF5C-4A7B-82B9-8CDD6E660C6F}" type="presParOf" srcId="{56DA33B9-4C8C-4C87-B998-7BECF0E411B7}" destId="{ADA48FEF-9B71-48AA-B501-329F84060492}" srcOrd="1" destOrd="0" presId="urn:microsoft.com/office/officeart/2008/layout/LinedList"/>
    <dgm:cxn modelId="{FE6AB950-E617-4E57-8750-133139A375A1}" type="presParOf" srcId="{56DA33B9-4C8C-4C87-B998-7BECF0E411B7}" destId="{A5E0DB90-4D6B-4BAB-B798-07B4C2C128D0}" srcOrd="2" destOrd="0" presId="urn:microsoft.com/office/officeart/2008/layout/LinedList"/>
    <dgm:cxn modelId="{B162F0B1-FE9C-4A12-8F80-E7FAFAAA2C0C}" type="presParOf" srcId="{47D1A4A4-BD00-47F6-AC25-1A8C0D2C1358}" destId="{53521EF7-D8AE-4460-9196-C0B7721B3683}" srcOrd="17" destOrd="0" presId="urn:microsoft.com/office/officeart/2008/layout/LinedList"/>
    <dgm:cxn modelId="{AE1B5D73-2643-48CA-8D1A-2FF76416352F}" type="presParOf" srcId="{47D1A4A4-BD00-47F6-AC25-1A8C0D2C1358}" destId="{58B0490A-0A01-494D-A9FC-6C96AF0E99A8}" srcOrd="18" destOrd="0" presId="urn:microsoft.com/office/officeart/2008/layout/LinedList"/>
    <dgm:cxn modelId="{73754104-5E3E-4EA2-B705-3301FC3315B0}" type="presParOf" srcId="{47D1A4A4-BD00-47F6-AC25-1A8C0D2C1358}" destId="{DF758E36-FFD9-47C6-BA54-9B52B961BEB3}" srcOrd="19" destOrd="0" presId="urn:microsoft.com/office/officeart/2008/layout/LinedList"/>
    <dgm:cxn modelId="{CCDFCC4A-2283-4270-82C5-70796E739580}" type="presParOf" srcId="{DF758E36-FFD9-47C6-BA54-9B52B961BEB3}" destId="{73347A53-51E6-4E56-B41E-C52D90E8EF82}" srcOrd="0" destOrd="0" presId="urn:microsoft.com/office/officeart/2008/layout/LinedList"/>
    <dgm:cxn modelId="{5CC37BC7-1AAE-4184-9280-58B940A62CE7}" type="presParOf" srcId="{DF758E36-FFD9-47C6-BA54-9B52B961BEB3}" destId="{6752FEBE-CF67-44C9-9793-DF0AA1FABAF1}" srcOrd="1" destOrd="0" presId="urn:microsoft.com/office/officeart/2008/layout/LinedList"/>
    <dgm:cxn modelId="{7033FFF2-A543-4F2D-893C-250CC55CE2EA}" type="presParOf" srcId="{DF758E36-FFD9-47C6-BA54-9B52B961BEB3}" destId="{5CA872DB-6D7F-4E32-A969-9A2B3C0C7D7D}" srcOrd="2" destOrd="0" presId="urn:microsoft.com/office/officeart/2008/layout/LinedList"/>
    <dgm:cxn modelId="{42C4FD03-EE92-4C49-A979-E26D6CEB5B63}" type="presParOf" srcId="{47D1A4A4-BD00-47F6-AC25-1A8C0D2C1358}" destId="{A31C18F7-7765-4FDF-9224-1E36A0080A8F}" srcOrd="20" destOrd="0" presId="urn:microsoft.com/office/officeart/2008/layout/LinedList"/>
    <dgm:cxn modelId="{E4800ED5-E489-46FF-8B43-F011261BD45D}" type="presParOf" srcId="{47D1A4A4-BD00-47F6-AC25-1A8C0D2C1358}" destId="{C71F0EF9-0807-47C5-9A79-2A0C26E9CB35}" srcOrd="2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B0A1D0-8994-4E17-B1A0-6FA1E5F6006C}" type="doc">
      <dgm:prSet loTypeId="urn:microsoft.com/office/officeart/2008/layout/LinedList" loCatId="list" qsTypeId="urn:microsoft.com/office/officeart/2005/8/quickstyle/simple1" qsCatId="simple" csTypeId="urn:microsoft.com/office/officeart/2005/8/colors/accent4_1" csCatId="accent4" phldr="1"/>
      <dgm:spPr/>
      <dgm:t>
        <a:bodyPr/>
        <a:lstStyle/>
        <a:p>
          <a:endParaRPr lang="vi-VN"/>
        </a:p>
      </dgm:t>
    </dgm:pt>
    <dgm:pt modelId="{FBE87ED1-0BA7-4F84-9615-490A0594151F}">
      <dgm:prSet phldrT="[Text]"/>
      <dgm:spPr/>
      <dgm:t>
        <a:bodyPr vert="vert270" anchor="ctr"/>
        <a:lstStyle/>
        <a:p>
          <a:pPr algn="ctr"/>
          <a:r>
            <a:rPr lang="en-US" b="1" dirty="0" err="1">
              <a:solidFill>
                <a:srgbClr val="002060"/>
              </a:solidFill>
              <a:latin typeface="Times New Roman" panose="02020603050405020304" pitchFamily="18" charset="0"/>
              <a:cs typeface="Times New Roman" panose="02020603050405020304" pitchFamily="18" charset="0"/>
            </a:rPr>
            <a:t>Một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số</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chủ</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trương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định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hướng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lớn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khác</a:t>
          </a:r>
          <a:endParaRPr lang="vi-VN" b="1" dirty="0">
            <a:solidFill>
              <a:srgbClr val="002060"/>
            </a:solidFill>
            <a:latin typeface="Times New Roman" panose="02020603050405020304" pitchFamily="18" charset="0"/>
            <a:cs typeface="Times New Roman" panose="02020603050405020304" pitchFamily="18" charset="0"/>
          </a:endParaRPr>
        </a:p>
      </dgm:t>
    </dgm:pt>
    <dgm:pt modelId="{D7A19A87-6165-4704-8E9E-CC94AB977B75}" type="parTrans" cxnId="{13997121-2710-4F6C-ADD5-F1411DA42F1A}">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80567E1C-647D-4606-A4D1-22CE23F90430}" type="sibTrans" cxnId="{13997121-2710-4F6C-ADD5-F1411DA42F1A}">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6A7D339B-B97B-4A00-BDD2-DDC200363B7A}">
      <dgm:prSet phldrT="[Text]"/>
      <dgm:spPr/>
      <dgm:t>
        <a:bodyPr anchor="ctr"/>
        <a:lstStyle/>
        <a:p>
          <a:pPr algn="just">
            <a:buFont typeface="Wingdings" panose="05000000000000000000" pitchFamily="2" charset="2"/>
            <a:buChar char="Ø"/>
          </a:pPr>
          <a:r>
            <a:rPr lang="en-US" i="0" u="none" dirty="0" err="1">
              <a:solidFill>
                <a:srgbClr val="002060"/>
              </a:solidFill>
              <a:latin typeface="Times New Roman" panose="02020603050405020304" pitchFamily="18" charset="0"/>
              <a:cs typeface="Times New Roman" panose="02020603050405020304" pitchFamily="18" charset="0"/>
            </a:rPr>
            <a:t>Nghị</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quyết</a:t>
          </a:r>
          <a:r>
            <a:rPr lang="en-US" i="0" u="none" dirty="0">
              <a:solidFill>
                <a:srgbClr val="002060"/>
              </a:solidFill>
              <a:latin typeface="Times New Roman" panose="02020603050405020304" pitchFamily="18" charset="0"/>
              <a:cs typeface="Times New Roman" panose="02020603050405020304" pitchFamily="18" charset="0"/>
            </a:rPr>
            <a:t> 22-NQ/TW </a:t>
          </a:r>
          <a:r>
            <a:rPr lang="en-US" i="0" u="none" dirty="0" err="1">
              <a:solidFill>
                <a:srgbClr val="002060"/>
              </a:solidFill>
              <a:latin typeface="Times New Roman" panose="02020603050405020304" pitchFamily="18" charset="0"/>
              <a:cs typeface="Times New Roman" panose="02020603050405020304" pitchFamily="18" charset="0"/>
            </a:rPr>
            <a:t>ngày</a:t>
          </a:r>
          <a:r>
            <a:rPr lang="en-US" i="0" u="none" dirty="0">
              <a:solidFill>
                <a:srgbClr val="002060"/>
              </a:solidFill>
              <a:latin typeface="Times New Roman" panose="02020603050405020304" pitchFamily="18" charset="0"/>
              <a:cs typeface="Times New Roman" panose="02020603050405020304" pitchFamily="18" charset="0"/>
            </a:rPr>
            <a:t> 10/4/2013 </a:t>
          </a:r>
          <a:r>
            <a:rPr lang="en-US" i="0" u="none" dirty="0" err="1">
              <a:solidFill>
                <a:srgbClr val="002060"/>
              </a:solidFill>
              <a:latin typeface="Times New Roman" panose="02020603050405020304" pitchFamily="18" charset="0"/>
              <a:cs typeface="Times New Roman" panose="02020603050405020304" pitchFamily="18" charset="0"/>
            </a:rPr>
            <a:t>của</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Bộ</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Chính</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trị</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về</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hội</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nhập</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quốc</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tế</a:t>
          </a:r>
          <a:r>
            <a:rPr lang="en-US" i="0" u="none" dirty="0">
              <a:solidFill>
                <a:srgbClr val="002060"/>
              </a:solidFill>
              <a:latin typeface="Times New Roman" panose="02020603050405020304" pitchFamily="18" charset="0"/>
              <a:cs typeface="Times New Roman" panose="02020603050405020304" pitchFamily="18" charset="0"/>
            </a:rPr>
            <a:t> (</a:t>
          </a:r>
          <a:r>
            <a:rPr lang="en-US" i="1" u="none" dirty="0">
              <a:solidFill>
                <a:srgbClr val="002060"/>
              </a:solidFill>
              <a:latin typeface="Times New Roman" panose="02020603050405020304" pitchFamily="18" charset="0"/>
              <a:cs typeface="Times New Roman" panose="02020603050405020304" pitchFamily="18" charset="0"/>
            </a:rPr>
            <a:t>3 </a:t>
          </a:r>
          <a:r>
            <a:rPr lang="en-US" i="1" u="none" dirty="0" err="1">
              <a:solidFill>
                <a:srgbClr val="002060"/>
              </a:solidFill>
              <a:latin typeface="Times New Roman" panose="02020603050405020304" pitchFamily="18" charset="0"/>
              <a:cs typeface="Times New Roman" panose="02020603050405020304" pitchFamily="18" charset="0"/>
            </a:rPr>
            <a:t>trụ</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cột</a:t>
          </a:r>
          <a:r>
            <a:rPr lang="en-US" i="1" u="none" dirty="0">
              <a:solidFill>
                <a:srgbClr val="002060"/>
              </a:solidFill>
              <a:latin typeface="Times New Roman" panose="02020603050405020304" pitchFamily="18" charset="0"/>
              <a:cs typeface="Times New Roman" panose="02020603050405020304" pitchFamily="18" charset="0"/>
            </a:rPr>
            <a:t> – </a:t>
          </a:r>
          <a:r>
            <a:rPr lang="en-US" i="1" u="none" dirty="0" err="1">
              <a:solidFill>
                <a:srgbClr val="002060"/>
              </a:solidFill>
              <a:latin typeface="Times New Roman" panose="02020603050405020304" pitchFamily="18" charset="0"/>
              <a:cs typeface="Times New Roman" panose="02020603050405020304" pitchFamily="18" charset="0"/>
            </a:rPr>
            <a:t>Chính</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trị</a:t>
          </a:r>
          <a:r>
            <a:rPr lang="en-US" i="1" u="none" dirty="0">
              <a:solidFill>
                <a:srgbClr val="002060"/>
              </a:solidFill>
              <a:latin typeface="Times New Roman" panose="02020603050405020304" pitchFamily="18" charset="0"/>
              <a:cs typeface="Times New Roman" panose="02020603050405020304" pitchFamily="18" charset="0"/>
            </a:rPr>
            <a:t>, an </a:t>
          </a:r>
          <a:r>
            <a:rPr lang="en-US" i="1" u="none" dirty="0" err="1">
              <a:solidFill>
                <a:srgbClr val="002060"/>
              </a:solidFill>
              <a:latin typeface="Times New Roman" panose="02020603050405020304" pitchFamily="18" charset="0"/>
              <a:cs typeface="Times New Roman" panose="02020603050405020304" pitchFamily="18" charset="0"/>
            </a:rPr>
            <a:t>ninh</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quốc</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phòng</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Kinh</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tế</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thương</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mại</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và</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văn</a:t>
          </a:r>
          <a:r>
            <a:rPr lang="en-US" i="1" u="none" dirty="0">
              <a:solidFill>
                <a:srgbClr val="002060"/>
              </a:solidFill>
              <a:latin typeface="Times New Roman" panose="02020603050405020304" pitchFamily="18" charset="0"/>
              <a:cs typeface="Times New Roman" panose="02020603050405020304" pitchFamily="18" charset="0"/>
            </a:rPr>
            <a:t> </a:t>
          </a:r>
          <a:r>
            <a:rPr lang="en-US" i="1" u="none" dirty="0" err="1">
              <a:solidFill>
                <a:srgbClr val="002060"/>
              </a:solidFill>
              <a:latin typeface="Times New Roman" panose="02020603050405020304" pitchFamily="18" charset="0"/>
              <a:cs typeface="Times New Roman" panose="02020603050405020304" pitchFamily="18" charset="0"/>
            </a:rPr>
            <a:t>hoá</a:t>
          </a:r>
          <a:r>
            <a:rPr lang="en-US" i="1" u="none" dirty="0">
              <a:solidFill>
                <a:srgbClr val="002060"/>
              </a:solidFill>
              <a:latin typeface="Times New Roman" panose="02020603050405020304" pitchFamily="18" charset="0"/>
              <a:cs typeface="Times New Roman" panose="02020603050405020304" pitchFamily="18" charset="0"/>
            </a:rPr>
            <a:t>, lao </a:t>
          </a:r>
          <a:r>
            <a:rPr lang="en-US" i="1" u="none" dirty="0" err="1">
              <a:solidFill>
                <a:srgbClr val="002060"/>
              </a:solidFill>
              <a:latin typeface="Times New Roman" panose="02020603050405020304" pitchFamily="18" charset="0"/>
              <a:cs typeface="Times New Roman" panose="02020603050405020304" pitchFamily="18" charset="0"/>
            </a:rPr>
            <a:t>động</a:t>
          </a:r>
          <a:r>
            <a:rPr lang="en-US" i="1" u="none" dirty="0">
              <a:solidFill>
                <a:srgbClr val="002060"/>
              </a:solidFill>
              <a:latin typeface="Times New Roman" panose="02020603050405020304" pitchFamily="18" charset="0"/>
              <a:cs typeface="Times New Roman" panose="02020603050405020304" pitchFamily="18" charset="0"/>
            </a:rPr>
            <a:t>, khoa </a:t>
          </a:r>
          <a:r>
            <a:rPr lang="en-US" i="1" u="none" dirty="0" err="1">
              <a:solidFill>
                <a:srgbClr val="002060"/>
              </a:solidFill>
              <a:latin typeface="Times New Roman" panose="02020603050405020304" pitchFamily="18" charset="0"/>
              <a:cs typeface="Times New Roman" panose="02020603050405020304" pitchFamily="18" charset="0"/>
            </a:rPr>
            <a:t>học</a:t>
          </a:r>
          <a:r>
            <a:rPr lang="en-US" i="1" u="none" dirty="0">
              <a:solidFill>
                <a:srgbClr val="002060"/>
              </a:solidFill>
              <a:latin typeface="Times New Roman" panose="02020603050405020304" pitchFamily="18" charset="0"/>
              <a:cs typeface="Times New Roman" panose="02020603050405020304" pitchFamily="18" charset="0"/>
            </a:rPr>
            <a:t>, …</a:t>
          </a:r>
          <a:r>
            <a:rPr lang="en-US" i="0" u="none" dirty="0">
              <a:solidFill>
                <a:srgbClr val="002060"/>
              </a:solidFill>
              <a:latin typeface="Times New Roman" panose="02020603050405020304" pitchFamily="18" charset="0"/>
              <a:cs typeface="Times New Roman" panose="02020603050405020304" pitchFamily="18" charset="0"/>
            </a:rPr>
            <a:t>)</a:t>
          </a:r>
          <a:endParaRPr lang="vi-VN" i="0" u="none" dirty="0">
            <a:solidFill>
              <a:srgbClr val="002060"/>
            </a:solidFill>
            <a:latin typeface="Times New Roman" panose="02020603050405020304" pitchFamily="18" charset="0"/>
            <a:cs typeface="Times New Roman" panose="02020603050405020304" pitchFamily="18" charset="0"/>
          </a:endParaRPr>
        </a:p>
      </dgm:t>
    </dgm:pt>
    <dgm:pt modelId="{2AFE23FB-8A69-4A86-A82C-0B662C4DBDE2}" type="parTrans" cxnId="{8B972C83-2C86-40C2-BFF3-C98FEA099DBA}">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C75DEAA1-DD29-41EA-BAE6-8997C6F0DD8A}" type="sibTrans" cxnId="{8B972C83-2C86-40C2-BFF3-C98FEA099DBA}">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13DE330B-6EA2-4446-AFDE-7C1C9D27D4E6}">
      <dgm:prSet phldrT="[Text]"/>
      <dgm:spPr/>
      <dgm:t>
        <a:bodyPr anchor="ctr"/>
        <a:lstStyle/>
        <a:p>
          <a:pPr algn="just"/>
          <a:r>
            <a:rPr lang="en-US" i="0" u="none" dirty="0" err="1">
              <a:solidFill>
                <a:srgbClr val="002060"/>
              </a:solidFill>
              <a:latin typeface="Times New Roman" panose="02020603050405020304" pitchFamily="18" charset="0"/>
              <a:cs typeface="Times New Roman" panose="02020603050405020304" pitchFamily="18" charset="0"/>
            </a:rPr>
            <a:t>Nghị</a:t>
          </a:r>
          <a:r>
            <a:rPr lang="en-US" i="0" u="none" dirty="0">
              <a:solidFill>
                <a:srgbClr val="002060"/>
              </a:solidFill>
              <a:latin typeface="Times New Roman" panose="02020603050405020304" pitchFamily="18" charset="0"/>
              <a:cs typeface="Times New Roman" panose="02020603050405020304" pitchFamily="18" charset="0"/>
            </a:rPr>
            <a:t> </a:t>
          </a:r>
          <a:r>
            <a:rPr lang="en-US" i="0" u="none" dirty="0" err="1">
              <a:solidFill>
                <a:srgbClr val="002060"/>
              </a:solidFill>
              <a:latin typeface="Times New Roman" panose="02020603050405020304" pitchFamily="18" charset="0"/>
              <a:cs typeface="Times New Roman" panose="02020603050405020304" pitchFamily="18" charset="0"/>
            </a:rPr>
            <a:t>quyết</a:t>
          </a:r>
          <a:r>
            <a:rPr lang="en-US" i="0" u="none" dirty="0">
              <a:solidFill>
                <a:srgbClr val="002060"/>
              </a:solidFill>
              <a:latin typeface="Times New Roman" panose="02020603050405020304" pitchFamily="18" charset="0"/>
              <a:cs typeface="Times New Roman" panose="02020603050405020304" pitchFamily="18" charset="0"/>
            </a:rPr>
            <a:t> 06-NQ/TW </a:t>
          </a:r>
          <a:r>
            <a:rPr lang="en-US" i="0" u="none" dirty="0" err="1">
              <a:solidFill>
                <a:srgbClr val="002060"/>
              </a:solidFill>
              <a:latin typeface="Times New Roman" panose="02020603050405020304" pitchFamily="18" charset="0"/>
              <a:cs typeface="Times New Roman" panose="02020603050405020304" pitchFamily="18" charset="0"/>
            </a:rPr>
            <a:t>của</a:t>
          </a:r>
          <a:r>
            <a:rPr lang="en-US" i="0" u="none" dirty="0">
              <a:solidFill>
                <a:srgbClr val="002060"/>
              </a:solidFill>
              <a:latin typeface="Times New Roman" panose="02020603050405020304" pitchFamily="18" charset="0"/>
              <a:cs typeface="Times New Roman" panose="02020603050405020304" pitchFamily="18" charset="0"/>
            </a:rPr>
            <a:t> BCH TW </a:t>
          </a:r>
          <a:r>
            <a:rPr lang="en-US" i="0" u="none" dirty="0" err="1">
              <a:solidFill>
                <a:srgbClr val="002060"/>
              </a:solidFill>
              <a:latin typeface="Times New Roman" panose="02020603050405020304" pitchFamily="18" charset="0"/>
              <a:cs typeface="Times New Roman" panose="02020603050405020304" pitchFamily="18" charset="0"/>
            </a:rPr>
            <a:t>về</a:t>
          </a:r>
          <a:r>
            <a:rPr lang="en-US" i="0" u="none" dirty="0">
              <a:solidFill>
                <a:srgbClr val="002060"/>
              </a:solidFill>
              <a:latin typeface="Times New Roman" panose="02020603050405020304" pitchFamily="18" charset="0"/>
              <a:cs typeface="Times New Roman" panose="02020603050405020304" pitchFamily="18" charset="0"/>
            </a:rPr>
            <a:t> t</a:t>
          </a:r>
          <a:r>
            <a:rPr lang="vi-VN" b="0" i="0" u="none" dirty="0">
              <a:latin typeface="Times New Roman" panose="02020603050405020304" pitchFamily="18" charset="0"/>
              <a:cs typeface="Times New Roman" panose="02020603050405020304" pitchFamily="18" charset="0"/>
            </a:rPr>
            <a:t>hực hiện có hiệu quả tiến trình </a:t>
          </a:r>
          <a:r>
            <a:rPr lang="vi-VN" b="1" i="0" u="none" dirty="0">
              <a:latin typeface="Times New Roman" panose="02020603050405020304" pitchFamily="18" charset="0"/>
              <a:cs typeface="Times New Roman" panose="02020603050405020304" pitchFamily="18" charset="0"/>
            </a:rPr>
            <a:t>hội nhập kinh tế quốc tế</a:t>
          </a:r>
          <a:r>
            <a:rPr lang="vi-VN" b="0" i="0" u="none" dirty="0">
              <a:latin typeface="Times New Roman" panose="02020603050405020304" pitchFamily="18" charset="0"/>
              <a:cs typeface="Times New Roman" panose="02020603050405020304" pitchFamily="18" charset="0"/>
            </a:rPr>
            <a:t>, giữ vững ổn định chính trị - xã hội trong bối cảnh nước ta tham gia các hiệp định thương mại tự do thế hệ mới</a:t>
          </a:r>
          <a:endParaRPr lang="vi-VN" i="0" u="none" dirty="0">
            <a:solidFill>
              <a:srgbClr val="002060"/>
            </a:solidFill>
            <a:latin typeface="Times New Roman" panose="02020603050405020304" pitchFamily="18" charset="0"/>
            <a:cs typeface="Times New Roman" panose="02020603050405020304" pitchFamily="18" charset="0"/>
          </a:endParaRPr>
        </a:p>
      </dgm:t>
    </dgm:pt>
    <dgm:pt modelId="{24B5E218-E164-4448-A9A7-3096DCA2CF68}" type="parTrans" cxnId="{99ECA1ED-48E6-4EDF-845A-412966073A47}">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46C3C592-D5C0-473A-903C-F43906EAD507}" type="sibTrans" cxnId="{99ECA1ED-48E6-4EDF-845A-412966073A47}">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765A68C3-F9DE-4828-9E23-34BD329D433B}">
      <dgm:prSet phldrT="[Text]"/>
      <dgm:spPr/>
      <dgm:t>
        <a:bodyPr anchor="ctr"/>
        <a:lstStyle/>
        <a:p>
          <a:pPr algn="just"/>
          <a:r>
            <a:rPr lang="en-US" i="0" u="sng" dirty="0" err="1">
              <a:solidFill>
                <a:srgbClr val="002060"/>
              </a:solidFill>
              <a:latin typeface="Times New Roman" panose="02020603050405020304" pitchFamily="18" charset="0"/>
              <a:cs typeface="Times New Roman" panose="02020603050405020304" pitchFamily="18" charset="0"/>
            </a:rPr>
            <a:t>Các</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Nghị</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quyết</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của</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Chính</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phủ</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để</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triển</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khai</a:t>
          </a:r>
          <a:r>
            <a:rPr lang="en-US" i="0" u="sng" dirty="0">
              <a:solidFill>
                <a:srgbClr val="002060"/>
              </a:solidFill>
              <a:latin typeface="Times New Roman" panose="02020603050405020304" pitchFamily="18" charset="0"/>
              <a:cs typeface="Times New Roman" panose="02020603050405020304" pitchFamily="18" charset="0"/>
            </a:rPr>
            <a:t> 02 </a:t>
          </a:r>
          <a:r>
            <a:rPr lang="en-US" i="0" u="sng" dirty="0" err="1">
              <a:solidFill>
                <a:srgbClr val="002060"/>
              </a:solidFill>
              <a:latin typeface="Times New Roman" panose="02020603050405020304" pitchFamily="18" charset="0"/>
              <a:cs typeface="Times New Roman" panose="02020603050405020304" pitchFamily="18" charset="0"/>
            </a:rPr>
            <a:t>Nghị</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quyết</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nêu</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trên</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các</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Chỉ</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thị</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của</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Thủ</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tướng</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Chính</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phủ</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các</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Kế</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hoạch</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hành</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động</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của</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các</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Bộ</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ngành</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và</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các</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Tỉnh</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để</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thực</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hiện</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hội</a:t>
          </a:r>
          <a:r>
            <a:rPr lang="en-US" i="0" u="sng" dirty="0">
              <a:solidFill>
                <a:srgbClr val="002060"/>
              </a:solidFill>
              <a:latin typeface="Times New Roman" panose="02020603050405020304" pitchFamily="18" charset="0"/>
              <a:cs typeface="Times New Roman" panose="02020603050405020304" pitchFamily="18" charset="0"/>
            </a:rPr>
            <a:t> </a:t>
          </a:r>
          <a:r>
            <a:rPr lang="en-US" i="0" u="sng" dirty="0" err="1">
              <a:solidFill>
                <a:srgbClr val="002060"/>
              </a:solidFill>
              <a:latin typeface="Times New Roman" panose="02020603050405020304" pitchFamily="18" charset="0"/>
              <a:cs typeface="Times New Roman" panose="02020603050405020304" pitchFamily="18" charset="0"/>
            </a:rPr>
            <a:t>nhập</a:t>
          </a:r>
          <a:r>
            <a:rPr lang="en-US" i="0" u="sng" dirty="0">
              <a:solidFill>
                <a:srgbClr val="002060"/>
              </a:solidFill>
              <a:latin typeface="Times New Roman" panose="02020603050405020304" pitchFamily="18" charset="0"/>
              <a:cs typeface="Times New Roman" panose="02020603050405020304" pitchFamily="18" charset="0"/>
            </a:rPr>
            <a:t>.</a:t>
          </a:r>
          <a:endParaRPr lang="vi-VN" i="0" u="none" dirty="0">
            <a:solidFill>
              <a:srgbClr val="002060"/>
            </a:solidFill>
            <a:latin typeface="Times New Roman" panose="02020603050405020304" pitchFamily="18" charset="0"/>
            <a:cs typeface="Times New Roman" panose="02020603050405020304" pitchFamily="18" charset="0"/>
          </a:endParaRPr>
        </a:p>
      </dgm:t>
    </dgm:pt>
    <dgm:pt modelId="{61A8B2BE-72D2-4B15-901B-6EBEF17322C7}" type="parTrans" cxnId="{46C77DCA-D88A-411E-B576-32ECC0D76AF9}">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0069F8DE-8234-4066-AA0A-04A96ABDDD48}" type="sibTrans" cxnId="{46C77DCA-D88A-411E-B576-32ECC0D76AF9}">
      <dgm:prSet/>
      <dgm:spPr/>
      <dgm:t>
        <a:bodyPr/>
        <a:lstStyle/>
        <a:p>
          <a:endParaRPr lang="vi-VN">
            <a:solidFill>
              <a:srgbClr val="002060"/>
            </a:solidFill>
            <a:latin typeface="Times New Roman" panose="02020603050405020304" pitchFamily="18" charset="0"/>
            <a:cs typeface="Times New Roman" panose="02020603050405020304" pitchFamily="18" charset="0"/>
          </a:endParaRPr>
        </a:p>
      </dgm:t>
    </dgm:pt>
    <dgm:pt modelId="{101EBF72-5220-4219-BB3A-A2E5F0D2AA3F}" type="pres">
      <dgm:prSet presAssocID="{FAB0A1D0-8994-4E17-B1A0-6FA1E5F6006C}" presName="vert0" presStyleCnt="0">
        <dgm:presLayoutVars>
          <dgm:dir/>
          <dgm:animOne val="branch"/>
          <dgm:animLvl val="lvl"/>
        </dgm:presLayoutVars>
      </dgm:prSet>
      <dgm:spPr/>
    </dgm:pt>
    <dgm:pt modelId="{DDFE9812-33E8-49B5-9782-821155D785E9}" type="pres">
      <dgm:prSet presAssocID="{FBE87ED1-0BA7-4F84-9615-490A0594151F}" presName="thickLine" presStyleLbl="alignNode1" presStyleIdx="0" presStyleCnt="1"/>
      <dgm:spPr/>
    </dgm:pt>
    <dgm:pt modelId="{F0466FD6-4131-4AF3-A6B6-563C1C811CB4}" type="pres">
      <dgm:prSet presAssocID="{FBE87ED1-0BA7-4F84-9615-490A0594151F}" presName="horz1" presStyleCnt="0"/>
      <dgm:spPr/>
    </dgm:pt>
    <dgm:pt modelId="{5B8A08C2-B938-4720-80AD-8EC5F70CDF49}" type="pres">
      <dgm:prSet presAssocID="{FBE87ED1-0BA7-4F84-9615-490A0594151F}" presName="tx1" presStyleLbl="revTx" presStyleIdx="0" presStyleCnt="4" custScaleX="62425"/>
      <dgm:spPr/>
    </dgm:pt>
    <dgm:pt modelId="{47D1A4A4-BD00-47F6-AC25-1A8C0D2C1358}" type="pres">
      <dgm:prSet presAssocID="{FBE87ED1-0BA7-4F84-9615-490A0594151F}" presName="vert1" presStyleCnt="0"/>
      <dgm:spPr/>
    </dgm:pt>
    <dgm:pt modelId="{17FE7C2A-B105-4D0E-86FB-B45CCCA18247}" type="pres">
      <dgm:prSet presAssocID="{6A7D339B-B97B-4A00-BDD2-DDC200363B7A}" presName="vertSpace2a" presStyleCnt="0"/>
      <dgm:spPr/>
    </dgm:pt>
    <dgm:pt modelId="{EA190927-6C5C-4C54-A7D6-3F558111E16F}" type="pres">
      <dgm:prSet presAssocID="{6A7D339B-B97B-4A00-BDD2-DDC200363B7A}" presName="horz2" presStyleCnt="0"/>
      <dgm:spPr/>
    </dgm:pt>
    <dgm:pt modelId="{D9368758-0B01-4563-89C8-CF0CF735E672}" type="pres">
      <dgm:prSet presAssocID="{6A7D339B-B97B-4A00-BDD2-DDC200363B7A}" presName="horzSpace2" presStyleCnt="0"/>
      <dgm:spPr/>
    </dgm:pt>
    <dgm:pt modelId="{863F3D79-6099-40D9-919B-BDE493C4430E}" type="pres">
      <dgm:prSet presAssocID="{6A7D339B-B97B-4A00-BDD2-DDC200363B7A}" presName="tx2" presStyleLbl="revTx" presStyleIdx="1" presStyleCnt="4" custScaleX="115325"/>
      <dgm:spPr/>
    </dgm:pt>
    <dgm:pt modelId="{34E70783-FC4B-4ED7-BEFE-14061EC10F40}" type="pres">
      <dgm:prSet presAssocID="{6A7D339B-B97B-4A00-BDD2-DDC200363B7A}" presName="vert2" presStyleCnt="0"/>
      <dgm:spPr/>
    </dgm:pt>
    <dgm:pt modelId="{7626809E-0747-4378-9BF8-3D7634F5BC95}" type="pres">
      <dgm:prSet presAssocID="{6A7D339B-B97B-4A00-BDD2-DDC200363B7A}" presName="thinLine2b" presStyleLbl="callout" presStyleIdx="0" presStyleCnt="3"/>
      <dgm:spPr/>
    </dgm:pt>
    <dgm:pt modelId="{72E451ED-653B-4AEF-A102-836A7965D181}" type="pres">
      <dgm:prSet presAssocID="{6A7D339B-B97B-4A00-BDD2-DDC200363B7A}" presName="vertSpace2b" presStyleCnt="0"/>
      <dgm:spPr/>
    </dgm:pt>
    <dgm:pt modelId="{1D32BCFF-F233-477C-ABD5-443F34A2B6FF}" type="pres">
      <dgm:prSet presAssocID="{13DE330B-6EA2-4446-AFDE-7C1C9D27D4E6}" presName="horz2" presStyleCnt="0"/>
      <dgm:spPr/>
    </dgm:pt>
    <dgm:pt modelId="{B611838C-40C7-4AB5-AC8D-9E1E8E53AAEE}" type="pres">
      <dgm:prSet presAssocID="{13DE330B-6EA2-4446-AFDE-7C1C9D27D4E6}" presName="horzSpace2" presStyleCnt="0"/>
      <dgm:spPr/>
    </dgm:pt>
    <dgm:pt modelId="{CFB2139C-7D34-43A9-8C6F-8608D1778148}" type="pres">
      <dgm:prSet presAssocID="{13DE330B-6EA2-4446-AFDE-7C1C9D27D4E6}" presName="tx2" presStyleLbl="revTx" presStyleIdx="2" presStyleCnt="4" custScaleX="116371"/>
      <dgm:spPr/>
    </dgm:pt>
    <dgm:pt modelId="{28C60453-95CB-41AD-9CB0-0096332F0972}" type="pres">
      <dgm:prSet presAssocID="{13DE330B-6EA2-4446-AFDE-7C1C9D27D4E6}" presName="vert2" presStyleCnt="0"/>
      <dgm:spPr/>
    </dgm:pt>
    <dgm:pt modelId="{6AA3373D-98E4-48AE-ADD9-184EBFBACC30}" type="pres">
      <dgm:prSet presAssocID="{13DE330B-6EA2-4446-AFDE-7C1C9D27D4E6}" presName="thinLine2b" presStyleLbl="callout" presStyleIdx="1" presStyleCnt="3"/>
      <dgm:spPr/>
    </dgm:pt>
    <dgm:pt modelId="{8DA6C5C5-5525-457B-ABA1-E7FB423B935F}" type="pres">
      <dgm:prSet presAssocID="{13DE330B-6EA2-4446-AFDE-7C1C9D27D4E6}" presName="vertSpace2b" presStyleCnt="0"/>
      <dgm:spPr/>
    </dgm:pt>
    <dgm:pt modelId="{23603626-54BB-4C85-80B8-57075A6EF986}" type="pres">
      <dgm:prSet presAssocID="{765A68C3-F9DE-4828-9E23-34BD329D433B}" presName="horz2" presStyleCnt="0"/>
      <dgm:spPr/>
    </dgm:pt>
    <dgm:pt modelId="{7560AA7E-9873-4BAD-9928-5B06551090D1}" type="pres">
      <dgm:prSet presAssocID="{765A68C3-F9DE-4828-9E23-34BD329D433B}" presName="horzSpace2" presStyleCnt="0"/>
      <dgm:spPr/>
    </dgm:pt>
    <dgm:pt modelId="{6F094AB1-7662-4BCD-95A2-FFBE527A0F27}" type="pres">
      <dgm:prSet presAssocID="{765A68C3-F9DE-4828-9E23-34BD329D433B}" presName="tx2" presStyleLbl="revTx" presStyleIdx="3" presStyleCnt="4" custScaleX="118887"/>
      <dgm:spPr/>
    </dgm:pt>
    <dgm:pt modelId="{24AB2BA3-3BFE-4AEF-B86F-B9397C92B066}" type="pres">
      <dgm:prSet presAssocID="{765A68C3-F9DE-4828-9E23-34BD329D433B}" presName="vert2" presStyleCnt="0"/>
      <dgm:spPr/>
    </dgm:pt>
    <dgm:pt modelId="{AC366AE3-F821-4FC8-BD11-897F88C2F4D3}" type="pres">
      <dgm:prSet presAssocID="{765A68C3-F9DE-4828-9E23-34BD329D433B}" presName="thinLine2b" presStyleLbl="callout" presStyleIdx="2" presStyleCnt="3"/>
      <dgm:spPr/>
    </dgm:pt>
    <dgm:pt modelId="{D712E8A0-7947-408B-90AE-EE4A134889DE}" type="pres">
      <dgm:prSet presAssocID="{765A68C3-F9DE-4828-9E23-34BD329D433B}" presName="vertSpace2b" presStyleCnt="0"/>
      <dgm:spPr/>
    </dgm:pt>
  </dgm:ptLst>
  <dgm:cxnLst>
    <dgm:cxn modelId="{5F7FE904-053A-43D6-B45A-A2EED1C907E6}" type="presOf" srcId="{765A68C3-F9DE-4828-9E23-34BD329D433B}" destId="{6F094AB1-7662-4BCD-95A2-FFBE527A0F27}" srcOrd="0" destOrd="0" presId="urn:microsoft.com/office/officeart/2008/layout/LinedList"/>
    <dgm:cxn modelId="{E61F1C10-ECFF-40F3-881E-1DFD3CDEA2CF}" type="presOf" srcId="{FAB0A1D0-8994-4E17-B1A0-6FA1E5F6006C}" destId="{101EBF72-5220-4219-BB3A-A2E5F0D2AA3F}" srcOrd="0" destOrd="0" presId="urn:microsoft.com/office/officeart/2008/layout/LinedList"/>
    <dgm:cxn modelId="{13997121-2710-4F6C-ADD5-F1411DA42F1A}" srcId="{FAB0A1D0-8994-4E17-B1A0-6FA1E5F6006C}" destId="{FBE87ED1-0BA7-4F84-9615-490A0594151F}" srcOrd="0" destOrd="0" parTransId="{D7A19A87-6165-4704-8E9E-CC94AB977B75}" sibTransId="{80567E1C-647D-4606-A4D1-22CE23F90430}"/>
    <dgm:cxn modelId="{D1C7CC73-BC7E-405A-898D-DF90598E1D18}" type="presOf" srcId="{13DE330B-6EA2-4446-AFDE-7C1C9D27D4E6}" destId="{CFB2139C-7D34-43A9-8C6F-8608D1778148}" srcOrd="0" destOrd="0" presId="urn:microsoft.com/office/officeart/2008/layout/LinedList"/>
    <dgm:cxn modelId="{8B972C83-2C86-40C2-BFF3-C98FEA099DBA}" srcId="{FBE87ED1-0BA7-4F84-9615-490A0594151F}" destId="{6A7D339B-B97B-4A00-BDD2-DDC200363B7A}" srcOrd="0" destOrd="0" parTransId="{2AFE23FB-8A69-4A86-A82C-0B662C4DBDE2}" sibTransId="{C75DEAA1-DD29-41EA-BAE6-8997C6F0DD8A}"/>
    <dgm:cxn modelId="{46C77DCA-D88A-411E-B576-32ECC0D76AF9}" srcId="{FBE87ED1-0BA7-4F84-9615-490A0594151F}" destId="{765A68C3-F9DE-4828-9E23-34BD329D433B}" srcOrd="2" destOrd="0" parTransId="{61A8B2BE-72D2-4B15-901B-6EBEF17322C7}" sibTransId="{0069F8DE-8234-4066-AA0A-04A96ABDDD48}"/>
    <dgm:cxn modelId="{76B52DE5-A882-4842-85BC-B9B713F48771}" type="presOf" srcId="{6A7D339B-B97B-4A00-BDD2-DDC200363B7A}" destId="{863F3D79-6099-40D9-919B-BDE493C4430E}" srcOrd="0" destOrd="0" presId="urn:microsoft.com/office/officeart/2008/layout/LinedList"/>
    <dgm:cxn modelId="{99ECA1ED-48E6-4EDF-845A-412966073A47}" srcId="{FBE87ED1-0BA7-4F84-9615-490A0594151F}" destId="{13DE330B-6EA2-4446-AFDE-7C1C9D27D4E6}" srcOrd="1" destOrd="0" parTransId="{24B5E218-E164-4448-A9A7-3096DCA2CF68}" sibTransId="{46C3C592-D5C0-473A-903C-F43906EAD507}"/>
    <dgm:cxn modelId="{90BC4EF4-B9F4-4356-802F-D9F47291C55A}" type="presOf" srcId="{FBE87ED1-0BA7-4F84-9615-490A0594151F}" destId="{5B8A08C2-B938-4720-80AD-8EC5F70CDF49}" srcOrd="0" destOrd="0" presId="urn:microsoft.com/office/officeart/2008/layout/LinedList"/>
    <dgm:cxn modelId="{67114715-52DC-4A23-A34F-E332B8F8C297}" type="presParOf" srcId="{101EBF72-5220-4219-BB3A-A2E5F0D2AA3F}" destId="{DDFE9812-33E8-49B5-9782-821155D785E9}" srcOrd="0" destOrd="0" presId="urn:microsoft.com/office/officeart/2008/layout/LinedList"/>
    <dgm:cxn modelId="{BAD52920-A01B-4070-93C5-071BECCADFD5}" type="presParOf" srcId="{101EBF72-5220-4219-BB3A-A2E5F0D2AA3F}" destId="{F0466FD6-4131-4AF3-A6B6-563C1C811CB4}" srcOrd="1" destOrd="0" presId="urn:microsoft.com/office/officeart/2008/layout/LinedList"/>
    <dgm:cxn modelId="{0163FF3E-8BEE-4DCD-AB59-413036B2F97F}" type="presParOf" srcId="{F0466FD6-4131-4AF3-A6B6-563C1C811CB4}" destId="{5B8A08C2-B938-4720-80AD-8EC5F70CDF49}" srcOrd="0" destOrd="0" presId="urn:microsoft.com/office/officeart/2008/layout/LinedList"/>
    <dgm:cxn modelId="{9D574D5F-FD46-4A34-8A79-63CB91ABE79E}" type="presParOf" srcId="{F0466FD6-4131-4AF3-A6B6-563C1C811CB4}" destId="{47D1A4A4-BD00-47F6-AC25-1A8C0D2C1358}" srcOrd="1" destOrd="0" presId="urn:microsoft.com/office/officeart/2008/layout/LinedList"/>
    <dgm:cxn modelId="{E51DC187-1402-4F02-AF13-40FCB2874430}" type="presParOf" srcId="{47D1A4A4-BD00-47F6-AC25-1A8C0D2C1358}" destId="{17FE7C2A-B105-4D0E-86FB-B45CCCA18247}" srcOrd="0" destOrd="0" presId="urn:microsoft.com/office/officeart/2008/layout/LinedList"/>
    <dgm:cxn modelId="{A87DE732-1BE3-49D0-BA64-3A5CD3857DFE}" type="presParOf" srcId="{47D1A4A4-BD00-47F6-AC25-1A8C0D2C1358}" destId="{EA190927-6C5C-4C54-A7D6-3F558111E16F}" srcOrd="1" destOrd="0" presId="urn:microsoft.com/office/officeart/2008/layout/LinedList"/>
    <dgm:cxn modelId="{5BFA30CE-D8A7-4934-9800-2C42A128D851}" type="presParOf" srcId="{EA190927-6C5C-4C54-A7D6-3F558111E16F}" destId="{D9368758-0B01-4563-89C8-CF0CF735E672}" srcOrd="0" destOrd="0" presId="urn:microsoft.com/office/officeart/2008/layout/LinedList"/>
    <dgm:cxn modelId="{10DDE595-64B6-4CD8-9526-F09D7519D0EB}" type="presParOf" srcId="{EA190927-6C5C-4C54-A7D6-3F558111E16F}" destId="{863F3D79-6099-40D9-919B-BDE493C4430E}" srcOrd="1" destOrd="0" presId="urn:microsoft.com/office/officeart/2008/layout/LinedList"/>
    <dgm:cxn modelId="{2ECDBBF5-3F98-47A5-9B7D-A7D1B203EEEA}" type="presParOf" srcId="{EA190927-6C5C-4C54-A7D6-3F558111E16F}" destId="{34E70783-FC4B-4ED7-BEFE-14061EC10F40}" srcOrd="2" destOrd="0" presId="urn:microsoft.com/office/officeart/2008/layout/LinedList"/>
    <dgm:cxn modelId="{F7AEC31F-2AA3-4147-962A-267E3F7D116B}" type="presParOf" srcId="{47D1A4A4-BD00-47F6-AC25-1A8C0D2C1358}" destId="{7626809E-0747-4378-9BF8-3D7634F5BC95}" srcOrd="2" destOrd="0" presId="urn:microsoft.com/office/officeart/2008/layout/LinedList"/>
    <dgm:cxn modelId="{38AB97D8-9552-444C-B7BF-288F65BC0F15}" type="presParOf" srcId="{47D1A4A4-BD00-47F6-AC25-1A8C0D2C1358}" destId="{72E451ED-653B-4AEF-A102-836A7965D181}" srcOrd="3" destOrd="0" presId="urn:microsoft.com/office/officeart/2008/layout/LinedList"/>
    <dgm:cxn modelId="{6B1AEDA0-7908-4393-8EA9-4B6F3574AD0E}" type="presParOf" srcId="{47D1A4A4-BD00-47F6-AC25-1A8C0D2C1358}" destId="{1D32BCFF-F233-477C-ABD5-443F34A2B6FF}" srcOrd="4" destOrd="0" presId="urn:microsoft.com/office/officeart/2008/layout/LinedList"/>
    <dgm:cxn modelId="{C8BA7777-C68D-4B3D-943B-01FB539C193B}" type="presParOf" srcId="{1D32BCFF-F233-477C-ABD5-443F34A2B6FF}" destId="{B611838C-40C7-4AB5-AC8D-9E1E8E53AAEE}" srcOrd="0" destOrd="0" presId="urn:microsoft.com/office/officeart/2008/layout/LinedList"/>
    <dgm:cxn modelId="{99F41D63-9E0F-427D-A65F-BF646AA32E9F}" type="presParOf" srcId="{1D32BCFF-F233-477C-ABD5-443F34A2B6FF}" destId="{CFB2139C-7D34-43A9-8C6F-8608D1778148}" srcOrd="1" destOrd="0" presId="urn:microsoft.com/office/officeart/2008/layout/LinedList"/>
    <dgm:cxn modelId="{F0268E16-3F27-4A42-95F2-7611FB5DCDBB}" type="presParOf" srcId="{1D32BCFF-F233-477C-ABD5-443F34A2B6FF}" destId="{28C60453-95CB-41AD-9CB0-0096332F0972}" srcOrd="2" destOrd="0" presId="urn:microsoft.com/office/officeart/2008/layout/LinedList"/>
    <dgm:cxn modelId="{B0235A14-6069-4BEF-8087-FC175432CB31}" type="presParOf" srcId="{47D1A4A4-BD00-47F6-AC25-1A8C0D2C1358}" destId="{6AA3373D-98E4-48AE-ADD9-184EBFBACC30}" srcOrd="5" destOrd="0" presId="urn:microsoft.com/office/officeart/2008/layout/LinedList"/>
    <dgm:cxn modelId="{8685B45A-B908-4422-84E3-4B332866166E}" type="presParOf" srcId="{47D1A4A4-BD00-47F6-AC25-1A8C0D2C1358}" destId="{8DA6C5C5-5525-457B-ABA1-E7FB423B935F}" srcOrd="6" destOrd="0" presId="urn:microsoft.com/office/officeart/2008/layout/LinedList"/>
    <dgm:cxn modelId="{13802579-CF58-4F0C-8D15-E6E604BB57C8}" type="presParOf" srcId="{47D1A4A4-BD00-47F6-AC25-1A8C0D2C1358}" destId="{23603626-54BB-4C85-80B8-57075A6EF986}" srcOrd="7" destOrd="0" presId="urn:microsoft.com/office/officeart/2008/layout/LinedList"/>
    <dgm:cxn modelId="{ABC27684-1DC8-4208-9A00-F01F847B5D21}" type="presParOf" srcId="{23603626-54BB-4C85-80B8-57075A6EF986}" destId="{7560AA7E-9873-4BAD-9928-5B06551090D1}" srcOrd="0" destOrd="0" presId="urn:microsoft.com/office/officeart/2008/layout/LinedList"/>
    <dgm:cxn modelId="{74422466-FC43-46EB-97F3-C0B250E091F2}" type="presParOf" srcId="{23603626-54BB-4C85-80B8-57075A6EF986}" destId="{6F094AB1-7662-4BCD-95A2-FFBE527A0F27}" srcOrd="1" destOrd="0" presId="urn:microsoft.com/office/officeart/2008/layout/LinedList"/>
    <dgm:cxn modelId="{3F99176D-621D-4EA3-94C3-E08A3F5A6F9F}" type="presParOf" srcId="{23603626-54BB-4C85-80B8-57075A6EF986}" destId="{24AB2BA3-3BFE-4AEF-B86F-B9397C92B066}" srcOrd="2" destOrd="0" presId="urn:microsoft.com/office/officeart/2008/layout/LinedList"/>
    <dgm:cxn modelId="{596A44A4-D42E-4E11-8162-8431565DE33B}" type="presParOf" srcId="{47D1A4A4-BD00-47F6-AC25-1A8C0D2C1358}" destId="{AC366AE3-F821-4FC8-BD11-897F88C2F4D3}" srcOrd="8" destOrd="0" presId="urn:microsoft.com/office/officeart/2008/layout/LinedList"/>
    <dgm:cxn modelId="{1655204C-D580-4CE4-A96C-1996AB2E23B0}" type="presParOf" srcId="{47D1A4A4-BD00-47F6-AC25-1A8C0D2C1358}" destId="{D712E8A0-7947-408B-90AE-EE4A134889DE}"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2AE1C3-731A-4BE0-8DA6-4C0AAFD40165}" type="doc">
      <dgm:prSet loTypeId="urn:microsoft.com/office/officeart/2011/layout/RadialPictureList" loCatId="picture" qsTypeId="urn:microsoft.com/office/officeart/2005/8/quickstyle/simple1" qsCatId="simple" csTypeId="urn:microsoft.com/office/officeart/2005/8/colors/accent2_5" csCatId="accent2" phldr="1"/>
      <dgm:spPr/>
      <dgm:t>
        <a:bodyPr/>
        <a:lstStyle/>
        <a:p>
          <a:endParaRPr lang="vi-VN"/>
        </a:p>
      </dgm:t>
    </dgm:pt>
    <dgm:pt modelId="{DD7FD854-8585-461A-A831-F2CA8230E919}">
      <dgm:prSet phldrT="[Text]" custT="1"/>
      <dgm:spPr/>
      <dgm:t>
        <a:bodyPr/>
        <a:lstStyle/>
        <a:p>
          <a:r>
            <a:rPr lang="en-US" sz="2400" b="1" dirty="0" err="1"/>
            <a:t>Mục</a:t>
          </a:r>
          <a:r>
            <a:rPr lang="en-US" sz="2400" b="1" dirty="0"/>
            <a:t> </a:t>
          </a:r>
          <a:r>
            <a:rPr lang="en-US" sz="2400" b="1" dirty="0" err="1"/>
            <a:t>tiêu</a:t>
          </a:r>
          <a:r>
            <a:rPr lang="en-US" sz="2400" b="1" dirty="0"/>
            <a:t> </a:t>
          </a:r>
          <a:r>
            <a:rPr lang="en-US" sz="2400" b="1" dirty="0" err="1"/>
            <a:t>đến</a:t>
          </a:r>
          <a:r>
            <a:rPr lang="en-US" sz="2400" b="1" dirty="0"/>
            <a:t> 2025</a:t>
          </a:r>
          <a:endParaRPr lang="vi-VN" sz="2400" b="1" dirty="0"/>
        </a:p>
      </dgm:t>
    </dgm:pt>
    <dgm:pt modelId="{BF24EA64-40C6-41DC-A4F9-16B319EDF342}" type="parTrans" cxnId="{592761DA-B867-4800-AEF2-64D8C585716E}">
      <dgm:prSet/>
      <dgm:spPr/>
      <dgm:t>
        <a:bodyPr/>
        <a:lstStyle/>
        <a:p>
          <a:endParaRPr lang="vi-VN"/>
        </a:p>
      </dgm:t>
    </dgm:pt>
    <dgm:pt modelId="{8FEABFA8-E7CB-4843-B560-839072401AF0}" type="sibTrans" cxnId="{592761DA-B867-4800-AEF2-64D8C585716E}">
      <dgm:prSet/>
      <dgm:spPr/>
      <dgm:t>
        <a:bodyPr/>
        <a:lstStyle/>
        <a:p>
          <a:endParaRPr lang="vi-VN"/>
        </a:p>
      </dgm:t>
    </dgm:pt>
    <dgm:pt modelId="{8F824B30-7131-4E5D-9D3B-01C7E95CC37D}">
      <dgm:prSet phldrT="[Text]" custT="1"/>
      <dgm:spPr/>
      <dgm:t>
        <a:bodyPr/>
        <a:lstStyle/>
        <a:p>
          <a:r>
            <a:rPr lang="en-US" sz="1800" dirty="0"/>
            <a:t>80% DV </a:t>
          </a:r>
          <a:r>
            <a:rPr lang="en-US" sz="1800" dirty="0" err="1"/>
            <a:t>công</a:t>
          </a:r>
          <a:r>
            <a:rPr lang="en-US" sz="1800" dirty="0"/>
            <a:t> </a:t>
          </a:r>
          <a:r>
            <a:rPr lang="en-US" sz="1800" dirty="0" err="1"/>
            <a:t>trực</a:t>
          </a:r>
          <a:r>
            <a:rPr lang="en-US" sz="1800" dirty="0"/>
            <a:t> </a:t>
          </a:r>
          <a:r>
            <a:rPr lang="en-US" sz="1800" dirty="0" err="1"/>
            <a:t>tuyến</a:t>
          </a:r>
          <a:r>
            <a:rPr lang="en-US" sz="1800" dirty="0"/>
            <a:t> </a:t>
          </a:r>
          <a:r>
            <a:rPr lang="en-US" sz="1800" dirty="0" err="1"/>
            <a:t>mức</a:t>
          </a:r>
          <a:r>
            <a:rPr lang="en-US" sz="1800" dirty="0"/>
            <a:t> 4; 90% </a:t>
          </a:r>
          <a:r>
            <a:rPr lang="en-US" sz="1800" dirty="0" err="1"/>
            <a:t>hồ</a:t>
          </a:r>
          <a:r>
            <a:rPr lang="en-US" sz="1800" dirty="0"/>
            <a:t> </a:t>
          </a:r>
          <a:r>
            <a:rPr lang="en-US" sz="1800" dirty="0" err="1"/>
            <a:t>sơ</a:t>
          </a:r>
          <a:r>
            <a:rPr lang="en-US" sz="1800" dirty="0"/>
            <a:t> </a:t>
          </a:r>
          <a:r>
            <a:rPr lang="en-US" sz="1800" dirty="0" err="1"/>
            <a:t>cấp</a:t>
          </a:r>
          <a:r>
            <a:rPr lang="en-US" sz="1800" dirty="0"/>
            <a:t> </a:t>
          </a:r>
          <a:r>
            <a:rPr lang="en-US" sz="1800" dirty="0" err="1"/>
            <a:t>bộ</a:t>
          </a:r>
          <a:r>
            <a:rPr lang="en-US" sz="1800" dirty="0"/>
            <a:t>, </a:t>
          </a:r>
          <a:r>
            <a:rPr lang="en-US" sz="1800" dirty="0" err="1"/>
            <a:t>tỉnh</a:t>
          </a:r>
          <a:r>
            <a:rPr lang="en-US" sz="1800" dirty="0"/>
            <a:t>; 80% </a:t>
          </a:r>
          <a:r>
            <a:rPr lang="en-US" sz="1800" dirty="0" err="1"/>
            <a:t>cấp</a:t>
          </a:r>
          <a:r>
            <a:rPr lang="en-US" sz="1800" dirty="0"/>
            <a:t> </a:t>
          </a:r>
          <a:r>
            <a:rPr lang="en-US" sz="1800" dirty="0" err="1"/>
            <a:t>huyện</a:t>
          </a:r>
          <a:r>
            <a:rPr lang="en-US" sz="1800" dirty="0"/>
            <a:t>; 60% </a:t>
          </a:r>
          <a:r>
            <a:rPr lang="en-US" sz="1800" dirty="0" err="1"/>
            <a:t>cấp</a:t>
          </a:r>
          <a:r>
            <a:rPr lang="en-US" sz="1800" dirty="0"/>
            <a:t> </a:t>
          </a:r>
          <a:r>
            <a:rPr lang="en-US" sz="1800" dirty="0" err="1"/>
            <a:t>xã</a:t>
          </a:r>
          <a:r>
            <a:rPr lang="en-US" sz="1800" dirty="0"/>
            <a:t>/</a:t>
          </a:r>
          <a:r>
            <a:rPr lang="en-US" sz="1800" dirty="0" err="1"/>
            <a:t>môi</a:t>
          </a:r>
          <a:r>
            <a:rPr lang="en-US" sz="1800" dirty="0"/>
            <a:t> </a:t>
          </a:r>
          <a:r>
            <a:rPr lang="en-US" sz="1800" dirty="0" err="1"/>
            <a:t>trường</a:t>
          </a:r>
          <a:r>
            <a:rPr lang="en-US" sz="1800" dirty="0"/>
            <a:t> </a:t>
          </a:r>
          <a:r>
            <a:rPr lang="en-US" sz="1800" dirty="0" err="1"/>
            <a:t>mạng</a:t>
          </a:r>
          <a:r>
            <a:rPr lang="en-US" sz="1800" dirty="0"/>
            <a:t>; 100% </a:t>
          </a:r>
          <a:r>
            <a:rPr lang="en-US" sz="1800" dirty="0" err="1"/>
            <a:t>chế</a:t>
          </a:r>
          <a:r>
            <a:rPr lang="en-US" sz="1800" dirty="0"/>
            <a:t> </a:t>
          </a:r>
          <a:r>
            <a:rPr lang="en-US" sz="1800" dirty="0" err="1"/>
            <a:t>độ</a:t>
          </a:r>
          <a:r>
            <a:rPr lang="en-US" sz="1800" dirty="0"/>
            <a:t> </a:t>
          </a:r>
          <a:r>
            <a:rPr lang="en-US" sz="1800" dirty="0" err="1"/>
            <a:t>báo</a:t>
          </a:r>
          <a:r>
            <a:rPr lang="en-US" sz="1800" dirty="0"/>
            <a:t> </a:t>
          </a:r>
          <a:r>
            <a:rPr lang="en-US" sz="1800" dirty="0" err="1"/>
            <a:t>cáo</a:t>
          </a:r>
          <a:r>
            <a:rPr lang="en-US" sz="1800" dirty="0"/>
            <a:t> …; 100% </a:t>
          </a:r>
          <a:r>
            <a:rPr lang="en-US" sz="1800" dirty="0" err="1"/>
            <a:t>cơ</a:t>
          </a:r>
          <a:r>
            <a:rPr lang="en-US" sz="1800" dirty="0"/>
            <a:t> </a:t>
          </a:r>
          <a:r>
            <a:rPr lang="en-US" sz="1800" dirty="0" err="1"/>
            <a:t>sở</a:t>
          </a:r>
          <a:r>
            <a:rPr lang="en-US" sz="1800" dirty="0"/>
            <a:t> </a:t>
          </a:r>
          <a:r>
            <a:rPr lang="en-US" sz="1800" dirty="0" err="1"/>
            <a:t>dữ</a:t>
          </a:r>
          <a:r>
            <a:rPr lang="en-US" sz="1800" dirty="0"/>
            <a:t> </a:t>
          </a:r>
          <a:r>
            <a:rPr lang="en-US" sz="1800" dirty="0" err="1"/>
            <a:t>liệu</a:t>
          </a:r>
          <a:r>
            <a:rPr lang="en-US" sz="1800" dirty="0"/>
            <a:t>; 50% </a:t>
          </a:r>
          <a:r>
            <a:rPr lang="en-US" sz="1800" dirty="0" err="1"/>
            <a:t>hoạt</a:t>
          </a:r>
          <a:r>
            <a:rPr lang="en-US" sz="1800" dirty="0"/>
            <a:t> </a:t>
          </a:r>
          <a:r>
            <a:rPr lang="en-US" sz="1800" dirty="0" err="1"/>
            <a:t>động</a:t>
          </a:r>
          <a:r>
            <a:rPr lang="en-US" sz="1800" dirty="0"/>
            <a:t> </a:t>
          </a:r>
          <a:r>
            <a:rPr lang="en-US" sz="1800" dirty="0" err="1"/>
            <a:t>kiểm</a:t>
          </a:r>
          <a:r>
            <a:rPr lang="en-US" sz="1800" dirty="0"/>
            <a:t> </a:t>
          </a:r>
          <a:r>
            <a:rPr lang="en-US" sz="1800" dirty="0" err="1"/>
            <a:t>tra</a:t>
          </a:r>
          <a:r>
            <a:rPr lang="en-US" sz="1800" dirty="0"/>
            <a:t> …</a:t>
          </a:r>
          <a:endParaRPr lang="vi-VN" sz="1800" dirty="0"/>
        </a:p>
      </dgm:t>
    </dgm:pt>
    <dgm:pt modelId="{6DD39CC7-EE00-40D5-9DB2-D383F053DB51}" type="parTrans" cxnId="{1CA413AC-DE4F-4B09-8382-F75C66A26404}">
      <dgm:prSet/>
      <dgm:spPr/>
      <dgm:t>
        <a:bodyPr/>
        <a:lstStyle/>
        <a:p>
          <a:endParaRPr lang="vi-VN"/>
        </a:p>
      </dgm:t>
    </dgm:pt>
    <dgm:pt modelId="{BF20A0B8-847A-459F-833D-CD110D872549}" type="sibTrans" cxnId="{1CA413AC-DE4F-4B09-8382-F75C66A26404}">
      <dgm:prSet/>
      <dgm:spPr/>
      <dgm:t>
        <a:bodyPr/>
        <a:lstStyle/>
        <a:p>
          <a:endParaRPr lang="vi-VN"/>
        </a:p>
      </dgm:t>
    </dgm:pt>
    <dgm:pt modelId="{D82F1552-4B59-46A3-BD8F-57BB0864FBD0}">
      <dgm:prSet phldrT="[Text]" custT="1"/>
      <dgm:spPr/>
      <dgm:t>
        <a:bodyPr/>
        <a:lstStyle/>
        <a:p>
          <a:r>
            <a:rPr lang="en-US" sz="1800" dirty="0"/>
            <a:t>20% GDP, </a:t>
          </a:r>
          <a:r>
            <a:rPr lang="en-US" sz="1800" u="sng" dirty="0"/>
            <a:t>&gt;</a:t>
          </a:r>
          <a:r>
            <a:rPr lang="en-US" sz="1800" dirty="0"/>
            <a:t>10% </a:t>
          </a:r>
          <a:r>
            <a:rPr lang="en-US" sz="1800" dirty="0" err="1"/>
            <a:t>kinh</a:t>
          </a:r>
          <a:r>
            <a:rPr lang="en-US" sz="1800" dirty="0"/>
            <a:t> </a:t>
          </a:r>
          <a:r>
            <a:rPr lang="en-US" sz="1800" dirty="0" err="1"/>
            <a:t>tế</a:t>
          </a:r>
          <a:r>
            <a:rPr lang="en-US" sz="1800" dirty="0"/>
            <a:t> </a:t>
          </a:r>
          <a:r>
            <a:rPr lang="en-US" sz="1800" dirty="0" err="1"/>
            <a:t>số</a:t>
          </a:r>
          <a:r>
            <a:rPr lang="en-US" sz="1800" dirty="0"/>
            <a:t> </a:t>
          </a:r>
          <a:r>
            <a:rPr lang="en-US" sz="1800" dirty="0" err="1"/>
            <a:t>trong</a:t>
          </a:r>
          <a:r>
            <a:rPr lang="en-US" sz="1800" dirty="0"/>
            <a:t> </a:t>
          </a:r>
          <a:r>
            <a:rPr lang="en-US" sz="1800" dirty="0" err="1"/>
            <a:t>từng</a:t>
          </a:r>
          <a:r>
            <a:rPr lang="en-US" sz="1800" dirty="0"/>
            <a:t> </a:t>
          </a:r>
          <a:r>
            <a:rPr lang="en-US" sz="1800" dirty="0" err="1"/>
            <a:t>ngành</a:t>
          </a:r>
          <a:r>
            <a:rPr lang="en-US" sz="1800" dirty="0"/>
            <a:t> </a:t>
          </a:r>
          <a:r>
            <a:rPr lang="en-US" sz="1800" dirty="0" err="1"/>
            <a:t>lĩnh</a:t>
          </a:r>
          <a:r>
            <a:rPr lang="en-US" sz="1800" dirty="0"/>
            <a:t> </a:t>
          </a:r>
          <a:r>
            <a:rPr lang="en-US" sz="1800" dirty="0" err="1"/>
            <a:t>vực</a:t>
          </a:r>
          <a:r>
            <a:rPr lang="en-US" sz="1800" dirty="0"/>
            <a:t>; </a:t>
          </a:r>
          <a:r>
            <a:rPr lang="en-US" sz="1800" dirty="0" err="1"/>
            <a:t>năng</a:t>
          </a:r>
          <a:r>
            <a:rPr lang="en-US" sz="1800" dirty="0"/>
            <a:t> </a:t>
          </a:r>
          <a:r>
            <a:rPr lang="en-US" sz="1800" dirty="0" err="1"/>
            <a:t>suất</a:t>
          </a:r>
          <a:r>
            <a:rPr lang="en-US" sz="1800" dirty="0"/>
            <a:t> </a:t>
          </a:r>
          <a:r>
            <a:rPr lang="en-US" sz="1800" dirty="0" err="1"/>
            <a:t>tăng</a:t>
          </a:r>
          <a:r>
            <a:rPr lang="en-US" sz="1800" dirty="0"/>
            <a:t> </a:t>
          </a:r>
          <a:r>
            <a:rPr lang="en-US" sz="1800" dirty="0" err="1"/>
            <a:t>tối</a:t>
          </a:r>
          <a:r>
            <a:rPr lang="en-US" sz="1800" dirty="0"/>
            <a:t> </a:t>
          </a:r>
          <a:r>
            <a:rPr lang="en-US" sz="1800" dirty="0" err="1"/>
            <a:t>thiếu</a:t>
          </a:r>
          <a:r>
            <a:rPr lang="en-US" sz="1800" dirty="0"/>
            <a:t> 7%; </a:t>
          </a:r>
          <a:endParaRPr lang="vi-VN" sz="1800" dirty="0"/>
        </a:p>
      </dgm:t>
    </dgm:pt>
    <dgm:pt modelId="{75EF9F15-8153-491B-870C-7CE972DB59E9}" type="parTrans" cxnId="{665874DF-98F4-4F4F-B34C-66279D7BF888}">
      <dgm:prSet/>
      <dgm:spPr/>
      <dgm:t>
        <a:bodyPr/>
        <a:lstStyle/>
        <a:p>
          <a:endParaRPr lang="vi-VN"/>
        </a:p>
      </dgm:t>
    </dgm:pt>
    <dgm:pt modelId="{18D29C86-7D71-425E-8584-E9B6C1A8B98A}" type="sibTrans" cxnId="{665874DF-98F4-4F4F-B34C-66279D7BF888}">
      <dgm:prSet/>
      <dgm:spPr/>
      <dgm:t>
        <a:bodyPr/>
        <a:lstStyle/>
        <a:p>
          <a:endParaRPr lang="vi-VN"/>
        </a:p>
      </dgm:t>
    </dgm:pt>
    <dgm:pt modelId="{7CB4C331-2220-4546-A0BE-0ADC418DCE42}">
      <dgm:prSet phldrT="[Text]" custT="1"/>
      <dgm:spPr/>
      <dgm:t>
        <a:bodyPr/>
        <a:lstStyle/>
        <a:p>
          <a:r>
            <a:rPr lang="en-US" sz="1800" dirty="0" err="1"/>
            <a:t>Băng</a:t>
          </a:r>
          <a:r>
            <a:rPr lang="en-US" sz="1800" dirty="0"/>
            <a:t> </a:t>
          </a:r>
          <a:r>
            <a:rPr lang="en-US" sz="1800" dirty="0" err="1"/>
            <a:t>rộng</a:t>
          </a:r>
          <a:r>
            <a:rPr lang="en-US" sz="1800" dirty="0"/>
            <a:t> 80% </a:t>
          </a:r>
          <a:r>
            <a:rPr lang="en-US" sz="1800" dirty="0" err="1"/>
            <a:t>hộ</a:t>
          </a:r>
          <a:r>
            <a:rPr lang="en-US" sz="1800" dirty="0"/>
            <a:t> </a:t>
          </a:r>
          <a:r>
            <a:rPr lang="en-US" sz="1800" dirty="0" err="1"/>
            <a:t>gia</a:t>
          </a:r>
          <a:r>
            <a:rPr lang="en-US" sz="1800" dirty="0"/>
            <a:t> </a:t>
          </a:r>
          <a:r>
            <a:rPr lang="en-US" sz="1800" dirty="0" err="1"/>
            <a:t>đình</a:t>
          </a:r>
          <a:r>
            <a:rPr lang="en-US" sz="1800" dirty="0"/>
            <a:t>; 100 </a:t>
          </a:r>
          <a:r>
            <a:rPr lang="en-US" sz="1800" dirty="0" err="1"/>
            <a:t>xã</a:t>
          </a:r>
          <a:r>
            <a:rPr lang="en-US" sz="1800" dirty="0"/>
            <a:t>; </a:t>
          </a:r>
          <a:r>
            <a:rPr lang="en-US" sz="1800" dirty="0" err="1"/>
            <a:t>phổ</a:t>
          </a:r>
          <a:r>
            <a:rPr lang="en-US" sz="1800" dirty="0"/>
            <a:t> </a:t>
          </a:r>
          <a:r>
            <a:rPr lang="en-US" sz="1800" dirty="0" err="1"/>
            <a:t>cập</a:t>
          </a:r>
          <a:r>
            <a:rPr lang="en-US" sz="1800" dirty="0"/>
            <a:t> </a:t>
          </a:r>
          <a:r>
            <a:rPr lang="en-US" sz="1800" dirty="0" err="1"/>
            <a:t>mạng</a:t>
          </a:r>
          <a:r>
            <a:rPr lang="en-US" sz="1800" dirty="0"/>
            <a:t> di </a:t>
          </a:r>
          <a:r>
            <a:rPr lang="en-US" sz="1800" dirty="0" err="1"/>
            <a:t>động</a:t>
          </a:r>
          <a:r>
            <a:rPr lang="en-US" sz="1800" dirty="0"/>
            <a:t> 4G/5G; 50% </a:t>
          </a:r>
          <a:r>
            <a:rPr lang="en-US" sz="1800" dirty="0" err="1"/>
            <a:t>thanh</a:t>
          </a:r>
          <a:r>
            <a:rPr lang="en-US" sz="1800" dirty="0"/>
            <a:t> </a:t>
          </a:r>
          <a:r>
            <a:rPr lang="en-US" sz="1800" dirty="0" err="1"/>
            <a:t>toán</a:t>
          </a:r>
          <a:r>
            <a:rPr lang="en-US" sz="1800" dirty="0"/>
            <a:t> </a:t>
          </a:r>
          <a:r>
            <a:rPr lang="en-US" sz="1800" dirty="0" err="1"/>
            <a:t>điện</a:t>
          </a:r>
          <a:r>
            <a:rPr lang="en-US" sz="1800" dirty="0"/>
            <a:t> </a:t>
          </a:r>
          <a:r>
            <a:rPr lang="en-US" sz="1800" dirty="0" err="1"/>
            <a:t>tử</a:t>
          </a:r>
          <a:endParaRPr lang="vi-VN" sz="1800" dirty="0"/>
        </a:p>
      </dgm:t>
    </dgm:pt>
    <dgm:pt modelId="{35F0F622-32BB-42DB-BB16-14689F5BFC34}" type="parTrans" cxnId="{92D0A240-5252-4DBC-B4B6-6CA4AB968B93}">
      <dgm:prSet/>
      <dgm:spPr/>
      <dgm:t>
        <a:bodyPr/>
        <a:lstStyle/>
        <a:p>
          <a:endParaRPr lang="vi-VN"/>
        </a:p>
      </dgm:t>
    </dgm:pt>
    <dgm:pt modelId="{754D6AC8-05A3-4C86-8E2C-BCCB3298EB45}" type="sibTrans" cxnId="{92D0A240-5252-4DBC-B4B6-6CA4AB968B93}">
      <dgm:prSet/>
      <dgm:spPr/>
      <dgm:t>
        <a:bodyPr/>
        <a:lstStyle/>
        <a:p>
          <a:endParaRPr lang="vi-VN"/>
        </a:p>
      </dgm:t>
    </dgm:pt>
    <dgm:pt modelId="{8BCF56FD-BBFA-4D58-AC0F-D43712ECF15F}" type="pres">
      <dgm:prSet presAssocID="{512AE1C3-731A-4BE0-8DA6-4C0AAFD40165}" presName="Name0" presStyleCnt="0">
        <dgm:presLayoutVars>
          <dgm:chMax val="1"/>
          <dgm:chPref val="1"/>
          <dgm:dir/>
          <dgm:resizeHandles/>
        </dgm:presLayoutVars>
      </dgm:prSet>
      <dgm:spPr/>
    </dgm:pt>
    <dgm:pt modelId="{E4FBA818-88ED-47B6-8D8F-A51E2F0CD8FB}" type="pres">
      <dgm:prSet presAssocID="{DD7FD854-8585-461A-A831-F2CA8230E919}" presName="Parent" presStyleLbl="node1" presStyleIdx="0" presStyleCnt="2" custScaleX="104343" custLinFactNeighborX="-67665" custLinFactNeighborY="1424">
        <dgm:presLayoutVars>
          <dgm:chMax val="4"/>
          <dgm:chPref val="3"/>
        </dgm:presLayoutVars>
      </dgm:prSet>
      <dgm:spPr/>
    </dgm:pt>
    <dgm:pt modelId="{72009606-F76E-497F-8ADA-6F1F5FAF498A}" type="pres">
      <dgm:prSet presAssocID="{8F824B30-7131-4E5D-9D3B-01C7E95CC37D}" presName="Accent" presStyleLbl="node1" presStyleIdx="1" presStyleCnt="2" custLinFactNeighborX="-37620" custLinFactNeighborY="2188"/>
      <dgm:spPr/>
    </dgm:pt>
    <dgm:pt modelId="{CF27119C-C90F-47EB-B623-1EE225C5D71F}" type="pres">
      <dgm:prSet presAssocID="{8F824B30-7131-4E5D-9D3B-01C7E95CC37D}" presName="Image1" presStyleLbl="fgImgPlace1" presStyleIdx="0" presStyleCnt="3" custLinFactX="-54297" custLinFactNeighborX="-100000" custLinFactNeighborY="-75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7C133E85-CC5F-4CC2-88B2-15FDC1D86351}" type="pres">
      <dgm:prSet presAssocID="{8F824B30-7131-4E5D-9D3B-01C7E95CC37D}" presName="Child1" presStyleLbl="revTx" presStyleIdx="0" presStyleCnt="3" custScaleX="358190" custLinFactNeighborX="15693" custLinFactNeighborY="-15437">
        <dgm:presLayoutVars>
          <dgm:chMax val="0"/>
          <dgm:chPref val="0"/>
          <dgm:bulletEnabled val="1"/>
        </dgm:presLayoutVars>
      </dgm:prSet>
      <dgm:spPr/>
    </dgm:pt>
    <dgm:pt modelId="{2529EF81-5448-4A94-9DE8-15CD2806A91B}" type="pres">
      <dgm:prSet presAssocID="{D82F1552-4B59-46A3-BD8F-57BB0864FBD0}" presName="Image2" presStyleCnt="0"/>
      <dgm:spPr/>
    </dgm:pt>
    <dgm:pt modelId="{8441A708-AAF3-4532-AF80-13DFA6DB41AE}" type="pres">
      <dgm:prSet presAssocID="{D82F1552-4B59-46A3-BD8F-57BB0864FBD0}" presName="Image" presStyleLbl="fgImgPlace1" presStyleIdx="1" presStyleCnt="3" custLinFactX="-42947" custLinFactNeighborX="-100000" custLinFactNeighborY="4918"/>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47A5E9D3-028B-47D7-B763-3BA4D161D164}" type="pres">
      <dgm:prSet presAssocID="{D82F1552-4B59-46A3-BD8F-57BB0864FBD0}" presName="Child2" presStyleLbl="revTx" presStyleIdx="1" presStyleCnt="3" custScaleX="282817" custLinFactNeighborX="-11793" custLinFactNeighborY="9643">
        <dgm:presLayoutVars>
          <dgm:chMax val="0"/>
          <dgm:chPref val="0"/>
          <dgm:bulletEnabled val="1"/>
        </dgm:presLayoutVars>
      </dgm:prSet>
      <dgm:spPr/>
    </dgm:pt>
    <dgm:pt modelId="{CFBACED2-F4F5-4757-8BF0-7EB36AB9673F}" type="pres">
      <dgm:prSet presAssocID="{7CB4C331-2220-4546-A0BE-0ADC418DCE42}" presName="Image3" presStyleCnt="0"/>
      <dgm:spPr/>
    </dgm:pt>
    <dgm:pt modelId="{87D3CD8E-697A-473E-A090-5AF159E3F21D}" type="pres">
      <dgm:prSet presAssocID="{7CB4C331-2220-4546-A0BE-0ADC418DCE42}" presName="Image" presStyleLbl="fgImgPlace1" presStyleIdx="2" presStyleCnt="3" custLinFactX="-54297" custLinFactNeighborX="-100000" custLinFactNeighborY="741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pt>
    <dgm:pt modelId="{F4E29849-FED2-46C3-8D7A-F262E2F1C412}" type="pres">
      <dgm:prSet presAssocID="{7CB4C331-2220-4546-A0BE-0ADC418DCE42}" presName="Child3" presStyleLbl="revTx" presStyleIdx="2" presStyleCnt="3" custScaleX="322277" custLinFactNeighborX="4260" custLinFactNeighborY="18942">
        <dgm:presLayoutVars>
          <dgm:chMax val="0"/>
          <dgm:chPref val="0"/>
          <dgm:bulletEnabled val="1"/>
        </dgm:presLayoutVars>
      </dgm:prSet>
      <dgm:spPr/>
    </dgm:pt>
  </dgm:ptLst>
  <dgm:cxnLst>
    <dgm:cxn modelId="{274B6E0D-1DCD-461C-89A8-3B219C3E9C83}" type="presOf" srcId="{8F824B30-7131-4E5D-9D3B-01C7E95CC37D}" destId="{7C133E85-CC5F-4CC2-88B2-15FDC1D86351}" srcOrd="0" destOrd="0" presId="urn:microsoft.com/office/officeart/2011/layout/RadialPictureList"/>
    <dgm:cxn modelId="{62221520-281F-45A4-B713-760E9741D15B}" type="presOf" srcId="{512AE1C3-731A-4BE0-8DA6-4C0AAFD40165}" destId="{8BCF56FD-BBFA-4D58-AC0F-D43712ECF15F}" srcOrd="0" destOrd="0" presId="urn:microsoft.com/office/officeart/2011/layout/RadialPictureList"/>
    <dgm:cxn modelId="{2CF2CA33-08E4-4152-B76B-6F617A5AD020}" type="presOf" srcId="{DD7FD854-8585-461A-A831-F2CA8230E919}" destId="{E4FBA818-88ED-47B6-8D8F-A51E2F0CD8FB}" srcOrd="0" destOrd="0" presId="urn:microsoft.com/office/officeart/2011/layout/RadialPictureList"/>
    <dgm:cxn modelId="{92D0A240-5252-4DBC-B4B6-6CA4AB968B93}" srcId="{DD7FD854-8585-461A-A831-F2CA8230E919}" destId="{7CB4C331-2220-4546-A0BE-0ADC418DCE42}" srcOrd="2" destOrd="0" parTransId="{35F0F622-32BB-42DB-BB16-14689F5BFC34}" sibTransId="{754D6AC8-05A3-4C86-8E2C-BCCB3298EB45}"/>
    <dgm:cxn modelId="{D0BC1A76-0E63-4F4B-8F6F-F6F0D0C8B1C9}" type="presOf" srcId="{D82F1552-4B59-46A3-BD8F-57BB0864FBD0}" destId="{47A5E9D3-028B-47D7-B763-3BA4D161D164}" srcOrd="0" destOrd="0" presId="urn:microsoft.com/office/officeart/2011/layout/RadialPictureList"/>
    <dgm:cxn modelId="{1CA413AC-DE4F-4B09-8382-F75C66A26404}" srcId="{DD7FD854-8585-461A-A831-F2CA8230E919}" destId="{8F824B30-7131-4E5D-9D3B-01C7E95CC37D}" srcOrd="0" destOrd="0" parTransId="{6DD39CC7-EE00-40D5-9DB2-D383F053DB51}" sibTransId="{BF20A0B8-847A-459F-833D-CD110D872549}"/>
    <dgm:cxn modelId="{592761DA-B867-4800-AEF2-64D8C585716E}" srcId="{512AE1C3-731A-4BE0-8DA6-4C0AAFD40165}" destId="{DD7FD854-8585-461A-A831-F2CA8230E919}" srcOrd="0" destOrd="0" parTransId="{BF24EA64-40C6-41DC-A4F9-16B319EDF342}" sibTransId="{8FEABFA8-E7CB-4843-B560-839072401AF0}"/>
    <dgm:cxn modelId="{06BE09DD-8BE1-4746-9DDB-F85F9D159CFB}" type="presOf" srcId="{7CB4C331-2220-4546-A0BE-0ADC418DCE42}" destId="{F4E29849-FED2-46C3-8D7A-F262E2F1C412}" srcOrd="0" destOrd="0" presId="urn:microsoft.com/office/officeart/2011/layout/RadialPictureList"/>
    <dgm:cxn modelId="{665874DF-98F4-4F4F-B34C-66279D7BF888}" srcId="{DD7FD854-8585-461A-A831-F2CA8230E919}" destId="{D82F1552-4B59-46A3-BD8F-57BB0864FBD0}" srcOrd="1" destOrd="0" parTransId="{75EF9F15-8153-491B-870C-7CE972DB59E9}" sibTransId="{18D29C86-7D71-425E-8584-E9B6C1A8B98A}"/>
    <dgm:cxn modelId="{7C3BCBE5-45B8-4ADE-BF37-28A5958D09B6}" type="presParOf" srcId="{8BCF56FD-BBFA-4D58-AC0F-D43712ECF15F}" destId="{E4FBA818-88ED-47B6-8D8F-A51E2F0CD8FB}" srcOrd="0" destOrd="0" presId="urn:microsoft.com/office/officeart/2011/layout/RadialPictureList"/>
    <dgm:cxn modelId="{A4D123A2-95FE-4972-94C3-99597BDCE2CC}" type="presParOf" srcId="{8BCF56FD-BBFA-4D58-AC0F-D43712ECF15F}" destId="{72009606-F76E-497F-8ADA-6F1F5FAF498A}" srcOrd="1" destOrd="0" presId="urn:microsoft.com/office/officeart/2011/layout/RadialPictureList"/>
    <dgm:cxn modelId="{28BCBA67-D5FC-4FC2-88B9-9607C97B4D46}" type="presParOf" srcId="{8BCF56FD-BBFA-4D58-AC0F-D43712ECF15F}" destId="{CF27119C-C90F-47EB-B623-1EE225C5D71F}" srcOrd="2" destOrd="0" presId="urn:microsoft.com/office/officeart/2011/layout/RadialPictureList"/>
    <dgm:cxn modelId="{0BC00AB3-4B2A-4229-ADCD-0E442C751924}" type="presParOf" srcId="{8BCF56FD-BBFA-4D58-AC0F-D43712ECF15F}" destId="{7C133E85-CC5F-4CC2-88B2-15FDC1D86351}" srcOrd="3" destOrd="0" presId="urn:microsoft.com/office/officeart/2011/layout/RadialPictureList"/>
    <dgm:cxn modelId="{2933415D-782F-45FC-BE53-5BB9C28313EC}" type="presParOf" srcId="{8BCF56FD-BBFA-4D58-AC0F-D43712ECF15F}" destId="{2529EF81-5448-4A94-9DE8-15CD2806A91B}" srcOrd="4" destOrd="0" presId="urn:microsoft.com/office/officeart/2011/layout/RadialPictureList"/>
    <dgm:cxn modelId="{5DDF2BEA-2CC0-467A-BECF-3CCC2DFAC0A4}" type="presParOf" srcId="{2529EF81-5448-4A94-9DE8-15CD2806A91B}" destId="{8441A708-AAF3-4532-AF80-13DFA6DB41AE}" srcOrd="0" destOrd="0" presId="urn:microsoft.com/office/officeart/2011/layout/RadialPictureList"/>
    <dgm:cxn modelId="{749842B4-001B-43FA-AAD0-EA1234E85475}" type="presParOf" srcId="{8BCF56FD-BBFA-4D58-AC0F-D43712ECF15F}" destId="{47A5E9D3-028B-47D7-B763-3BA4D161D164}" srcOrd="5" destOrd="0" presId="urn:microsoft.com/office/officeart/2011/layout/RadialPictureList"/>
    <dgm:cxn modelId="{384A1748-8EFC-46D2-B8F0-73C85348DF5A}" type="presParOf" srcId="{8BCF56FD-BBFA-4D58-AC0F-D43712ECF15F}" destId="{CFBACED2-F4F5-4757-8BF0-7EB36AB9673F}" srcOrd="6" destOrd="0" presId="urn:microsoft.com/office/officeart/2011/layout/RadialPictureList"/>
    <dgm:cxn modelId="{6D400919-ED4F-4F97-8D73-7EFEDA658D2F}" type="presParOf" srcId="{CFBACED2-F4F5-4757-8BF0-7EB36AB9673F}" destId="{87D3CD8E-697A-473E-A090-5AF159E3F21D}" srcOrd="0" destOrd="0" presId="urn:microsoft.com/office/officeart/2011/layout/RadialPictureList"/>
    <dgm:cxn modelId="{80A86818-2BD7-4569-A6EE-A204E4DF0E8C}" type="presParOf" srcId="{8BCF56FD-BBFA-4D58-AC0F-D43712ECF15F}" destId="{F4E29849-FED2-46C3-8D7A-F262E2F1C412}"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2AE1C3-731A-4BE0-8DA6-4C0AAFD40165}" type="doc">
      <dgm:prSet loTypeId="urn:microsoft.com/office/officeart/2011/layout/RadialPictureList" loCatId="picture" qsTypeId="urn:microsoft.com/office/officeart/2005/8/quickstyle/simple1" qsCatId="simple" csTypeId="urn:microsoft.com/office/officeart/2005/8/colors/accent2_5" csCatId="accent2" phldr="1"/>
      <dgm:spPr/>
      <dgm:t>
        <a:bodyPr/>
        <a:lstStyle/>
        <a:p>
          <a:endParaRPr lang="vi-VN"/>
        </a:p>
      </dgm:t>
    </dgm:pt>
    <dgm:pt modelId="{DD7FD854-8585-461A-A831-F2CA8230E919}">
      <dgm:prSet phldrT="[Text]" custT="1"/>
      <dgm:spPr/>
      <dgm:t>
        <a:bodyPr/>
        <a:lstStyle/>
        <a:p>
          <a:r>
            <a:rPr lang="en-US" sz="2400" b="1" dirty="0" err="1"/>
            <a:t>Mục</a:t>
          </a:r>
          <a:r>
            <a:rPr lang="en-US" sz="2400" b="1" dirty="0"/>
            <a:t> </a:t>
          </a:r>
          <a:r>
            <a:rPr lang="en-US" sz="2400" b="1" dirty="0" err="1"/>
            <a:t>tiêu</a:t>
          </a:r>
          <a:r>
            <a:rPr lang="en-US" sz="2400" b="1" dirty="0"/>
            <a:t> </a:t>
          </a:r>
          <a:r>
            <a:rPr lang="en-US" sz="2400" b="1" dirty="0" err="1"/>
            <a:t>đến</a:t>
          </a:r>
          <a:r>
            <a:rPr lang="en-US" sz="2400" b="1" dirty="0"/>
            <a:t> 2030</a:t>
          </a:r>
          <a:endParaRPr lang="vi-VN" sz="2400" b="1" dirty="0"/>
        </a:p>
      </dgm:t>
    </dgm:pt>
    <dgm:pt modelId="{BF24EA64-40C6-41DC-A4F9-16B319EDF342}" type="parTrans" cxnId="{592761DA-B867-4800-AEF2-64D8C585716E}">
      <dgm:prSet/>
      <dgm:spPr/>
      <dgm:t>
        <a:bodyPr/>
        <a:lstStyle/>
        <a:p>
          <a:endParaRPr lang="vi-VN"/>
        </a:p>
      </dgm:t>
    </dgm:pt>
    <dgm:pt modelId="{8FEABFA8-E7CB-4843-B560-839072401AF0}" type="sibTrans" cxnId="{592761DA-B867-4800-AEF2-64D8C585716E}">
      <dgm:prSet/>
      <dgm:spPr/>
      <dgm:t>
        <a:bodyPr/>
        <a:lstStyle/>
        <a:p>
          <a:endParaRPr lang="vi-VN"/>
        </a:p>
      </dgm:t>
    </dgm:pt>
    <dgm:pt modelId="{8F824B30-7131-4E5D-9D3B-01C7E95CC37D}">
      <dgm:prSet phldrT="[Text]" custT="1"/>
      <dgm:spPr/>
      <dgm:t>
        <a:bodyPr/>
        <a:lstStyle/>
        <a:p>
          <a:r>
            <a:rPr lang="en-US" sz="1800" dirty="0"/>
            <a:t>100% DV </a:t>
          </a:r>
          <a:r>
            <a:rPr lang="en-US" sz="1800" dirty="0" err="1"/>
            <a:t>công</a:t>
          </a:r>
          <a:r>
            <a:rPr lang="en-US" sz="1800" dirty="0"/>
            <a:t> </a:t>
          </a:r>
          <a:r>
            <a:rPr lang="en-US" sz="1800" dirty="0" err="1"/>
            <a:t>trực</a:t>
          </a:r>
          <a:r>
            <a:rPr lang="en-US" sz="1800" dirty="0"/>
            <a:t> </a:t>
          </a:r>
          <a:r>
            <a:rPr lang="en-US" sz="1800" dirty="0" err="1"/>
            <a:t>tuyến</a:t>
          </a:r>
          <a:r>
            <a:rPr lang="en-US" sz="1800" dirty="0"/>
            <a:t> </a:t>
          </a:r>
          <a:r>
            <a:rPr lang="en-US" sz="1800" dirty="0" err="1"/>
            <a:t>mức</a:t>
          </a:r>
          <a:r>
            <a:rPr lang="en-US" sz="1800" dirty="0"/>
            <a:t> 4; 100% </a:t>
          </a:r>
          <a:r>
            <a:rPr lang="en-US" sz="1800" dirty="0" err="1"/>
            <a:t>hồ</a:t>
          </a:r>
          <a:r>
            <a:rPr lang="en-US" sz="1800" dirty="0"/>
            <a:t> </a:t>
          </a:r>
          <a:r>
            <a:rPr lang="en-US" sz="1800" dirty="0" err="1"/>
            <a:t>sơ</a:t>
          </a:r>
          <a:r>
            <a:rPr lang="en-US" sz="1800" dirty="0"/>
            <a:t> </a:t>
          </a:r>
          <a:r>
            <a:rPr lang="en-US" sz="1800" dirty="0" err="1"/>
            <a:t>cấp</a:t>
          </a:r>
          <a:r>
            <a:rPr lang="en-US" sz="1800" dirty="0"/>
            <a:t> </a:t>
          </a:r>
          <a:r>
            <a:rPr lang="en-US" sz="1800" dirty="0" err="1"/>
            <a:t>bộ</a:t>
          </a:r>
          <a:r>
            <a:rPr lang="en-US" sz="1800" dirty="0"/>
            <a:t>, </a:t>
          </a:r>
          <a:r>
            <a:rPr lang="en-US" sz="1800" dirty="0" err="1"/>
            <a:t>tỉnh</a:t>
          </a:r>
          <a:r>
            <a:rPr lang="en-US" sz="1800" dirty="0"/>
            <a:t>; 90% </a:t>
          </a:r>
          <a:r>
            <a:rPr lang="en-US" sz="1800" dirty="0" err="1"/>
            <a:t>cấp</a:t>
          </a:r>
          <a:r>
            <a:rPr lang="en-US" sz="1800" dirty="0"/>
            <a:t> </a:t>
          </a:r>
          <a:r>
            <a:rPr lang="en-US" sz="1800" dirty="0" err="1"/>
            <a:t>huyện</a:t>
          </a:r>
          <a:r>
            <a:rPr lang="en-US" sz="1800" dirty="0"/>
            <a:t>; 70% </a:t>
          </a:r>
          <a:r>
            <a:rPr lang="en-US" sz="1800" dirty="0" err="1"/>
            <a:t>cấp</a:t>
          </a:r>
          <a:r>
            <a:rPr lang="en-US" sz="1800" dirty="0"/>
            <a:t> </a:t>
          </a:r>
          <a:r>
            <a:rPr lang="en-US" sz="1800" dirty="0" err="1"/>
            <a:t>xã</a:t>
          </a:r>
          <a:r>
            <a:rPr lang="en-US" sz="1800" dirty="0"/>
            <a:t>/</a:t>
          </a:r>
          <a:r>
            <a:rPr lang="en-US" sz="1800" dirty="0" err="1"/>
            <a:t>môi</a:t>
          </a:r>
          <a:r>
            <a:rPr lang="en-US" sz="1800" dirty="0"/>
            <a:t> </a:t>
          </a:r>
          <a:r>
            <a:rPr lang="en-US" sz="1800" dirty="0" err="1"/>
            <a:t>trường</a:t>
          </a:r>
          <a:r>
            <a:rPr lang="en-US" sz="1800" dirty="0"/>
            <a:t> </a:t>
          </a:r>
          <a:r>
            <a:rPr lang="en-US" sz="1800" dirty="0" err="1"/>
            <a:t>mạng</a:t>
          </a:r>
          <a:r>
            <a:rPr lang="en-US" sz="1800" dirty="0"/>
            <a:t>; 100% </a:t>
          </a:r>
          <a:r>
            <a:rPr lang="en-US" sz="1800" dirty="0" err="1"/>
            <a:t>chế</a:t>
          </a:r>
          <a:r>
            <a:rPr lang="en-US" sz="1800" dirty="0"/>
            <a:t> </a:t>
          </a:r>
          <a:r>
            <a:rPr lang="en-US" sz="1800" dirty="0" err="1"/>
            <a:t>độ</a:t>
          </a:r>
          <a:r>
            <a:rPr lang="en-US" sz="1800" dirty="0"/>
            <a:t> </a:t>
          </a:r>
          <a:r>
            <a:rPr lang="en-US" sz="1800" dirty="0" err="1"/>
            <a:t>báo</a:t>
          </a:r>
          <a:r>
            <a:rPr lang="en-US" sz="1800" dirty="0"/>
            <a:t> </a:t>
          </a:r>
          <a:r>
            <a:rPr lang="en-US" sz="1800" dirty="0" err="1"/>
            <a:t>cáo</a:t>
          </a:r>
          <a:r>
            <a:rPr lang="en-US" sz="1800" dirty="0"/>
            <a:t> …; </a:t>
          </a:r>
          <a:r>
            <a:rPr lang="en-US" sz="1800" dirty="0" err="1"/>
            <a:t>Hình</a:t>
          </a:r>
          <a:r>
            <a:rPr lang="en-US" sz="1800" dirty="0"/>
            <a:t> </a:t>
          </a:r>
          <a:r>
            <a:rPr lang="en-US" sz="1800" dirty="0" err="1"/>
            <a:t>thành</a:t>
          </a:r>
          <a:r>
            <a:rPr lang="en-US" sz="1800" dirty="0"/>
            <a:t> </a:t>
          </a:r>
          <a:r>
            <a:rPr lang="en-US" sz="1800" dirty="0" err="1"/>
            <a:t>nền</a:t>
          </a:r>
          <a:r>
            <a:rPr lang="en-US" sz="1800" dirty="0"/>
            <a:t> </a:t>
          </a:r>
          <a:r>
            <a:rPr lang="en-US" sz="1800" dirty="0" err="1"/>
            <a:t>tảng</a:t>
          </a:r>
          <a:r>
            <a:rPr lang="en-US" sz="1800" dirty="0"/>
            <a:t> </a:t>
          </a:r>
          <a:r>
            <a:rPr lang="en-US" sz="1800" dirty="0" err="1"/>
            <a:t>dữ</a:t>
          </a:r>
          <a:r>
            <a:rPr lang="en-US" sz="1800" dirty="0"/>
            <a:t> </a:t>
          </a:r>
          <a:r>
            <a:rPr lang="en-US" sz="1800" dirty="0" err="1"/>
            <a:t>liệu</a:t>
          </a:r>
          <a:r>
            <a:rPr lang="en-US" sz="1800" dirty="0"/>
            <a:t>; 70% </a:t>
          </a:r>
          <a:r>
            <a:rPr lang="en-US" sz="1800" dirty="0" err="1"/>
            <a:t>hoạt</a:t>
          </a:r>
          <a:r>
            <a:rPr lang="en-US" sz="1800" dirty="0"/>
            <a:t> </a:t>
          </a:r>
          <a:r>
            <a:rPr lang="en-US" sz="1800" dirty="0" err="1"/>
            <a:t>động</a:t>
          </a:r>
          <a:r>
            <a:rPr lang="en-US" sz="1800" dirty="0"/>
            <a:t> </a:t>
          </a:r>
          <a:r>
            <a:rPr lang="en-US" sz="1800" dirty="0" err="1"/>
            <a:t>kiểm</a:t>
          </a:r>
          <a:r>
            <a:rPr lang="en-US" sz="1800" dirty="0"/>
            <a:t> </a:t>
          </a:r>
          <a:r>
            <a:rPr lang="en-US" sz="1800" dirty="0" err="1"/>
            <a:t>tra</a:t>
          </a:r>
          <a:r>
            <a:rPr lang="en-US" sz="1800" dirty="0"/>
            <a:t> …</a:t>
          </a:r>
          <a:endParaRPr lang="vi-VN" sz="1800" dirty="0"/>
        </a:p>
      </dgm:t>
    </dgm:pt>
    <dgm:pt modelId="{6DD39CC7-EE00-40D5-9DB2-D383F053DB51}" type="parTrans" cxnId="{1CA413AC-DE4F-4B09-8382-F75C66A26404}">
      <dgm:prSet/>
      <dgm:spPr/>
      <dgm:t>
        <a:bodyPr/>
        <a:lstStyle/>
        <a:p>
          <a:endParaRPr lang="vi-VN"/>
        </a:p>
      </dgm:t>
    </dgm:pt>
    <dgm:pt modelId="{BF20A0B8-847A-459F-833D-CD110D872549}" type="sibTrans" cxnId="{1CA413AC-DE4F-4B09-8382-F75C66A26404}">
      <dgm:prSet/>
      <dgm:spPr/>
      <dgm:t>
        <a:bodyPr/>
        <a:lstStyle/>
        <a:p>
          <a:endParaRPr lang="vi-VN"/>
        </a:p>
      </dgm:t>
    </dgm:pt>
    <dgm:pt modelId="{D82F1552-4B59-46A3-BD8F-57BB0864FBD0}">
      <dgm:prSet phldrT="[Text]" custT="1"/>
      <dgm:spPr/>
      <dgm:t>
        <a:bodyPr/>
        <a:lstStyle/>
        <a:p>
          <a:r>
            <a:rPr lang="en-US" sz="1800" dirty="0"/>
            <a:t>30% GDP, </a:t>
          </a:r>
          <a:r>
            <a:rPr lang="en-US" sz="1800" u="sng" dirty="0"/>
            <a:t>&gt;</a:t>
          </a:r>
          <a:r>
            <a:rPr lang="en-US" sz="1800" dirty="0"/>
            <a:t>20% </a:t>
          </a:r>
          <a:r>
            <a:rPr lang="en-US" sz="1800" dirty="0" err="1"/>
            <a:t>kinh</a:t>
          </a:r>
          <a:r>
            <a:rPr lang="en-US" sz="1800" dirty="0"/>
            <a:t> </a:t>
          </a:r>
          <a:r>
            <a:rPr lang="en-US" sz="1800" dirty="0" err="1"/>
            <a:t>tế</a:t>
          </a:r>
          <a:r>
            <a:rPr lang="en-US" sz="1800" dirty="0"/>
            <a:t> </a:t>
          </a:r>
          <a:r>
            <a:rPr lang="en-US" sz="1800" dirty="0" err="1"/>
            <a:t>số</a:t>
          </a:r>
          <a:r>
            <a:rPr lang="en-US" sz="1800" dirty="0"/>
            <a:t> </a:t>
          </a:r>
          <a:r>
            <a:rPr lang="en-US" sz="1800" dirty="0" err="1"/>
            <a:t>trong</a:t>
          </a:r>
          <a:r>
            <a:rPr lang="en-US" sz="1800" dirty="0"/>
            <a:t> </a:t>
          </a:r>
          <a:r>
            <a:rPr lang="en-US" sz="1800" dirty="0" err="1"/>
            <a:t>từng</a:t>
          </a:r>
          <a:r>
            <a:rPr lang="en-US" sz="1800" dirty="0"/>
            <a:t> </a:t>
          </a:r>
          <a:r>
            <a:rPr lang="en-US" sz="1800" dirty="0" err="1"/>
            <a:t>ngành</a:t>
          </a:r>
          <a:r>
            <a:rPr lang="en-US" sz="1800" dirty="0"/>
            <a:t> </a:t>
          </a:r>
          <a:r>
            <a:rPr lang="en-US" sz="1800" dirty="0" err="1"/>
            <a:t>lĩnh</a:t>
          </a:r>
          <a:r>
            <a:rPr lang="en-US" sz="1800" dirty="0"/>
            <a:t> </a:t>
          </a:r>
          <a:r>
            <a:rPr lang="en-US" sz="1800" dirty="0" err="1"/>
            <a:t>vực</a:t>
          </a:r>
          <a:r>
            <a:rPr lang="en-US" sz="1800" dirty="0"/>
            <a:t>; </a:t>
          </a:r>
          <a:r>
            <a:rPr lang="en-US" sz="1800" dirty="0" err="1"/>
            <a:t>năng</a:t>
          </a:r>
          <a:r>
            <a:rPr lang="en-US" sz="1800" dirty="0"/>
            <a:t> </a:t>
          </a:r>
          <a:r>
            <a:rPr lang="en-US" sz="1800" dirty="0" err="1"/>
            <a:t>suất</a:t>
          </a:r>
          <a:r>
            <a:rPr lang="en-US" sz="1800" dirty="0"/>
            <a:t> </a:t>
          </a:r>
          <a:r>
            <a:rPr lang="en-US" sz="1800" dirty="0" err="1"/>
            <a:t>tăng</a:t>
          </a:r>
          <a:r>
            <a:rPr lang="en-US" sz="1800" dirty="0"/>
            <a:t> </a:t>
          </a:r>
          <a:r>
            <a:rPr lang="en-US" sz="1800" dirty="0" err="1"/>
            <a:t>tối</a:t>
          </a:r>
          <a:r>
            <a:rPr lang="en-US" sz="1800" dirty="0"/>
            <a:t> </a:t>
          </a:r>
          <a:r>
            <a:rPr lang="en-US" sz="1800" dirty="0" err="1"/>
            <a:t>thiếu</a:t>
          </a:r>
          <a:r>
            <a:rPr lang="en-US" sz="1800" dirty="0"/>
            <a:t> 8%; </a:t>
          </a:r>
          <a:endParaRPr lang="vi-VN" sz="1800" dirty="0"/>
        </a:p>
      </dgm:t>
    </dgm:pt>
    <dgm:pt modelId="{75EF9F15-8153-491B-870C-7CE972DB59E9}" type="parTrans" cxnId="{665874DF-98F4-4F4F-B34C-66279D7BF888}">
      <dgm:prSet/>
      <dgm:spPr/>
      <dgm:t>
        <a:bodyPr/>
        <a:lstStyle/>
        <a:p>
          <a:endParaRPr lang="vi-VN"/>
        </a:p>
      </dgm:t>
    </dgm:pt>
    <dgm:pt modelId="{18D29C86-7D71-425E-8584-E9B6C1A8B98A}" type="sibTrans" cxnId="{665874DF-98F4-4F4F-B34C-66279D7BF888}">
      <dgm:prSet/>
      <dgm:spPr/>
      <dgm:t>
        <a:bodyPr/>
        <a:lstStyle/>
        <a:p>
          <a:endParaRPr lang="vi-VN"/>
        </a:p>
      </dgm:t>
    </dgm:pt>
    <dgm:pt modelId="{7CB4C331-2220-4546-A0BE-0ADC418DCE42}">
      <dgm:prSet phldrT="[Text]" custT="1"/>
      <dgm:spPr/>
      <dgm:t>
        <a:bodyPr/>
        <a:lstStyle/>
        <a:p>
          <a:r>
            <a:rPr lang="en-US" sz="1800" dirty="0" err="1"/>
            <a:t>Phổ</a:t>
          </a:r>
          <a:r>
            <a:rPr lang="en-US" sz="1800" dirty="0"/>
            <a:t> </a:t>
          </a:r>
          <a:r>
            <a:rPr lang="en-US" sz="1800" dirty="0" err="1"/>
            <a:t>cập</a:t>
          </a:r>
          <a:r>
            <a:rPr lang="en-US" sz="1800" dirty="0"/>
            <a:t> </a:t>
          </a:r>
          <a:r>
            <a:rPr lang="en-US" sz="1800" dirty="0" err="1"/>
            <a:t>băng</a:t>
          </a:r>
          <a:r>
            <a:rPr lang="en-US" sz="1800" dirty="0"/>
            <a:t> </a:t>
          </a:r>
          <a:r>
            <a:rPr lang="en-US" sz="1800" dirty="0" err="1"/>
            <a:t>rộng</a:t>
          </a:r>
          <a:r>
            <a:rPr lang="en-US" sz="1800" dirty="0"/>
            <a:t> </a:t>
          </a:r>
          <a:r>
            <a:rPr lang="en-US" sz="1800" dirty="0" err="1"/>
            <a:t>cáp</a:t>
          </a:r>
          <a:r>
            <a:rPr lang="en-US" sz="1800" dirty="0"/>
            <a:t> </a:t>
          </a:r>
          <a:r>
            <a:rPr lang="en-US" sz="1800" dirty="0" err="1"/>
            <a:t>quang</a:t>
          </a:r>
          <a:r>
            <a:rPr lang="en-US" sz="1800" dirty="0"/>
            <a:t> </a:t>
          </a:r>
          <a:r>
            <a:rPr lang="en-US" sz="1800" dirty="0" err="1"/>
            <a:t>và</a:t>
          </a:r>
          <a:r>
            <a:rPr lang="en-US" sz="1800" dirty="0"/>
            <a:t> 5G; &gt;80% </a:t>
          </a:r>
          <a:r>
            <a:rPr lang="en-US" sz="1800" dirty="0" err="1"/>
            <a:t>dân</a:t>
          </a:r>
          <a:r>
            <a:rPr lang="en-US" sz="1800" dirty="0"/>
            <a:t> </a:t>
          </a:r>
          <a:r>
            <a:rPr lang="en-US" sz="1800" dirty="0" err="1"/>
            <a:t>có</a:t>
          </a:r>
          <a:r>
            <a:rPr lang="en-US" sz="1800" dirty="0"/>
            <a:t> </a:t>
          </a:r>
          <a:r>
            <a:rPr lang="en-US" sz="1800" dirty="0" err="1"/>
            <a:t>tài</a:t>
          </a:r>
          <a:r>
            <a:rPr lang="en-US" sz="1800" dirty="0"/>
            <a:t> </a:t>
          </a:r>
          <a:r>
            <a:rPr lang="en-US" sz="1800" dirty="0" err="1"/>
            <a:t>khoản</a:t>
          </a:r>
          <a:r>
            <a:rPr lang="en-US" sz="1800" dirty="0"/>
            <a:t> </a:t>
          </a:r>
          <a:r>
            <a:rPr lang="en-US" sz="1800" dirty="0" err="1"/>
            <a:t>thanh</a:t>
          </a:r>
          <a:r>
            <a:rPr lang="en-US" sz="1800" dirty="0"/>
            <a:t> </a:t>
          </a:r>
          <a:r>
            <a:rPr lang="en-US" sz="1800" dirty="0" err="1"/>
            <a:t>toán</a:t>
          </a:r>
          <a:r>
            <a:rPr lang="en-US" sz="1800" dirty="0"/>
            <a:t> </a:t>
          </a:r>
          <a:r>
            <a:rPr lang="en-US" sz="1800" dirty="0" err="1"/>
            <a:t>điện</a:t>
          </a:r>
          <a:r>
            <a:rPr lang="en-US" sz="1800" dirty="0"/>
            <a:t> </a:t>
          </a:r>
          <a:r>
            <a:rPr lang="en-US" sz="1800" dirty="0" err="1"/>
            <a:t>tử</a:t>
          </a:r>
          <a:r>
            <a:rPr lang="en-US" sz="1800" dirty="0"/>
            <a:t>; </a:t>
          </a:r>
          <a:endParaRPr lang="vi-VN" sz="1800" dirty="0"/>
        </a:p>
      </dgm:t>
    </dgm:pt>
    <dgm:pt modelId="{35F0F622-32BB-42DB-BB16-14689F5BFC34}" type="parTrans" cxnId="{92D0A240-5252-4DBC-B4B6-6CA4AB968B93}">
      <dgm:prSet/>
      <dgm:spPr/>
      <dgm:t>
        <a:bodyPr/>
        <a:lstStyle/>
        <a:p>
          <a:endParaRPr lang="vi-VN"/>
        </a:p>
      </dgm:t>
    </dgm:pt>
    <dgm:pt modelId="{754D6AC8-05A3-4C86-8E2C-BCCB3298EB45}" type="sibTrans" cxnId="{92D0A240-5252-4DBC-B4B6-6CA4AB968B93}">
      <dgm:prSet/>
      <dgm:spPr/>
      <dgm:t>
        <a:bodyPr/>
        <a:lstStyle/>
        <a:p>
          <a:endParaRPr lang="vi-VN"/>
        </a:p>
      </dgm:t>
    </dgm:pt>
    <dgm:pt modelId="{8BCF56FD-BBFA-4D58-AC0F-D43712ECF15F}" type="pres">
      <dgm:prSet presAssocID="{512AE1C3-731A-4BE0-8DA6-4C0AAFD40165}" presName="Name0" presStyleCnt="0">
        <dgm:presLayoutVars>
          <dgm:chMax val="1"/>
          <dgm:chPref val="1"/>
          <dgm:dir/>
          <dgm:resizeHandles/>
        </dgm:presLayoutVars>
      </dgm:prSet>
      <dgm:spPr/>
    </dgm:pt>
    <dgm:pt modelId="{E4FBA818-88ED-47B6-8D8F-A51E2F0CD8FB}" type="pres">
      <dgm:prSet presAssocID="{DD7FD854-8585-461A-A831-F2CA8230E919}" presName="Parent" presStyleLbl="node1" presStyleIdx="0" presStyleCnt="2" custScaleX="104343" custLinFactNeighborX="-67665" custLinFactNeighborY="1424">
        <dgm:presLayoutVars>
          <dgm:chMax val="4"/>
          <dgm:chPref val="3"/>
        </dgm:presLayoutVars>
      </dgm:prSet>
      <dgm:spPr/>
    </dgm:pt>
    <dgm:pt modelId="{72009606-F76E-497F-8ADA-6F1F5FAF498A}" type="pres">
      <dgm:prSet presAssocID="{8F824B30-7131-4E5D-9D3B-01C7E95CC37D}" presName="Accent" presStyleLbl="node1" presStyleIdx="1" presStyleCnt="2" custLinFactNeighborX="-37620" custLinFactNeighborY="2188"/>
      <dgm:spPr/>
    </dgm:pt>
    <dgm:pt modelId="{CF27119C-C90F-47EB-B623-1EE225C5D71F}" type="pres">
      <dgm:prSet presAssocID="{8F824B30-7131-4E5D-9D3B-01C7E95CC37D}" presName="Image1" presStyleLbl="fgImgPlace1" presStyleIdx="0" presStyleCnt="3" custLinFactX="-54297" custLinFactNeighborX="-100000" custLinFactNeighborY="-75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7C133E85-CC5F-4CC2-88B2-15FDC1D86351}" type="pres">
      <dgm:prSet presAssocID="{8F824B30-7131-4E5D-9D3B-01C7E95CC37D}" presName="Child1" presStyleLbl="revTx" presStyleIdx="0" presStyleCnt="3" custScaleX="358190" custLinFactNeighborX="15693" custLinFactNeighborY="103">
        <dgm:presLayoutVars>
          <dgm:chMax val="0"/>
          <dgm:chPref val="0"/>
          <dgm:bulletEnabled val="1"/>
        </dgm:presLayoutVars>
      </dgm:prSet>
      <dgm:spPr/>
    </dgm:pt>
    <dgm:pt modelId="{2529EF81-5448-4A94-9DE8-15CD2806A91B}" type="pres">
      <dgm:prSet presAssocID="{D82F1552-4B59-46A3-BD8F-57BB0864FBD0}" presName="Image2" presStyleCnt="0"/>
      <dgm:spPr/>
    </dgm:pt>
    <dgm:pt modelId="{8441A708-AAF3-4532-AF80-13DFA6DB41AE}" type="pres">
      <dgm:prSet presAssocID="{D82F1552-4B59-46A3-BD8F-57BB0864FBD0}" presName="Image" presStyleLbl="fgImgPlace1" presStyleIdx="1" presStyleCnt="3" custLinFactX="-42947" custLinFactNeighborX="-100000" custLinFactNeighborY="4918"/>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47A5E9D3-028B-47D7-B763-3BA4D161D164}" type="pres">
      <dgm:prSet presAssocID="{D82F1552-4B59-46A3-BD8F-57BB0864FBD0}" presName="Child2" presStyleLbl="revTx" presStyleIdx="1" presStyleCnt="3" custScaleX="282817" custLinFactNeighborX="-11793" custLinFactNeighborY="9643">
        <dgm:presLayoutVars>
          <dgm:chMax val="0"/>
          <dgm:chPref val="0"/>
          <dgm:bulletEnabled val="1"/>
        </dgm:presLayoutVars>
      </dgm:prSet>
      <dgm:spPr/>
    </dgm:pt>
    <dgm:pt modelId="{CFBACED2-F4F5-4757-8BF0-7EB36AB9673F}" type="pres">
      <dgm:prSet presAssocID="{7CB4C331-2220-4546-A0BE-0ADC418DCE42}" presName="Image3" presStyleCnt="0"/>
      <dgm:spPr/>
    </dgm:pt>
    <dgm:pt modelId="{87D3CD8E-697A-473E-A090-5AF159E3F21D}" type="pres">
      <dgm:prSet presAssocID="{7CB4C331-2220-4546-A0BE-0ADC418DCE42}" presName="Image" presStyleLbl="fgImgPlace1" presStyleIdx="2" presStyleCnt="3" custLinFactX="-54297" custLinFactNeighborX="-100000" custLinFactNeighborY="741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pt>
    <dgm:pt modelId="{F4E29849-FED2-46C3-8D7A-F262E2F1C412}" type="pres">
      <dgm:prSet presAssocID="{7CB4C331-2220-4546-A0BE-0ADC418DCE42}" presName="Child3" presStyleLbl="revTx" presStyleIdx="2" presStyleCnt="3" custScaleX="322277" custLinFactNeighborX="4260" custLinFactNeighborY="18942">
        <dgm:presLayoutVars>
          <dgm:chMax val="0"/>
          <dgm:chPref val="0"/>
          <dgm:bulletEnabled val="1"/>
        </dgm:presLayoutVars>
      </dgm:prSet>
      <dgm:spPr/>
    </dgm:pt>
  </dgm:ptLst>
  <dgm:cxnLst>
    <dgm:cxn modelId="{274B6E0D-1DCD-461C-89A8-3B219C3E9C83}" type="presOf" srcId="{8F824B30-7131-4E5D-9D3B-01C7E95CC37D}" destId="{7C133E85-CC5F-4CC2-88B2-15FDC1D86351}" srcOrd="0" destOrd="0" presId="urn:microsoft.com/office/officeart/2011/layout/RadialPictureList"/>
    <dgm:cxn modelId="{62221520-281F-45A4-B713-760E9741D15B}" type="presOf" srcId="{512AE1C3-731A-4BE0-8DA6-4C0AAFD40165}" destId="{8BCF56FD-BBFA-4D58-AC0F-D43712ECF15F}" srcOrd="0" destOrd="0" presId="urn:microsoft.com/office/officeart/2011/layout/RadialPictureList"/>
    <dgm:cxn modelId="{2CF2CA33-08E4-4152-B76B-6F617A5AD020}" type="presOf" srcId="{DD7FD854-8585-461A-A831-F2CA8230E919}" destId="{E4FBA818-88ED-47B6-8D8F-A51E2F0CD8FB}" srcOrd="0" destOrd="0" presId="urn:microsoft.com/office/officeart/2011/layout/RadialPictureList"/>
    <dgm:cxn modelId="{92D0A240-5252-4DBC-B4B6-6CA4AB968B93}" srcId="{DD7FD854-8585-461A-A831-F2CA8230E919}" destId="{7CB4C331-2220-4546-A0BE-0ADC418DCE42}" srcOrd="2" destOrd="0" parTransId="{35F0F622-32BB-42DB-BB16-14689F5BFC34}" sibTransId="{754D6AC8-05A3-4C86-8E2C-BCCB3298EB45}"/>
    <dgm:cxn modelId="{D0BC1A76-0E63-4F4B-8F6F-F6F0D0C8B1C9}" type="presOf" srcId="{D82F1552-4B59-46A3-BD8F-57BB0864FBD0}" destId="{47A5E9D3-028B-47D7-B763-3BA4D161D164}" srcOrd="0" destOrd="0" presId="urn:microsoft.com/office/officeart/2011/layout/RadialPictureList"/>
    <dgm:cxn modelId="{1CA413AC-DE4F-4B09-8382-F75C66A26404}" srcId="{DD7FD854-8585-461A-A831-F2CA8230E919}" destId="{8F824B30-7131-4E5D-9D3B-01C7E95CC37D}" srcOrd="0" destOrd="0" parTransId="{6DD39CC7-EE00-40D5-9DB2-D383F053DB51}" sibTransId="{BF20A0B8-847A-459F-833D-CD110D872549}"/>
    <dgm:cxn modelId="{592761DA-B867-4800-AEF2-64D8C585716E}" srcId="{512AE1C3-731A-4BE0-8DA6-4C0AAFD40165}" destId="{DD7FD854-8585-461A-A831-F2CA8230E919}" srcOrd="0" destOrd="0" parTransId="{BF24EA64-40C6-41DC-A4F9-16B319EDF342}" sibTransId="{8FEABFA8-E7CB-4843-B560-839072401AF0}"/>
    <dgm:cxn modelId="{06BE09DD-8BE1-4746-9DDB-F85F9D159CFB}" type="presOf" srcId="{7CB4C331-2220-4546-A0BE-0ADC418DCE42}" destId="{F4E29849-FED2-46C3-8D7A-F262E2F1C412}" srcOrd="0" destOrd="0" presId="urn:microsoft.com/office/officeart/2011/layout/RadialPictureList"/>
    <dgm:cxn modelId="{665874DF-98F4-4F4F-B34C-66279D7BF888}" srcId="{DD7FD854-8585-461A-A831-F2CA8230E919}" destId="{D82F1552-4B59-46A3-BD8F-57BB0864FBD0}" srcOrd="1" destOrd="0" parTransId="{75EF9F15-8153-491B-870C-7CE972DB59E9}" sibTransId="{18D29C86-7D71-425E-8584-E9B6C1A8B98A}"/>
    <dgm:cxn modelId="{7C3BCBE5-45B8-4ADE-BF37-28A5958D09B6}" type="presParOf" srcId="{8BCF56FD-BBFA-4D58-AC0F-D43712ECF15F}" destId="{E4FBA818-88ED-47B6-8D8F-A51E2F0CD8FB}" srcOrd="0" destOrd="0" presId="urn:microsoft.com/office/officeart/2011/layout/RadialPictureList"/>
    <dgm:cxn modelId="{A4D123A2-95FE-4972-94C3-99597BDCE2CC}" type="presParOf" srcId="{8BCF56FD-BBFA-4D58-AC0F-D43712ECF15F}" destId="{72009606-F76E-497F-8ADA-6F1F5FAF498A}" srcOrd="1" destOrd="0" presId="urn:microsoft.com/office/officeart/2011/layout/RadialPictureList"/>
    <dgm:cxn modelId="{28BCBA67-D5FC-4FC2-88B9-9607C97B4D46}" type="presParOf" srcId="{8BCF56FD-BBFA-4D58-AC0F-D43712ECF15F}" destId="{CF27119C-C90F-47EB-B623-1EE225C5D71F}" srcOrd="2" destOrd="0" presId="urn:microsoft.com/office/officeart/2011/layout/RadialPictureList"/>
    <dgm:cxn modelId="{0BC00AB3-4B2A-4229-ADCD-0E442C751924}" type="presParOf" srcId="{8BCF56FD-BBFA-4D58-AC0F-D43712ECF15F}" destId="{7C133E85-CC5F-4CC2-88B2-15FDC1D86351}" srcOrd="3" destOrd="0" presId="urn:microsoft.com/office/officeart/2011/layout/RadialPictureList"/>
    <dgm:cxn modelId="{2933415D-782F-45FC-BE53-5BB9C28313EC}" type="presParOf" srcId="{8BCF56FD-BBFA-4D58-AC0F-D43712ECF15F}" destId="{2529EF81-5448-4A94-9DE8-15CD2806A91B}" srcOrd="4" destOrd="0" presId="urn:microsoft.com/office/officeart/2011/layout/RadialPictureList"/>
    <dgm:cxn modelId="{5DDF2BEA-2CC0-467A-BECF-3CCC2DFAC0A4}" type="presParOf" srcId="{2529EF81-5448-4A94-9DE8-15CD2806A91B}" destId="{8441A708-AAF3-4532-AF80-13DFA6DB41AE}" srcOrd="0" destOrd="0" presId="urn:microsoft.com/office/officeart/2011/layout/RadialPictureList"/>
    <dgm:cxn modelId="{749842B4-001B-43FA-AAD0-EA1234E85475}" type="presParOf" srcId="{8BCF56FD-BBFA-4D58-AC0F-D43712ECF15F}" destId="{47A5E9D3-028B-47D7-B763-3BA4D161D164}" srcOrd="5" destOrd="0" presId="urn:microsoft.com/office/officeart/2011/layout/RadialPictureList"/>
    <dgm:cxn modelId="{384A1748-8EFC-46D2-B8F0-73C85348DF5A}" type="presParOf" srcId="{8BCF56FD-BBFA-4D58-AC0F-D43712ECF15F}" destId="{CFBACED2-F4F5-4757-8BF0-7EB36AB9673F}" srcOrd="6" destOrd="0" presId="urn:microsoft.com/office/officeart/2011/layout/RadialPictureList"/>
    <dgm:cxn modelId="{6D400919-ED4F-4F97-8D73-7EFEDA658D2F}" type="presParOf" srcId="{CFBACED2-F4F5-4757-8BF0-7EB36AB9673F}" destId="{87D3CD8E-697A-473E-A090-5AF159E3F21D}" srcOrd="0" destOrd="0" presId="urn:microsoft.com/office/officeart/2011/layout/RadialPictureList"/>
    <dgm:cxn modelId="{80A86818-2BD7-4569-A6EE-A204E4DF0E8C}" type="presParOf" srcId="{8BCF56FD-BBFA-4D58-AC0F-D43712ECF15F}" destId="{F4E29849-FED2-46C3-8D7A-F262E2F1C412}"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D7B70B-7F80-410D-ACDC-EAE085B270C6}" type="doc">
      <dgm:prSet loTypeId="urn:microsoft.com/office/officeart/2011/layout/HexagonRadial" loCatId="cycle" qsTypeId="urn:microsoft.com/office/officeart/2005/8/quickstyle/simple1" qsCatId="simple" csTypeId="urn:microsoft.com/office/officeart/2005/8/colors/accent1_1" csCatId="accent1" phldr="1"/>
      <dgm:spPr/>
      <dgm:t>
        <a:bodyPr/>
        <a:lstStyle/>
        <a:p>
          <a:endParaRPr lang="vi-VN"/>
        </a:p>
      </dgm:t>
    </dgm:pt>
    <dgm:pt modelId="{E74F605D-85F5-4D7E-B1A5-88DD1546736C}">
      <dgm:prSet phldrT="[Text]" custT="1"/>
      <dgm:spPr/>
      <dgm:t>
        <a:bodyPr/>
        <a:lstStyle/>
        <a:p>
          <a:r>
            <a:rPr lang="en-US" sz="2400" b="1" dirty="0" err="1"/>
            <a:t>Nhiệm</a:t>
          </a:r>
          <a:r>
            <a:rPr lang="en-US" sz="2400" b="1" dirty="0"/>
            <a:t> </a:t>
          </a:r>
          <a:r>
            <a:rPr lang="en-US" sz="2400" b="1" dirty="0" err="1"/>
            <a:t>vụ</a:t>
          </a:r>
          <a:endParaRPr lang="vi-VN" sz="2400" b="1" dirty="0"/>
        </a:p>
      </dgm:t>
    </dgm:pt>
    <dgm:pt modelId="{EBD0EB06-B28C-4E77-AF6B-3376ECD9A3AA}" type="parTrans" cxnId="{A4C1D016-B718-4241-AF7C-89345AF9458E}">
      <dgm:prSet/>
      <dgm:spPr/>
      <dgm:t>
        <a:bodyPr/>
        <a:lstStyle/>
        <a:p>
          <a:endParaRPr lang="vi-VN"/>
        </a:p>
      </dgm:t>
    </dgm:pt>
    <dgm:pt modelId="{0F2CBD57-211D-4F8C-99C2-1A5E7248F124}" type="sibTrans" cxnId="{A4C1D016-B718-4241-AF7C-89345AF9458E}">
      <dgm:prSet/>
      <dgm:spPr/>
      <dgm:t>
        <a:bodyPr/>
        <a:lstStyle/>
        <a:p>
          <a:endParaRPr lang="vi-VN"/>
        </a:p>
      </dgm:t>
    </dgm:pt>
    <dgm:pt modelId="{FDCE1AE2-D741-4737-BF1E-4F2973AE7248}">
      <dgm:prSet phldrT="[Text]"/>
      <dgm:spPr/>
      <dgm:t>
        <a:bodyPr/>
        <a:lstStyle/>
        <a:p>
          <a:r>
            <a:rPr lang="en-US" dirty="0" err="1"/>
            <a:t>Chuyển</a:t>
          </a:r>
          <a:r>
            <a:rPr lang="en-US" dirty="0"/>
            <a:t> </a:t>
          </a:r>
          <a:r>
            <a:rPr lang="en-US" dirty="0" err="1"/>
            <a:t>đổi</a:t>
          </a:r>
          <a:r>
            <a:rPr lang="en-US" dirty="0"/>
            <a:t> </a:t>
          </a:r>
          <a:r>
            <a:rPr lang="en-US" dirty="0" err="1"/>
            <a:t>nhận</a:t>
          </a:r>
          <a:r>
            <a:rPr lang="en-US" dirty="0"/>
            <a:t> </a:t>
          </a:r>
          <a:r>
            <a:rPr lang="en-US" dirty="0" err="1"/>
            <a:t>thức</a:t>
          </a:r>
          <a:endParaRPr lang="vi-VN" dirty="0"/>
        </a:p>
      </dgm:t>
    </dgm:pt>
    <dgm:pt modelId="{E6EB6B49-4918-440D-BBF0-AC99860F236C}" type="parTrans" cxnId="{A7A6841D-8AD7-4662-9370-05A5EF56332E}">
      <dgm:prSet/>
      <dgm:spPr/>
      <dgm:t>
        <a:bodyPr/>
        <a:lstStyle/>
        <a:p>
          <a:endParaRPr lang="vi-VN"/>
        </a:p>
      </dgm:t>
    </dgm:pt>
    <dgm:pt modelId="{B532A5C8-180F-4F14-A6B6-F4756620AE26}" type="sibTrans" cxnId="{A7A6841D-8AD7-4662-9370-05A5EF56332E}">
      <dgm:prSet/>
      <dgm:spPr/>
      <dgm:t>
        <a:bodyPr/>
        <a:lstStyle/>
        <a:p>
          <a:endParaRPr lang="vi-VN"/>
        </a:p>
      </dgm:t>
    </dgm:pt>
    <dgm:pt modelId="{2A176C27-FB5C-4BE6-A08E-077CF5398E08}">
      <dgm:prSet phldrT="[Text]"/>
      <dgm:spPr/>
      <dgm:t>
        <a:bodyPr/>
        <a:lstStyle/>
        <a:p>
          <a:r>
            <a:rPr lang="en-US" dirty="0" err="1"/>
            <a:t>Kiến</a:t>
          </a:r>
          <a:r>
            <a:rPr lang="en-US" dirty="0"/>
            <a:t> </a:t>
          </a:r>
          <a:r>
            <a:rPr lang="en-US" dirty="0" err="1"/>
            <a:t>tạo</a:t>
          </a:r>
          <a:r>
            <a:rPr lang="en-US" dirty="0"/>
            <a:t> </a:t>
          </a:r>
          <a:r>
            <a:rPr lang="en-US" dirty="0" err="1"/>
            <a:t>thế</a:t>
          </a:r>
          <a:r>
            <a:rPr lang="en-US" dirty="0"/>
            <a:t> </a:t>
          </a:r>
          <a:r>
            <a:rPr lang="en-US" dirty="0" err="1"/>
            <a:t>chế</a:t>
          </a:r>
          <a:endParaRPr lang="vi-VN" dirty="0"/>
        </a:p>
      </dgm:t>
    </dgm:pt>
    <dgm:pt modelId="{44EC18C0-84DD-44D4-90C6-CDB11C3FEEEB}" type="parTrans" cxnId="{3153453E-5A0B-48EA-9DA9-BFE1B5A9D692}">
      <dgm:prSet/>
      <dgm:spPr/>
      <dgm:t>
        <a:bodyPr/>
        <a:lstStyle/>
        <a:p>
          <a:endParaRPr lang="vi-VN"/>
        </a:p>
      </dgm:t>
    </dgm:pt>
    <dgm:pt modelId="{6C3D0044-4B35-4692-B6EA-A5E3EB02BA90}" type="sibTrans" cxnId="{3153453E-5A0B-48EA-9DA9-BFE1B5A9D692}">
      <dgm:prSet/>
      <dgm:spPr/>
      <dgm:t>
        <a:bodyPr/>
        <a:lstStyle/>
        <a:p>
          <a:endParaRPr lang="vi-VN"/>
        </a:p>
      </dgm:t>
    </dgm:pt>
    <dgm:pt modelId="{B023F0D1-6548-47A1-BD4B-F4D0A64BA925}">
      <dgm:prSet phldrT="[Text]"/>
      <dgm:spPr/>
      <dgm:t>
        <a:bodyPr/>
        <a:lstStyle/>
        <a:p>
          <a:r>
            <a:rPr lang="en-US" dirty="0" err="1"/>
            <a:t>Phát</a:t>
          </a:r>
          <a:r>
            <a:rPr lang="en-US" dirty="0"/>
            <a:t> </a:t>
          </a:r>
          <a:r>
            <a:rPr lang="en-US" dirty="0" err="1"/>
            <a:t>triển</a:t>
          </a:r>
          <a:r>
            <a:rPr lang="en-US" dirty="0"/>
            <a:t> </a:t>
          </a:r>
          <a:r>
            <a:rPr lang="en-US" dirty="0" err="1"/>
            <a:t>hạ</a:t>
          </a:r>
          <a:r>
            <a:rPr lang="en-US" dirty="0"/>
            <a:t> </a:t>
          </a:r>
          <a:r>
            <a:rPr lang="en-US" dirty="0" err="1"/>
            <a:t>tầng</a:t>
          </a:r>
          <a:r>
            <a:rPr lang="en-US" dirty="0"/>
            <a:t> </a:t>
          </a:r>
          <a:r>
            <a:rPr lang="en-US" dirty="0" err="1"/>
            <a:t>số</a:t>
          </a:r>
          <a:endParaRPr lang="vi-VN" dirty="0"/>
        </a:p>
      </dgm:t>
    </dgm:pt>
    <dgm:pt modelId="{BDCA122E-1DE3-4ABB-A834-96B1528978EC}" type="parTrans" cxnId="{DD4780F3-BEA6-47F2-980D-084258250A29}">
      <dgm:prSet/>
      <dgm:spPr/>
      <dgm:t>
        <a:bodyPr/>
        <a:lstStyle/>
        <a:p>
          <a:endParaRPr lang="vi-VN"/>
        </a:p>
      </dgm:t>
    </dgm:pt>
    <dgm:pt modelId="{0866BDE8-2DB0-4A8E-94D5-92A1E5D14E9F}" type="sibTrans" cxnId="{DD4780F3-BEA6-47F2-980D-084258250A29}">
      <dgm:prSet/>
      <dgm:spPr/>
      <dgm:t>
        <a:bodyPr/>
        <a:lstStyle/>
        <a:p>
          <a:endParaRPr lang="vi-VN"/>
        </a:p>
      </dgm:t>
    </dgm:pt>
    <dgm:pt modelId="{9370655E-6D9C-4EEE-8557-D0D1B5F4E041}">
      <dgm:prSet phldrT="[Text]"/>
      <dgm:spPr/>
      <dgm:t>
        <a:bodyPr/>
        <a:lstStyle/>
        <a:p>
          <a:r>
            <a:rPr lang="en-US" dirty="0" err="1"/>
            <a:t>Phát</a:t>
          </a:r>
          <a:r>
            <a:rPr lang="en-US" dirty="0"/>
            <a:t> </a:t>
          </a:r>
          <a:r>
            <a:rPr lang="en-US" dirty="0" err="1"/>
            <a:t>triển</a:t>
          </a:r>
          <a:r>
            <a:rPr lang="en-US" dirty="0"/>
            <a:t> </a:t>
          </a:r>
          <a:r>
            <a:rPr lang="en-US" dirty="0" err="1"/>
            <a:t>nền</a:t>
          </a:r>
          <a:r>
            <a:rPr lang="en-US" dirty="0"/>
            <a:t> </a:t>
          </a:r>
          <a:r>
            <a:rPr lang="en-US" dirty="0" err="1"/>
            <a:t>tảng</a:t>
          </a:r>
          <a:r>
            <a:rPr lang="en-US" dirty="0"/>
            <a:t> </a:t>
          </a:r>
          <a:r>
            <a:rPr lang="en-US" dirty="0" err="1"/>
            <a:t>số</a:t>
          </a:r>
          <a:endParaRPr lang="vi-VN" dirty="0"/>
        </a:p>
      </dgm:t>
    </dgm:pt>
    <dgm:pt modelId="{D4DF3CB6-887E-4830-87CE-24358B0330C5}" type="parTrans" cxnId="{9C314F4A-5528-40B4-84D0-342B752EA89D}">
      <dgm:prSet/>
      <dgm:spPr/>
      <dgm:t>
        <a:bodyPr/>
        <a:lstStyle/>
        <a:p>
          <a:endParaRPr lang="vi-VN"/>
        </a:p>
      </dgm:t>
    </dgm:pt>
    <dgm:pt modelId="{2D260A8E-5BC7-4654-8DB9-F4E95A25D3A1}" type="sibTrans" cxnId="{9C314F4A-5528-40B4-84D0-342B752EA89D}">
      <dgm:prSet/>
      <dgm:spPr/>
      <dgm:t>
        <a:bodyPr/>
        <a:lstStyle/>
        <a:p>
          <a:endParaRPr lang="vi-VN"/>
        </a:p>
      </dgm:t>
    </dgm:pt>
    <dgm:pt modelId="{7DBC0D99-FA7D-47E5-ACCF-2ED72D7F3A8E}">
      <dgm:prSet phldrT="[Text]"/>
      <dgm:spPr/>
      <dgm:t>
        <a:bodyPr/>
        <a:lstStyle/>
        <a:p>
          <a:r>
            <a:rPr lang="en-US" dirty="0" err="1"/>
            <a:t>Tạo</a:t>
          </a:r>
          <a:r>
            <a:rPr lang="en-US" dirty="0"/>
            <a:t> </a:t>
          </a:r>
          <a:r>
            <a:rPr lang="en-US" dirty="0" err="1"/>
            <a:t>lập</a:t>
          </a:r>
          <a:r>
            <a:rPr lang="en-US" dirty="0"/>
            <a:t> </a:t>
          </a:r>
          <a:r>
            <a:rPr lang="en-US" dirty="0" err="1"/>
            <a:t>niềm</a:t>
          </a:r>
          <a:r>
            <a:rPr lang="en-US" dirty="0"/>
            <a:t> tin </a:t>
          </a:r>
          <a:r>
            <a:rPr lang="en-US" dirty="0" err="1"/>
            <a:t>số</a:t>
          </a:r>
          <a:endParaRPr lang="vi-VN" dirty="0"/>
        </a:p>
      </dgm:t>
    </dgm:pt>
    <dgm:pt modelId="{3C90A3EB-CE2F-4468-8E15-BED850CCF097}" type="parTrans" cxnId="{379A7D76-59B6-4597-A642-5CE9D7FF104C}">
      <dgm:prSet/>
      <dgm:spPr/>
      <dgm:t>
        <a:bodyPr/>
        <a:lstStyle/>
        <a:p>
          <a:endParaRPr lang="vi-VN"/>
        </a:p>
      </dgm:t>
    </dgm:pt>
    <dgm:pt modelId="{BFF7E63C-69F1-4D3B-862A-41B32766186E}" type="sibTrans" cxnId="{379A7D76-59B6-4597-A642-5CE9D7FF104C}">
      <dgm:prSet/>
      <dgm:spPr/>
      <dgm:t>
        <a:bodyPr/>
        <a:lstStyle/>
        <a:p>
          <a:endParaRPr lang="vi-VN"/>
        </a:p>
      </dgm:t>
    </dgm:pt>
    <dgm:pt modelId="{422B7C1F-CF8D-4130-B477-8C4774A64654}">
      <dgm:prSet phldrT="[Text]"/>
      <dgm:spPr/>
      <dgm:t>
        <a:bodyPr/>
        <a:lstStyle/>
        <a:p>
          <a:r>
            <a:rPr lang="en-US" b="1" dirty="0" err="1">
              <a:hlinkClick xmlns:r="http://schemas.openxmlformats.org/officeDocument/2006/relationships" r:id="rId1" action="ppaction://hlinksldjump"/>
            </a:rPr>
            <a:t>Hợp</a:t>
          </a:r>
          <a:r>
            <a:rPr lang="en-US" b="1" dirty="0">
              <a:hlinkClick xmlns:r="http://schemas.openxmlformats.org/officeDocument/2006/relationships" r:id="rId1" action="ppaction://hlinksldjump"/>
            </a:rPr>
            <a:t> </a:t>
          </a:r>
          <a:r>
            <a:rPr lang="en-US" b="1" dirty="0" err="1">
              <a:hlinkClick xmlns:r="http://schemas.openxmlformats.org/officeDocument/2006/relationships" r:id="rId1" action="ppaction://hlinksldjump"/>
            </a:rPr>
            <a:t>tác</a:t>
          </a:r>
          <a:r>
            <a:rPr lang="en-US" b="1" dirty="0">
              <a:hlinkClick xmlns:r="http://schemas.openxmlformats.org/officeDocument/2006/relationships" r:id="rId1" action="ppaction://hlinksldjump"/>
            </a:rPr>
            <a:t> </a:t>
          </a:r>
          <a:r>
            <a:rPr lang="en-US" b="1" dirty="0" err="1">
              <a:hlinkClick xmlns:r="http://schemas.openxmlformats.org/officeDocument/2006/relationships" r:id="rId1" action="ppaction://hlinksldjump"/>
            </a:rPr>
            <a:t>quốc</a:t>
          </a:r>
          <a:r>
            <a:rPr lang="en-US" b="1" dirty="0">
              <a:hlinkClick xmlns:r="http://schemas.openxmlformats.org/officeDocument/2006/relationships" r:id="rId1" action="ppaction://hlinksldjump"/>
            </a:rPr>
            <a:t> </a:t>
          </a:r>
          <a:r>
            <a:rPr lang="en-US" b="1" dirty="0" err="1">
              <a:hlinkClick xmlns:r="http://schemas.openxmlformats.org/officeDocument/2006/relationships" r:id="rId1" action="ppaction://hlinksldjump"/>
            </a:rPr>
            <a:t>tế</a:t>
          </a:r>
          <a:r>
            <a:rPr lang="en-US" b="1" dirty="0">
              <a:hlinkClick xmlns:r="http://schemas.openxmlformats.org/officeDocument/2006/relationships" r:id="rId1" action="ppaction://hlinksldjump"/>
            </a:rPr>
            <a:t>, …</a:t>
          </a:r>
          <a:endParaRPr lang="vi-VN" b="1" dirty="0"/>
        </a:p>
      </dgm:t>
    </dgm:pt>
    <dgm:pt modelId="{D4A1FFA8-BB9E-4CE7-B3D9-06B5221C9FAC}" type="parTrans" cxnId="{905D8D12-3202-4A83-BD6A-2D8EE57D4A3D}">
      <dgm:prSet/>
      <dgm:spPr/>
      <dgm:t>
        <a:bodyPr/>
        <a:lstStyle/>
        <a:p>
          <a:endParaRPr lang="vi-VN"/>
        </a:p>
      </dgm:t>
    </dgm:pt>
    <dgm:pt modelId="{1BF2F1FF-EF5B-4718-B843-14BE07A4916E}" type="sibTrans" cxnId="{905D8D12-3202-4A83-BD6A-2D8EE57D4A3D}">
      <dgm:prSet/>
      <dgm:spPr/>
      <dgm:t>
        <a:bodyPr/>
        <a:lstStyle/>
        <a:p>
          <a:endParaRPr lang="vi-VN"/>
        </a:p>
      </dgm:t>
    </dgm:pt>
    <dgm:pt modelId="{414B10DE-71A6-4209-8AB7-49EFD5808AB3}" type="pres">
      <dgm:prSet presAssocID="{37D7B70B-7F80-410D-ACDC-EAE085B270C6}" presName="Name0" presStyleCnt="0">
        <dgm:presLayoutVars>
          <dgm:chMax val="1"/>
          <dgm:chPref val="1"/>
          <dgm:dir/>
          <dgm:animOne val="branch"/>
          <dgm:animLvl val="lvl"/>
        </dgm:presLayoutVars>
      </dgm:prSet>
      <dgm:spPr/>
    </dgm:pt>
    <dgm:pt modelId="{BAE85628-F6C3-44DC-918E-398615A5F6D2}" type="pres">
      <dgm:prSet presAssocID="{E74F605D-85F5-4D7E-B1A5-88DD1546736C}" presName="Parent" presStyleLbl="node0" presStyleIdx="0" presStyleCnt="1">
        <dgm:presLayoutVars>
          <dgm:chMax val="6"/>
          <dgm:chPref val="6"/>
        </dgm:presLayoutVars>
      </dgm:prSet>
      <dgm:spPr/>
    </dgm:pt>
    <dgm:pt modelId="{71A34AE8-69B8-40C4-B36C-B6B5DFF7BF99}" type="pres">
      <dgm:prSet presAssocID="{FDCE1AE2-D741-4737-BF1E-4F2973AE7248}" presName="Accent1" presStyleCnt="0"/>
      <dgm:spPr/>
    </dgm:pt>
    <dgm:pt modelId="{FE8C325B-40CD-498D-870A-359830A64A4F}" type="pres">
      <dgm:prSet presAssocID="{FDCE1AE2-D741-4737-BF1E-4F2973AE7248}" presName="Accent" presStyleLbl="bgShp" presStyleIdx="0" presStyleCnt="6"/>
      <dgm:spPr/>
    </dgm:pt>
    <dgm:pt modelId="{80385673-D620-4767-AFB7-C1C22ACF7441}" type="pres">
      <dgm:prSet presAssocID="{FDCE1AE2-D741-4737-BF1E-4F2973AE7248}" presName="Child1" presStyleLbl="node1" presStyleIdx="0" presStyleCnt="6">
        <dgm:presLayoutVars>
          <dgm:chMax val="0"/>
          <dgm:chPref val="0"/>
          <dgm:bulletEnabled val="1"/>
        </dgm:presLayoutVars>
      </dgm:prSet>
      <dgm:spPr/>
    </dgm:pt>
    <dgm:pt modelId="{8F1C7CAA-8D6F-4422-AF9C-73F1B7DF7E52}" type="pres">
      <dgm:prSet presAssocID="{2A176C27-FB5C-4BE6-A08E-077CF5398E08}" presName="Accent2" presStyleCnt="0"/>
      <dgm:spPr/>
    </dgm:pt>
    <dgm:pt modelId="{D9B2731B-9A30-4C06-98DB-2DC222772BA0}" type="pres">
      <dgm:prSet presAssocID="{2A176C27-FB5C-4BE6-A08E-077CF5398E08}" presName="Accent" presStyleLbl="bgShp" presStyleIdx="1" presStyleCnt="6"/>
      <dgm:spPr/>
    </dgm:pt>
    <dgm:pt modelId="{F7DC9D50-71DC-4C2B-81ED-F38B9F7B39E8}" type="pres">
      <dgm:prSet presAssocID="{2A176C27-FB5C-4BE6-A08E-077CF5398E08}" presName="Child2" presStyleLbl="node1" presStyleIdx="1" presStyleCnt="6">
        <dgm:presLayoutVars>
          <dgm:chMax val="0"/>
          <dgm:chPref val="0"/>
          <dgm:bulletEnabled val="1"/>
        </dgm:presLayoutVars>
      </dgm:prSet>
      <dgm:spPr/>
    </dgm:pt>
    <dgm:pt modelId="{70EA6018-35B0-4817-8592-7A658532C7FD}" type="pres">
      <dgm:prSet presAssocID="{B023F0D1-6548-47A1-BD4B-F4D0A64BA925}" presName="Accent3" presStyleCnt="0"/>
      <dgm:spPr/>
    </dgm:pt>
    <dgm:pt modelId="{8C08BC13-69F6-4775-892D-7B05CAB75FCA}" type="pres">
      <dgm:prSet presAssocID="{B023F0D1-6548-47A1-BD4B-F4D0A64BA925}" presName="Accent" presStyleLbl="bgShp" presStyleIdx="2" presStyleCnt="6"/>
      <dgm:spPr/>
    </dgm:pt>
    <dgm:pt modelId="{D95B9A7F-7255-4BB3-92D2-421014CD7C19}" type="pres">
      <dgm:prSet presAssocID="{B023F0D1-6548-47A1-BD4B-F4D0A64BA925}" presName="Child3" presStyleLbl="node1" presStyleIdx="2" presStyleCnt="6">
        <dgm:presLayoutVars>
          <dgm:chMax val="0"/>
          <dgm:chPref val="0"/>
          <dgm:bulletEnabled val="1"/>
        </dgm:presLayoutVars>
      </dgm:prSet>
      <dgm:spPr/>
    </dgm:pt>
    <dgm:pt modelId="{BD9E0718-C0C7-42B5-B4EC-95BC4289F6B0}" type="pres">
      <dgm:prSet presAssocID="{9370655E-6D9C-4EEE-8557-D0D1B5F4E041}" presName="Accent4" presStyleCnt="0"/>
      <dgm:spPr/>
    </dgm:pt>
    <dgm:pt modelId="{4CB8C34E-B4DE-4C1F-BCBD-372FDA287225}" type="pres">
      <dgm:prSet presAssocID="{9370655E-6D9C-4EEE-8557-D0D1B5F4E041}" presName="Accent" presStyleLbl="bgShp" presStyleIdx="3" presStyleCnt="6"/>
      <dgm:spPr/>
    </dgm:pt>
    <dgm:pt modelId="{83968C1C-8AF2-4612-8F08-1868B363DFDF}" type="pres">
      <dgm:prSet presAssocID="{9370655E-6D9C-4EEE-8557-D0D1B5F4E041}" presName="Child4" presStyleLbl="node1" presStyleIdx="3" presStyleCnt="6">
        <dgm:presLayoutVars>
          <dgm:chMax val="0"/>
          <dgm:chPref val="0"/>
          <dgm:bulletEnabled val="1"/>
        </dgm:presLayoutVars>
      </dgm:prSet>
      <dgm:spPr/>
    </dgm:pt>
    <dgm:pt modelId="{94501852-0DA2-4AC6-A3FF-F7DA281F50D3}" type="pres">
      <dgm:prSet presAssocID="{7DBC0D99-FA7D-47E5-ACCF-2ED72D7F3A8E}" presName="Accent5" presStyleCnt="0"/>
      <dgm:spPr/>
    </dgm:pt>
    <dgm:pt modelId="{F7F192EB-9AA3-4A12-9B2D-B7CA6D935600}" type="pres">
      <dgm:prSet presAssocID="{7DBC0D99-FA7D-47E5-ACCF-2ED72D7F3A8E}" presName="Accent" presStyleLbl="bgShp" presStyleIdx="4" presStyleCnt="6"/>
      <dgm:spPr/>
    </dgm:pt>
    <dgm:pt modelId="{DDD6CCE0-7DF3-44B7-8766-8C6788ADD570}" type="pres">
      <dgm:prSet presAssocID="{7DBC0D99-FA7D-47E5-ACCF-2ED72D7F3A8E}" presName="Child5" presStyleLbl="node1" presStyleIdx="4" presStyleCnt="6">
        <dgm:presLayoutVars>
          <dgm:chMax val="0"/>
          <dgm:chPref val="0"/>
          <dgm:bulletEnabled val="1"/>
        </dgm:presLayoutVars>
      </dgm:prSet>
      <dgm:spPr/>
    </dgm:pt>
    <dgm:pt modelId="{1D0EC224-EEE8-4226-B35C-1ECDA8BF5B88}" type="pres">
      <dgm:prSet presAssocID="{422B7C1F-CF8D-4130-B477-8C4774A64654}" presName="Accent6" presStyleCnt="0"/>
      <dgm:spPr/>
    </dgm:pt>
    <dgm:pt modelId="{D2808954-41A1-4040-A866-80725EE4D8CC}" type="pres">
      <dgm:prSet presAssocID="{422B7C1F-CF8D-4130-B477-8C4774A64654}" presName="Accent" presStyleLbl="bgShp" presStyleIdx="5" presStyleCnt="6"/>
      <dgm:spPr/>
    </dgm:pt>
    <dgm:pt modelId="{2053543E-635C-427C-A1B2-6C290E491DC6}" type="pres">
      <dgm:prSet presAssocID="{422B7C1F-CF8D-4130-B477-8C4774A64654}" presName="Child6" presStyleLbl="node1" presStyleIdx="5" presStyleCnt="6">
        <dgm:presLayoutVars>
          <dgm:chMax val="0"/>
          <dgm:chPref val="0"/>
          <dgm:bulletEnabled val="1"/>
        </dgm:presLayoutVars>
      </dgm:prSet>
      <dgm:spPr/>
    </dgm:pt>
  </dgm:ptLst>
  <dgm:cxnLst>
    <dgm:cxn modelId="{CB379708-A92B-4F3E-8356-78984D9B8A86}" type="presOf" srcId="{9370655E-6D9C-4EEE-8557-D0D1B5F4E041}" destId="{83968C1C-8AF2-4612-8F08-1868B363DFDF}" srcOrd="0" destOrd="0" presId="urn:microsoft.com/office/officeart/2011/layout/HexagonRadial"/>
    <dgm:cxn modelId="{55391D10-DF29-40ED-9BCD-D5770137778A}" type="presOf" srcId="{FDCE1AE2-D741-4737-BF1E-4F2973AE7248}" destId="{80385673-D620-4767-AFB7-C1C22ACF7441}" srcOrd="0" destOrd="0" presId="urn:microsoft.com/office/officeart/2011/layout/HexagonRadial"/>
    <dgm:cxn modelId="{905D8D12-3202-4A83-BD6A-2D8EE57D4A3D}" srcId="{E74F605D-85F5-4D7E-B1A5-88DD1546736C}" destId="{422B7C1F-CF8D-4130-B477-8C4774A64654}" srcOrd="5" destOrd="0" parTransId="{D4A1FFA8-BB9E-4CE7-B3D9-06B5221C9FAC}" sibTransId="{1BF2F1FF-EF5B-4718-B843-14BE07A4916E}"/>
    <dgm:cxn modelId="{A4C1D016-B718-4241-AF7C-89345AF9458E}" srcId="{37D7B70B-7F80-410D-ACDC-EAE085B270C6}" destId="{E74F605D-85F5-4D7E-B1A5-88DD1546736C}" srcOrd="0" destOrd="0" parTransId="{EBD0EB06-B28C-4E77-AF6B-3376ECD9A3AA}" sibTransId="{0F2CBD57-211D-4F8C-99C2-1A5E7248F124}"/>
    <dgm:cxn modelId="{A7A6841D-8AD7-4662-9370-05A5EF56332E}" srcId="{E74F605D-85F5-4D7E-B1A5-88DD1546736C}" destId="{FDCE1AE2-D741-4737-BF1E-4F2973AE7248}" srcOrd="0" destOrd="0" parTransId="{E6EB6B49-4918-440D-BBF0-AC99860F236C}" sibTransId="{B532A5C8-180F-4F14-A6B6-F4756620AE26}"/>
    <dgm:cxn modelId="{24654828-A5AD-44DC-B3FD-49F7D626801B}" type="presOf" srcId="{7DBC0D99-FA7D-47E5-ACCF-2ED72D7F3A8E}" destId="{DDD6CCE0-7DF3-44B7-8766-8C6788ADD570}" srcOrd="0" destOrd="0" presId="urn:microsoft.com/office/officeart/2011/layout/HexagonRadial"/>
    <dgm:cxn modelId="{3153453E-5A0B-48EA-9DA9-BFE1B5A9D692}" srcId="{E74F605D-85F5-4D7E-B1A5-88DD1546736C}" destId="{2A176C27-FB5C-4BE6-A08E-077CF5398E08}" srcOrd="1" destOrd="0" parTransId="{44EC18C0-84DD-44D4-90C6-CDB11C3FEEEB}" sibTransId="{6C3D0044-4B35-4692-B6EA-A5E3EB02BA90}"/>
    <dgm:cxn modelId="{30320E48-DEA8-4C91-9C1D-7B72C7886A9A}" type="presOf" srcId="{37D7B70B-7F80-410D-ACDC-EAE085B270C6}" destId="{414B10DE-71A6-4209-8AB7-49EFD5808AB3}" srcOrd="0" destOrd="0" presId="urn:microsoft.com/office/officeart/2011/layout/HexagonRadial"/>
    <dgm:cxn modelId="{9C314F4A-5528-40B4-84D0-342B752EA89D}" srcId="{E74F605D-85F5-4D7E-B1A5-88DD1546736C}" destId="{9370655E-6D9C-4EEE-8557-D0D1B5F4E041}" srcOrd="3" destOrd="0" parTransId="{D4DF3CB6-887E-4830-87CE-24358B0330C5}" sibTransId="{2D260A8E-5BC7-4654-8DB9-F4E95A25D3A1}"/>
    <dgm:cxn modelId="{379A7D76-59B6-4597-A642-5CE9D7FF104C}" srcId="{E74F605D-85F5-4D7E-B1A5-88DD1546736C}" destId="{7DBC0D99-FA7D-47E5-ACCF-2ED72D7F3A8E}" srcOrd="4" destOrd="0" parTransId="{3C90A3EB-CE2F-4468-8E15-BED850CCF097}" sibTransId="{BFF7E63C-69F1-4D3B-862A-41B32766186E}"/>
    <dgm:cxn modelId="{E3678D57-0B5D-42C2-9ED1-139E61ACB5F2}" type="presOf" srcId="{B023F0D1-6548-47A1-BD4B-F4D0A64BA925}" destId="{D95B9A7F-7255-4BB3-92D2-421014CD7C19}" srcOrd="0" destOrd="0" presId="urn:microsoft.com/office/officeart/2011/layout/HexagonRadial"/>
    <dgm:cxn modelId="{33B8B19E-0C97-4BE0-ACEE-D4CDE5D31E58}" type="presOf" srcId="{422B7C1F-CF8D-4130-B477-8C4774A64654}" destId="{2053543E-635C-427C-A1B2-6C290E491DC6}" srcOrd="0" destOrd="0" presId="urn:microsoft.com/office/officeart/2011/layout/HexagonRadial"/>
    <dgm:cxn modelId="{085F6BDA-9DDF-46F8-AB4E-C53674102CCE}" type="presOf" srcId="{E74F605D-85F5-4D7E-B1A5-88DD1546736C}" destId="{BAE85628-F6C3-44DC-918E-398615A5F6D2}" srcOrd="0" destOrd="0" presId="urn:microsoft.com/office/officeart/2011/layout/HexagonRadial"/>
    <dgm:cxn modelId="{4D2BD6E9-CE9C-4C8F-9492-B8BD94870152}" type="presOf" srcId="{2A176C27-FB5C-4BE6-A08E-077CF5398E08}" destId="{F7DC9D50-71DC-4C2B-81ED-F38B9F7B39E8}" srcOrd="0" destOrd="0" presId="urn:microsoft.com/office/officeart/2011/layout/HexagonRadial"/>
    <dgm:cxn modelId="{DD4780F3-BEA6-47F2-980D-084258250A29}" srcId="{E74F605D-85F5-4D7E-B1A5-88DD1546736C}" destId="{B023F0D1-6548-47A1-BD4B-F4D0A64BA925}" srcOrd="2" destOrd="0" parTransId="{BDCA122E-1DE3-4ABB-A834-96B1528978EC}" sibTransId="{0866BDE8-2DB0-4A8E-94D5-92A1E5D14E9F}"/>
    <dgm:cxn modelId="{6DDAA88E-E189-44C6-A833-A5F4A526CC34}" type="presParOf" srcId="{414B10DE-71A6-4209-8AB7-49EFD5808AB3}" destId="{BAE85628-F6C3-44DC-918E-398615A5F6D2}" srcOrd="0" destOrd="0" presId="urn:microsoft.com/office/officeart/2011/layout/HexagonRadial"/>
    <dgm:cxn modelId="{AB9EE5BD-1AA9-4CE8-876A-6DE587D2C5BA}" type="presParOf" srcId="{414B10DE-71A6-4209-8AB7-49EFD5808AB3}" destId="{71A34AE8-69B8-40C4-B36C-B6B5DFF7BF99}" srcOrd="1" destOrd="0" presId="urn:microsoft.com/office/officeart/2011/layout/HexagonRadial"/>
    <dgm:cxn modelId="{FC4E64A5-1D0E-4269-8512-B6B6873F2995}" type="presParOf" srcId="{71A34AE8-69B8-40C4-B36C-B6B5DFF7BF99}" destId="{FE8C325B-40CD-498D-870A-359830A64A4F}" srcOrd="0" destOrd="0" presId="urn:microsoft.com/office/officeart/2011/layout/HexagonRadial"/>
    <dgm:cxn modelId="{5C8BF183-B065-4183-B23D-542028727A97}" type="presParOf" srcId="{414B10DE-71A6-4209-8AB7-49EFD5808AB3}" destId="{80385673-D620-4767-AFB7-C1C22ACF7441}" srcOrd="2" destOrd="0" presId="urn:microsoft.com/office/officeart/2011/layout/HexagonRadial"/>
    <dgm:cxn modelId="{AC1433DF-EFD7-4121-8440-85E99F733D11}" type="presParOf" srcId="{414B10DE-71A6-4209-8AB7-49EFD5808AB3}" destId="{8F1C7CAA-8D6F-4422-AF9C-73F1B7DF7E52}" srcOrd="3" destOrd="0" presId="urn:microsoft.com/office/officeart/2011/layout/HexagonRadial"/>
    <dgm:cxn modelId="{971A5581-224E-4551-B479-8A5822BF3372}" type="presParOf" srcId="{8F1C7CAA-8D6F-4422-AF9C-73F1B7DF7E52}" destId="{D9B2731B-9A30-4C06-98DB-2DC222772BA0}" srcOrd="0" destOrd="0" presId="urn:microsoft.com/office/officeart/2011/layout/HexagonRadial"/>
    <dgm:cxn modelId="{458D1730-054E-458E-A3AE-1B640FA2B890}" type="presParOf" srcId="{414B10DE-71A6-4209-8AB7-49EFD5808AB3}" destId="{F7DC9D50-71DC-4C2B-81ED-F38B9F7B39E8}" srcOrd="4" destOrd="0" presId="urn:microsoft.com/office/officeart/2011/layout/HexagonRadial"/>
    <dgm:cxn modelId="{37BEB413-F79D-4992-AF7C-E079476724D0}" type="presParOf" srcId="{414B10DE-71A6-4209-8AB7-49EFD5808AB3}" destId="{70EA6018-35B0-4817-8592-7A658532C7FD}" srcOrd="5" destOrd="0" presId="urn:microsoft.com/office/officeart/2011/layout/HexagonRadial"/>
    <dgm:cxn modelId="{3E9D380B-B939-47A1-9424-BA0C9D32C4C9}" type="presParOf" srcId="{70EA6018-35B0-4817-8592-7A658532C7FD}" destId="{8C08BC13-69F6-4775-892D-7B05CAB75FCA}" srcOrd="0" destOrd="0" presId="urn:microsoft.com/office/officeart/2011/layout/HexagonRadial"/>
    <dgm:cxn modelId="{DD888529-4171-49FF-93BB-480F1AEC4509}" type="presParOf" srcId="{414B10DE-71A6-4209-8AB7-49EFD5808AB3}" destId="{D95B9A7F-7255-4BB3-92D2-421014CD7C19}" srcOrd="6" destOrd="0" presId="urn:microsoft.com/office/officeart/2011/layout/HexagonRadial"/>
    <dgm:cxn modelId="{A7DA90CE-6A06-472C-8867-8E7964E0C31B}" type="presParOf" srcId="{414B10DE-71A6-4209-8AB7-49EFD5808AB3}" destId="{BD9E0718-C0C7-42B5-B4EC-95BC4289F6B0}" srcOrd="7" destOrd="0" presId="urn:microsoft.com/office/officeart/2011/layout/HexagonRadial"/>
    <dgm:cxn modelId="{AC64BF07-048C-4F4A-B4B2-AAA9B22A3B3C}" type="presParOf" srcId="{BD9E0718-C0C7-42B5-B4EC-95BC4289F6B0}" destId="{4CB8C34E-B4DE-4C1F-BCBD-372FDA287225}" srcOrd="0" destOrd="0" presId="urn:microsoft.com/office/officeart/2011/layout/HexagonRadial"/>
    <dgm:cxn modelId="{34B2FD67-081B-4807-898B-5B16B0F89F3C}" type="presParOf" srcId="{414B10DE-71A6-4209-8AB7-49EFD5808AB3}" destId="{83968C1C-8AF2-4612-8F08-1868B363DFDF}" srcOrd="8" destOrd="0" presId="urn:microsoft.com/office/officeart/2011/layout/HexagonRadial"/>
    <dgm:cxn modelId="{A27B8028-D6F0-4650-9798-57F800B66F13}" type="presParOf" srcId="{414B10DE-71A6-4209-8AB7-49EFD5808AB3}" destId="{94501852-0DA2-4AC6-A3FF-F7DA281F50D3}" srcOrd="9" destOrd="0" presId="urn:microsoft.com/office/officeart/2011/layout/HexagonRadial"/>
    <dgm:cxn modelId="{EFD50608-B734-40C8-8E64-6C06F6D075A0}" type="presParOf" srcId="{94501852-0DA2-4AC6-A3FF-F7DA281F50D3}" destId="{F7F192EB-9AA3-4A12-9B2D-B7CA6D935600}" srcOrd="0" destOrd="0" presId="urn:microsoft.com/office/officeart/2011/layout/HexagonRadial"/>
    <dgm:cxn modelId="{47F1F971-1860-4453-96C6-230F69F62023}" type="presParOf" srcId="{414B10DE-71A6-4209-8AB7-49EFD5808AB3}" destId="{DDD6CCE0-7DF3-44B7-8766-8C6788ADD570}" srcOrd="10" destOrd="0" presId="urn:microsoft.com/office/officeart/2011/layout/HexagonRadial"/>
    <dgm:cxn modelId="{CE0902C0-4D71-4062-9F87-1A9BBAF80673}" type="presParOf" srcId="{414B10DE-71A6-4209-8AB7-49EFD5808AB3}" destId="{1D0EC224-EEE8-4226-B35C-1ECDA8BF5B88}" srcOrd="11" destOrd="0" presId="urn:microsoft.com/office/officeart/2011/layout/HexagonRadial"/>
    <dgm:cxn modelId="{63C99915-25AE-4F10-9C20-AE6081F87B28}" type="presParOf" srcId="{1D0EC224-EEE8-4226-B35C-1ECDA8BF5B88}" destId="{D2808954-41A1-4040-A866-80725EE4D8CC}" srcOrd="0" destOrd="0" presId="urn:microsoft.com/office/officeart/2011/layout/HexagonRadial"/>
    <dgm:cxn modelId="{7BEF451C-D918-4E2C-ADCA-91942F61475A}" type="presParOf" srcId="{414B10DE-71A6-4209-8AB7-49EFD5808AB3}" destId="{2053543E-635C-427C-A1B2-6C290E491DC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363B52-497A-4019-BD05-CAEF27DEC3AD}" type="doc">
      <dgm:prSet loTypeId="urn:microsoft.com/office/officeart/2008/layout/PictureStrips" loCatId="list" qsTypeId="urn:microsoft.com/office/officeart/2005/8/quickstyle/simple1" qsCatId="simple" csTypeId="urn:microsoft.com/office/officeart/2005/8/colors/accent2_1" csCatId="accent2" phldr="1"/>
      <dgm:spPr/>
      <dgm:t>
        <a:bodyPr/>
        <a:lstStyle/>
        <a:p>
          <a:endParaRPr lang="vi-VN"/>
        </a:p>
      </dgm:t>
    </dgm:pt>
    <dgm:pt modelId="{C13EB84F-D258-4D74-AE3F-D0CCCC296D3F}">
      <dgm:prSet phldrT="[Text]" custT="1"/>
      <dgm:spPr/>
      <dgm:t>
        <a:bodyPr/>
        <a:lstStyle/>
        <a:p>
          <a:r>
            <a:rPr lang="vi-VN" sz="2400" b="1" i="0" u="none" dirty="0">
              <a:solidFill>
                <a:srgbClr val="002060"/>
              </a:solidFill>
              <a:latin typeface="Times New Roman" panose="02020603050405020304" pitchFamily="18" charset="0"/>
              <a:cs typeface="Times New Roman" panose="02020603050405020304" pitchFamily="18" charset="0"/>
            </a:rPr>
            <a:t>Nội lực </a:t>
          </a:r>
          <a:r>
            <a:rPr lang="vi-VN" sz="2400" i="0" u="none" dirty="0">
              <a:solidFill>
                <a:srgbClr val="002060"/>
              </a:solidFill>
              <a:latin typeface="Times New Roman" panose="02020603050405020304" pitchFamily="18" charset="0"/>
              <a:cs typeface="Times New Roman" panose="02020603050405020304" pitchFamily="18" charset="0"/>
            </a:rPr>
            <a:t>là yếu tố cơ bản, chiến lược lâu dài, quyết định.</a:t>
          </a:r>
          <a:r>
            <a:rPr lang="vi-VN" sz="2400" i="1" u="sng" dirty="0">
              <a:solidFill>
                <a:srgbClr val="002060"/>
              </a:solidFill>
              <a:latin typeface="Times New Roman" panose="02020603050405020304" pitchFamily="18" charset="0"/>
              <a:cs typeface="Times New Roman" panose="02020603050405020304" pitchFamily="18" charset="0"/>
            </a:rPr>
            <a:t> </a:t>
          </a:r>
          <a:endParaRPr lang="vi-VN" sz="2400" dirty="0">
            <a:solidFill>
              <a:srgbClr val="002060"/>
            </a:solidFill>
            <a:latin typeface="Times New Roman" panose="02020603050405020304" pitchFamily="18" charset="0"/>
            <a:cs typeface="Times New Roman" panose="02020603050405020304" pitchFamily="18" charset="0"/>
          </a:endParaRPr>
        </a:p>
      </dgm:t>
    </dgm:pt>
    <dgm:pt modelId="{8849D6E5-1D74-4BB4-B4A2-2F6460387AFF}" type="parTrans" cxnId="{10A2686E-DFB9-48AA-9E6F-E32905FABF9F}">
      <dgm:prSet/>
      <dgm:spPr/>
      <dgm:t>
        <a:bodyPr/>
        <a:lstStyle/>
        <a:p>
          <a:endParaRPr lang="vi-VN" sz="2400">
            <a:solidFill>
              <a:srgbClr val="002060"/>
            </a:solidFill>
            <a:latin typeface="Times New Roman" panose="02020603050405020304" pitchFamily="18" charset="0"/>
            <a:cs typeface="Times New Roman" panose="02020603050405020304" pitchFamily="18" charset="0"/>
          </a:endParaRPr>
        </a:p>
      </dgm:t>
    </dgm:pt>
    <dgm:pt modelId="{62EAF35C-9666-4DB8-B991-3EF93E478A58}" type="sibTrans" cxnId="{10A2686E-DFB9-48AA-9E6F-E32905FABF9F}">
      <dgm:prSet/>
      <dgm:spPr/>
      <dgm:t>
        <a:bodyPr/>
        <a:lstStyle/>
        <a:p>
          <a:endParaRPr lang="vi-VN" sz="2400">
            <a:solidFill>
              <a:srgbClr val="002060"/>
            </a:solidFill>
            <a:latin typeface="Times New Roman" panose="02020603050405020304" pitchFamily="18" charset="0"/>
            <a:cs typeface="Times New Roman" panose="02020603050405020304" pitchFamily="18" charset="0"/>
          </a:endParaRPr>
        </a:p>
      </dgm:t>
    </dgm:pt>
    <dgm:pt modelId="{03296488-CBE8-4496-A5E9-5AE90C942280}">
      <dgm:prSet phldrT="[Text]" custT="1"/>
      <dgm:spPr/>
      <dgm:t>
        <a:bodyPr/>
        <a:lstStyle/>
        <a:p>
          <a:r>
            <a:rPr lang="vi-VN" sz="2400" b="1" i="0" u="none" dirty="0">
              <a:solidFill>
                <a:srgbClr val="002060"/>
              </a:solidFill>
              <a:latin typeface="Times New Roman" panose="02020603050405020304" pitchFamily="18" charset="0"/>
              <a:cs typeface="Times New Roman" panose="02020603050405020304" pitchFamily="18" charset="0"/>
            </a:rPr>
            <a:t>Ngoại lực </a:t>
          </a:r>
          <a:r>
            <a:rPr lang="vi-VN" sz="2400" i="0" u="none" dirty="0">
              <a:solidFill>
                <a:srgbClr val="002060"/>
              </a:solidFill>
              <a:latin typeface="Times New Roman" panose="02020603050405020304" pitchFamily="18" charset="0"/>
              <a:cs typeface="Times New Roman" panose="02020603050405020304" pitchFamily="18" charset="0"/>
            </a:rPr>
            <a:t>là quan trọng, cần thiết, đột phá.</a:t>
          </a:r>
        </a:p>
      </dgm:t>
    </dgm:pt>
    <dgm:pt modelId="{B5D49F1C-2922-4BDA-AFA7-0DD2E10DACA2}" type="parTrans" cxnId="{AD2F75CC-385E-4B4D-9918-A91E9A8D4E51}">
      <dgm:prSet/>
      <dgm:spPr/>
      <dgm:t>
        <a:bodyPr/>
        <a:lstStyle/>
        <a:p>
          <a:endParaRPr lang="vi-VN" sz="2400">
            <a:solidFill>
              <a:srgbClr val="002060"/>
            </a:solidFill>
            <a:latin typeface="Times New Roman" panose="02020603050405020304" pitchFamily="18" charset="0"/>
            <a:cs typeface="Times New Roman" panose="02020603050405020304" pitchFamily="18" charset="0"/>
          </a:endParaRPr>
        </a:p>
      </dgm:t>
    </dgm:pt>
    <dgm:pt modelId="{D347747A-65F7-4093-A0A2-C662A53257A5}" type="sibTrans" cxnId="{AD2F75CC-385E-4B4D-9918-A91E9A8D4E51}">
      <dgm:prSet/>
      <dgm:spPr/>
      <dgm:t>
        <a:bodyPr/>
        <a:lstStyle/>
        <a:p>
          <a:endParaRPr lang="vi-VN" sz="2400">
            <a:solidFill>
              <a:srgbClr val="002060"/>
            </a:solidFill>
            <a:latin typeface="Times New Roman" panose="02020603050405020304" pitchFamily="18" charset="0"/>
            <a:cs typeface="Times New Roman" panose="02020603050405020304" pitchFamily="18" charset="0"/>
          </a:endParaRPr>
        </a:p>
      </dgm:t>
    </dgm:pt>
    <dgm:pt modelId="{AEEB2E33-621D-4529-8721-07F55E434522}">
      <dgm:prSet phldrT="[Text]" custT="1"/>
      <dgm:spPr/>
      <dgm:t>
        <a:bodyPr/>
        <a:lstStyle/>
        <a:p>
          <a:r>
            <a:rPr lang="en-US" sz="2400" b="1" dirty="0" err="1">
              <a:solidFill>
                <a:srgbClr val="002060"/>
              </a:solidFill>
              <a:latin typeface="Times New Roman" panose="02020603050405020304" pitchFamily="18" charset="0"/>
              <a:cs typeface="Times New Roman" panose="02020603050405020304" pitchFamily="18" charset="0"/>
            </a:rPr>
            <a:t>Giải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pháp</a:t>
          </a:r>
          <a:r>
            <a:rPr lang="en-US" sz="2400" dirty="0">
              <a:solidFill>
                <a:srgbClr val="002060"/>
              </a:solidFill>
              <a:latin typeface="Times New Roman" panose="02020603050405020304" pitchFamily="18" charset="0"/>
              <a:cs typeface="Times New Roman" panose="02020603050405020304" pitchFamily="18" charset="0"/>
            </a:rPr>
            <a:t> HTQT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giảm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khoảng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hiệu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quả</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Tranh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thủ</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nguồn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lực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nhân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lực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chất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lượng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cao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tài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chính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quản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trị</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tiên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tiến</a:t>
          </a:r>
          <a:r>
            <a:rPr lang="en-US" sz="2400" i="1" dirty="0">
              <a:solidFill>
                <a:srgbClr val="002060"/>
              </a:solidFill>
              <a:latin typeface="Times New Roman" panose="02020603050405020304" pitchFamily="18" charset="0"/>
              <a:cs typeface="Times New Roman" panose="02020603050405020304" pitchFamily="18" charset="0"/>
            </a:rPr>
            <a:t>, … Go Global)</a:t>
          </a:r>
          <a:endParaRPr lang="vi-VN" sz="2400" i="1" dirty="0">
            <a:solidFill>
              <a:srgbClr val="002060"/>
            </a:solidFill>
            <a:latin typeface="Times New Roman" panose="02020603050405020304" pitchFamily="18" charset="0"/>
            <a:cs typeface="Times New Roman" panose="02020603050405020304" pitchFamily="18" charset="0"/>
          </a:endParaRPr>
        </a:p>
      </dgm:t>
    </dgm:pt>
    <dgm:pt modelId="{4C20C77B-2CA5-45F6-8005-223F9915736B}" type="parTrans" cxnId="{F37400F6-6E04-4BD0-A6CC-1BCE9BE3BF4B}">
      <dgm:prSet/>
      <dgm:spPr/>
      <dgm:t>
        <a:bodyPr/>
        <a:lstStyle/>
        <a:p>
          <a:endParaRPr lang="vi-VN" sz="2400">
            <a:solidFill>
              <a:srgbClr val="002060"/>
            </a:solidFill>
            <a:latin typeface="Times New Roman" panose="02020603050405020304" pitchFamily="18" charset="0"/>
            <a:cs typeface="Times New Roman" panose="02020603050405020304" pitchFamily="18" charset="0"/>
          </a:endParaRPr>
        </a:p>
      </dgm:t>
    </dgm:pt>
    <dgm:pt modelId="{AB2D9340-A528-46BC-B61D-F34EA3E6C5CE}" type="sibTrans" cxnId="{F37400F6-6E04-4BD0-A6CC-1BCE9BE3BF4B}">
      <dgm:prSet/>
      <dgm:spPr/>
      <dgm:t>
        <a:bodyPr/>
        <a:lstStyle/>
        <a:p>
          <a:endParaRPr lang="vi-VN" sz="2400">
            <a:solidFill>
              <a:srgbClr val="002060"/>
            </a:solidFill>
            <a:latin typeface="Times New Roman" panose="02020603050405020304" pitchFamily="18" charset="0"/>
            <a:cs typeface="Times New Roman" panose="02020603050405020304" pitchFamily="18" charset="0"/>
          </a:endParaRPr>
        </a:p>
      </dgm:t>
    </dgm:pt>
    <dgm:pt modelId="{532A106D-3BC6-4ECB-BCA6-37B34B7F1609}" type="pres">
      <dgm:prSet presAssocID="{D9363B52-497A-4019-BD05-CAEF27DEC3AD}" presName="Name0" presStyleCnt="0">
        <dgm:presLayoutVars>
          <dgm:dir/>
          <dgm:resizeHandles val="exact"/>
        </dgm:presLayoutVars>
      </dgm:prSet>
      <dgm:spPr/>
    </dgm:pt>
    <dgm:pt modelId="{5D8323D3-8D4F-4FCA-9613-B468F464AB1D}" type="pres">
      <dgm:prSet presAssocID="{C13EB84F-D258-4D74-AE3F-D0CCCC296D3F}" presName="composite" presStyleCnt="0"/>
      <dgm:spPr/>
    </dgm:pt>
    <dgm:pt modelId="{355E3AFC-D9E5-4F74-A6A2-39129FDEEEFF}" type="pres">
      <dgm:prSet presAssocID="{C13EB84F-D258-4D74-AE3F-D0CCCC296D3F}" presName="rect1" presStyleLbl="trAlignAcc1" presStyleIdx="0" presStyleCnt="3" custScaleX="200522" custLinFactNeighborX="27751" custLinFactNeighborY="-4663">
        <dgm:presLayoutVars>
          <dgm:bulletEnabled val="1"/>
        </dgm:presLayoutVars>
      </dgm:prSet>
      <dgm:spPr/>
    </dgm:pt>
    <dgm:pt modelId="{828B80B6-5D74-4AEB-9708-0E943F238C1A}" type="pres">
      <dgm:prSet presAssocID="{C13EB84F-D258-4D74-AE3F-D0CCCC296D3F}" presName="rect2" presStyleLbl="fgImgPlace1" presStyleIdx="0" presStyleCnt="3" custLinFactX="-100000" custLinFactNeighborX="-122845" custLinFactNeighborY="-626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6000" r="-116000"/>
          </a:stretch>
        </a:blipFill>
      </dgm:spPr>
    </dgm:pt>
    <dgm:pt modelId="{75201E54-B5C2-49E2-99F3-FA70DB79E6C4}" type="pres">
      <dgm:prSet presAssocID="{62EAF35C-9666-4DB8-B991-3EF93E478A58}" presName="sibTrans" presStyleCnt="0"/>
      <dgm:spPr/>
    </dgm:pt>
    <dgm:pt modelId="{2A20DA73-7115-4903-96F6-D65FE6695ECC}" type="pres">
      <dgm:prSet presAssocID="{03296488-CBE8-4496-A5E9-5AE90C942280}" presName="composite" presStyleCnt="0"/>
      <dgm:spPr/>
    </dgm:pt>
    <dgm:pt modelId="{9CAA397A-305F-495B-8A77-192FDCC0709C}" type="pres">
      <dgm:prSet presAssocID="{03296488-CBE8-4496-A5E9-5AE90C942280}" presName="rect1" presStyleLbl="trAlignAcc1" presStyleIdx="1" presStyleCnt="3" custScaleX="200522" custLinFactNeighborX="27751" custLinFactNeighborY="-4663">
        <dgm:presLayoutVars>
          <dgm:bulletEnabled val="1"/>
        </dgm:presLayoutVars>
      </dgm:prSet>
      <dgm:spPr/>
    </dgm:pt>
    <dgm:pt modelId="{06D50B2E-E25B-448D-8A02-FC93B11A8EAC}" type="pres">
      <dgm:prSet presAssocID="{03296488-CBE8-4496-A5E9-5AE90C942280}" presName="rect2" presStyleLbl="fgImgPlace1" presStyleIdx="1" presStyleCnt="3" custLinFactX="-100000" custLinFactNeighborX="-122845" custLinFactNeighborY="-6265"/>
      <dgm:spPr>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dgm:spPr>
    </dgm:pt>
    <dgm:pt modelId="{391CACD3-E4CB-43FA-97D2-FE4FB7DAFA4A}" type="pres">
      <dgm:prSet presAssocID="{D347747A-65F7-4093-A0A2-C662A53257A5}" presName="sibTrans" presStyleCnt="0"/>
      <dgm:spPr/>
    </dgm:pt>
    <dgm:pt modelId="{75D43891-EC68-4B9C-BACE-BFB27010FF43}" type="pres">
      <dgm:prSet presAssocID="{AEEB2E33-621D-4529-8721-07F55E434522}" presName="composite" presStyleCnt="0"/>
      <dgm:spPr/>
    </dgm:pt>
    <dgm:pt modelId="{53D84EC9-180C-4BAC-BF84-AC141962A2AD}" type="pres">
      <dgm:prSet presAssocID="{AEEB2E33-621D-4529-8721-07F55E434522}" presName="rect1" presStyleLbl="trAlignAcc1" presStyleIdx="2" presStyleCnt="3" custScaleX="200522" custLinFactNeighborX="27751" custLinFactNeighborY="-4663">
        <dgm:presLayoutVars>
          <dgm:bulletEnabled val="1"/>
        </dgm:presLayoutVars>
      </dgm:prSet>
      <dgm:spPr/>
    </dgm:pt>
    <dgm:pt modelId="{6BBE725E-6964-4874-9EE4-D8819AE62303}" type="pres">
      <dgm:prSet presAssocID="{AEEB2E33-621D-4529-8721-07F55E434522}" presName="rect2" presStyleLbl="fgImgPlace1" presStyleIdx="2" presStyleCnt="3" custLinFactX="-100000" custLinFactNeighborX="-122845" custLinFactNeighborY="-626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pt>
  </dgm:ptLst>
  <dgm:cxnLst>
    <dgm:cxn modelId="{5E270C06-DA91-43DF-9108-10414AD81D11}" type="presOf" srcId="{03296488-CBE8-4496-A5E9-5AE90C942280}" destId="{9CAA397A-305F-495B-8A77-192FDCC0709C}" srcOrd="0" destOrd="0" presId="urn:microsoft.com/office/officeart/2008/layout/PictureStrips"/>
    <dgm:cxn modelId="{AC71A52D-94D8-43F9-A1D9-85A06BCFE017}" type="presOf" srcId="{D9363B52-497A-4019-BD05-CAEF27DEC3AD}" destId="{532A106D-3BC6-4ECB-BCA6-37B34B7F1609}" srcOrd="0" destOrd="0" presId="urn:microsoft.com/office/officeart/2008/layout/PictureStrips"/>
    <dgm:cxn modelId="{10A2686E-DFB9-48AA-9E6F-E32905FABF9F}" srcId="{D9363B52-497A-4019-BD05-CAEF27DEC3AD}" destId="{C13EB84F-D258-4D74-AE3F-D0CCCC296D3F}" srcOrd="0" destOrd="0" parTransId="{8849D6E5-1D74-4BB4-B4A2-2F6460387AFF}" sibTransId="{62EAF35C-9666-4DB8-B991-3EF93E478A58}"/>
    <dgm:cxn modelId="{AF758570-3278-4682-8C9F-456209FF7E6F}" type="presOf" srcId="{AEEB2E33-621D-4529-8721-07F55E434522}" destId="{53D84EC9-180C-4BAC-BF84-AC141962A2AD}" srcOrd="0" destOrd="0" presId="urn:microsoft.com/office/officeart/2008/layout/PictureStrips"/>
    <dgm:cxn modelId="{DE1387C0-DF96-4C27-A418-13589F2CB7AB}" type="presOf" srcId="{C13EB84F-D258-4D74-AE3F-D0CCCC296D3F}" destId="{355E3AFC-D9E5-4F74-A6A2-39129FDEEEFF}" srcOrd="0" destOrd="0" presId="urn:microsoft.com/office/officeart/2008/layout/PictureStrips"/>
    <dgm:cxn modelId="{AD2F75CC-385E-4B4D-9918-A91E9A8D4E51}" srcId="{D9363B52-497A-4019-BD05-CAEF27DEC3AD}" destId="{03296488-CBE8-4496-A5E9-5AE90C942280}" srcOrd="1" destOrd="0" parTransId="{B5D49F1C-2922-4BDA-AFA7-0DD2E10DACA2}" sibTransId="{D347747A-65F7-4093-A0A2-C662A53257A5}"/>
    <dgm:cxn modelId="{F37400F6-6E04-4BD0-A6CC-1BCE9BE3BF4B}" srcId="{D9363B52-497A-4019-BD05-CAEF27DEC3AD}" destId="{AEEB2E33-621D-4529-8721-07F55E434522}" srcOrd="2" destOrd="0" parTransId="{4C20C77B-2CA5-45F6-8005-223F9915736B}" sibTransId="{AB2D9340-A528-46BC-B61D-F34EA3E6C5CE}"/>
    <dgm:cxn modelId="{54ACA75E-7EEC-42E0-AD78-47E720913EAA}" type="presParOf" srcId="{532A106D-3BC6-4ECB-BCA6-37B34B7F1609}" destId="{5D8323D3-8D4F-4FCA-9613-B468F464AB1D}" srcOrd="0" destOrd="0" presId="urn:microsoft.com/office/officeart/2008/layout/PictureStrips"/>
    <dgm:cxn modelId="{2416A892-6F03-41FD-ADC4-264005F4C831}" type="presParOf" srcId="{5D8323D3-8D4F-4FCA-9613-B468F464AB1D}" destId="{355E3AFC-D9E5-4F74-A6A2-39129FDEEEFF}" srcOrd="0" destOrd="0" presId="urn:microsoft.com/office/officeart/2008/layout/PictureStrips"/>
    <dgm:cxn modelId="{D424B749-38C7-41FE-A95B-5EE9A5F8167E}" type="presParOf" srcId="{5D8323D3-8D4F-4FCA-9613-B468F464AB1D}" destId="{828B80B6-5D74-4AEB-9708-0E943F238C1A}" srcOrd="1" destOrd="0" presId="urn:microsoft.com/office/officeart/2008/layout/PictureStrips"/>
    <dgm:cxn modelId="{87BA1DF8-4DE2-4DA4-AB46-1F1B4274AC48}" type="presParOf" srcId="{532A106D-3BC6-4ECB-BCA6-37B34B7F1609}" destId="{75201E54-B5C2-49E2-99F3-FA70DB79E6C4}" srcOrd="1" destOrd="0" presId="urn:microsoft.com/office/officeart/2008/layout/PictureStrips"/>
    <dgm:cxn modelId="{DBA31ADD-9EBE-444A-8B59-010E6DC18A27}" type="presParOf" srcId="{532A106D-3BC6-4ECB-BCA6-37B34B7F1609}" destId="{2A20DA73-7115-4903-96F6-D65FE6695ECC}" srcOrd="2" destOrd="0" presId="urn:microsoft.com/office/officeart/2008/layout/PictureStrips"/>
    <dgm:cxn modelId="{EA67DBF9-07F5-498E-9514-7F3592B7FAB0}" type="presParOf" srcId="{2A20DA73-7115-4903-96F6-D65FE6695ECC}" destId="{9CAA397A-305F-495B-8A77-192FDCC0709C}" srcOrd="0" destOrd="0" presId="urn:microsoft.com/office/officeart/2008/layout/PictureStrips"/>
    <dgm:cxn modelId="{A542F68C-3FF4-4BEB-B578-0EE2349B48F2}" type="presParOf" srcId="{2A20DA73-7115-4903-96F6-D65FE6695ECC}" destId="{06D50B2E-E25B-448D-8A02-FC93B11A8EAC}" srcOrd="1" destOrd="0" presId="urn:microsoft.com/office/officeart/2008/layout/PictureStrips"/>
    <dgm:cxn modelId="{B3EE64CF-754F-474E-8B3F-BD597CEDB3F5}" type="presParOf" srcId="{532A106D-3BC6-4ECB-BCA6-37B34B7F1609}" destId="{391CACD3-E4CB-43FA-97D2-FE4FB7DAFA4A}" srcOrd="3" destOrd="0" presId="urn:microsoft.com/office/officeart/2008/layout/PictureStrips"/>
    <dgm:cxn modelId="{EE4DD540-81F9-4C6A-B70E-ED4490B47968}" type="presParOf" srcId="{532A106D-3BC6-4ECB-BCA6-37B34B7F1609}" destId="{75D43891-EC68-4B9C-BACE-BFB27010FF43}" srcOrd="4" destOrd="0" presId="urn:microsoft.com/office/officeart/2008/layout/PictureStrips"/>
    <dgm:cxn modelId="{B6AE2852-FFDD-4486-B82C-B0CD363E0EB2}" type="presParOf" srcId="{75D43891-EC68-4B9C-BACE-BFB27010FF43}" destId="{53D84EC9-180C-4BAC-BF84-AC141962A2AD}" srcOrd="0" destOrd="0" presId="urn:microsoft.com/office/officeart/2008/layout/PictureStrips"/>
    <dgm:cxn modelId="{5A62F474-7FAF-4F97-911C-E4F2DD60CF24}" type="presParOf" srcId="{75D43891-EC68-4B9C-BACE-BFB27010FF43}" destId="{6BBE725E-6964-4874-9EE4-D8819AE62303}"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5EA7AB-86DF-4F9E-BA82-8EC4BD60E7DA}" type="doc">
      <dgm:prSet loTypeId="urn:microsoft.com/office/officeart/2005/8/layout/pyramid1" loCatId="pyramid" qsTypeId="urn:microsoft.com/office/officeart/2005/8/quickstyle/simple1" qsCatId="simple" csTypeId="urn:microsoft.com/office/officeart/2005/8/colors/accent1_2" csCatId="accent1" phldr="1"/>
      <dgm:spPr/>
    </dgm:pt>
    <dgm:pt modelId="{B62615B1-2EE1-4CD2-A85C-11DEFB03C568}">
      <dgm:prSet phldrT="[Text]"/>
      <dgm:spPr>
        <a:solidFill>
          <a:srgbClr val="FFCC99"/>
        </a:solidFill>
      </dgm:spPr>
      <dgm:t>
        <a:bodyPr/>
        <a:lstStyle/>
        <a:p>
          <a:r>
            <a:rPr lang="en-US" dirty="0"/>
            <a:t> </a:t>
          </a:r>
        </a:p>
      </dgm:t>
    </dgm:pt>
    <dgm:pt modelId="{14609734-567E-4349-9A3A-E0CA0EB0BB56}" type="parTrans" cxnId="{111569CB-C3FF-480E-8AE6-BA15981CBECB}">
      <dgm:prSet/>
      <dgm:spPr/>
      <dgm:t>
        <a:bodyPr/>
        <a:lstStyle/>
        <a:p>
          <a:endParaRPr lang="en-US"/>
        </a:p>
      </dgm:t>
    </dgm:pt>
    <dgm:pt modelId="{229D9710-6246-48E8-8DFF-C51F62847EA1}" type="sibTrans" cxnId="{111569CB-C3FF-480E-8AE6-BA15981CBECB}">
      <dgm:prSet/>
      <dgm:spPr/>
      <dgm:t>
        <a:bodyPr/>
        <a:lstStyle/>
        <a:p>
          <a:endParaRPr lang="en-US"/>
        </a:p>
      </dgm:t>
    </dgm:pt>
    <dgm:pt modelId="{002307BB-16FE-4108-890B-D12FBC113C2C}">
      <dgm:prSet phldrT="[Text]"/>
      <dgm:spPr>
        <a:solidFill>
          <a:srgbClr val="00B0F0"/>
        </a:solidFill>
        <a:ln>
          <a:solidFill>
            <a:srgbClr val="00B0F0"/>
          </a:solidFill>
        </a:ln>
      </dgm:spPr>
      <dgm:t>
        <a:bodyPr/>
        <a:lstStyle/>
        <a:p>
          <a:endParaRPr lang="en-US" dirty="0"/>
        </a:p>
      </dgm:t>
    </dgm:pt>
    <dgm:pt modelId="{001DEAEB-4930-4D56-9C3C-8B6F20115FA2}" type="parTrans" cxnId="{44AF91F7-7FCA-4B66-991C-75CB7BD39195}">
      <dgm:prSet/>
      <dgm:spPr/>
      <dgm:t>
        <a:bodyPr/>
        <a:lstStyle/>
        <a:p>
          <a:endParaRPr lang="en-US"/>
        </a:p>
      </dgm:t>
    </dgm:pt>
    <dgm:pt modelId="{074B504D-1523-42B6-AAE0-9716E42F6CF8}" type="sibTrans" cxnId="{44AF91F7-7FCA-4B66-991C-75CB7BD39195}">
      <dgm:prSet/>
      <dgm:spPr/>
      <dgm:t>
        <a:bodyPr/>
        <a:lstStyle/>
        <a:p>
          <a:endParaRPr lang="en-US"/>
        </a:p>
      </dgm:t>
    </dgm:pt>
    <dgm:pt modelId="{FEF9C1C2-B85C-4BCF-BAFB-51A4949371CA}" type="pres">
      <dgm:prSet presAssocID="{0E5EA7AB-86DF-4F9E-BA82-8EC4BD60E7DA}" presName="Name0" presStyleCnt="0">
        <dgm:presLayoutVars>
          <dgm:dir/>
          <dgm:animLvl val="lvl"/>
          <dgm:resizeHandles val="exact"/>
        </dgm:presLayoutVars>
      </dgm:prSet>
      <dgm:spPr/>
    </dgm:pt>
    <dgm:pt modelId="{10150418-653F-4363-B87F-65F0246B3D86}" type="pres">
      <dgm:prSet presAssocID="{B62615B1-2EE1-4CD2-A85C-11DEFB03C568}" presName="Name8" presStyleCnt="0"/>
      <dgm:spPr/>
    </dgm:pt>
    <dgm:pt modelId="{E4228E93-4A41-4BD3-8B1F-28B198D07C60}" type="pres">
      <dgm:prSet presAssocID="{B62615B1-2EE1-4CD2-A85C-11DEFB03C568}" presName="level" presStyleLbl="node1" presStyleIdx="0" presStyleCnt="2">
        <dgm:presLayoutVars>
          <dgm:chMax val="1"/>
          <dgm:bulletEnabled val="1"/>
        </dgm:presLayoutVars>
      </dgm:prSet>
      <dgm:spPr/>
    </dgm:pt>
    <dgm:pt modelId="{B1F1BEF9-0C3A-43C4-B338-BA28EDED7155}" type="pres">
      <dgm:prSet presAssocID="{B62615B1-2EE1-4CD2-A85C-11DEFB03C568}" presName="levelTx" presStyleLbl="revTx" presStyleIdx="0" presStyleCnt="0">
        <dgm:presLayoutVars>
          <dgm:chMax val="1"/>
          <dgm:bulletEnabled val="1"/>
        </dgm:presLayoutVars>
      </dgm:prSet>
      <dgm:spPr/>
    </dgm:pt>
    <dgm:pt modelId="{F43ECA62-FC8F-4413-8963-F8FE10926929}" type="pres">
      <dgm:prSet presAssocID="{002307BB-16FE-4108-890B-D12FBC113C2C}" presName="Name8" presStyleCnt="0"/>
      <dgm:spPr/>
    </dgm:pt>
    <dgm:pt modelId="{DC0B519D-B168-492E-89CC-2E6780FC172B}" type="pres">
      <dgm:prSet presAssocID="{002307BB-16FE-4108-890B-D12FBC113C2C}" presName="level" presStyleLbl="node1" presStyleIdx="1" presStyleCnt="2" custScaleY="153058">
        <dgm:presLayoutVars>
          <dgm:chMax val="1"/>
          <dgm:bulletEnabled val="1"/>
        </dgm:presLayoutVars>
      </dgm:prSet>
      <dgm:spPr/>
    </dgm:pt>
    <dgm:pt modelId="{BE1B4830-C0DA-4321-97BC-3D32B1C81911}" type="pres">
      <dgm:prSet presAssocID="{002307BB-16FE-4108-890B-D12FBC113C2C}" presName="levelTx" presStyleLbl="revTx" presStyleIdx="0" presStyleCnt="0">
        <dgm:presLayoutVars>
          <dgm:chMax val="1"/>
          <dgm:bulletEnabled val="1"/>
        </dgm:presLayoutVars>
      </dgm:prSet>
      <dgm:spPr/>
    </dgm:pt>
  </dgm:ptLst>
  <dgm:cxnLst>
    <dgm:cxn modelId="{D7D3F148-8818-4FFE-ABA0-42C2261B31D8}" type="presOf" srcId="{B62615B1-2EE1-4CD2-A85C-11DEFB03C568}" destId="{E4228E93-4A41-4BD3-8B1F-28B198D07C60}" srcOrd="0" destOrd="0" presId="urn:microsoft.com/office/officeart/2005/8/layout/pyramid1"/>
    <dgm:cxn modelId="{E4A8B36B-DC2F-4CC5-A507-9EB5003F2D8B}" type="presOf" srcId="{0E5EA7AB-86DF-4F9E-BA82-8EC4BD60E7DA}" destId="{FEF9C1C2-B85C-4BCF-BAFB-51A4949371CA}" srcOrd="0" destOrd="0" presId="urn:microsoft.com/office/officeart/2005/8/layout/pyramid1"/>
    <dgm:cxn modelId="{BC8FEFB1-BA9F-4577-AB04-17596CC40E8E}" type="presOf" srcId="{002307BB-16FE-4108-890B-D12FBC113C2C}" destId="{BE1B4830-C0DA-4321-97BC-3D32B1C81911}" srcOrd="1" destOrd="0" presId="urn:microsoft.com/office/officeart/2005/8/layout/pyramid1"/>
    <dgm:cxn modelId="{111569CB-C3FF-480E-8AE6-BA15981CBECB}" srcId="{0E5EA7AB-86DF-4F9E-BA82-8EC4BD60E7DA}" destId="{B62615B1-2EE1-4CD2-A85C-11DEFB03C568}" srcOrd="0" destOrd="0" parTransId="{14609734-567E-4349-9A3A-E0CA0EB0BB56}" sibTransId="{229D9710-6246-48E8-8DFF-C51F62847EA1}"/>
    <dgm:cxn modelId="{50199BEC-3812-4698-B226-80918EFA3E76}" type="presOf" srcId="{002307BB-16FE-4108-890B-D12FBC113C2C}" destId="{DC0B519D-B168-492E-89CC-2E6780FC172B}" srcOrd="0" destOrd="0" presId="urn:microsoft.com/office/officeart/2005/8/layout/pyramid1"/>
    <dgm:cxn modelId="{1AE021F2-0D9B-4F2C-AB6B-D03181727B1A}" type="presOf" srcId="{B62615B1-2EE1-4CD2-A85C-11DEFB03C568}" destId="{B1F1BEF9-0C3A-43C4-B338-BA28EDED7155}" srcOrd="1" destOrd="0" presId="urn:microsoft.com/office/officeart/2005/8/layout/pyramid1"/>
    <dgm:cxn modelId="{44AF91F7-7FCA-4B66-991C-75CB7BD39195}" srcId="{0E5EA7AB-86DF-4F9E-BA82-8EC4BD60E7DA}" destId="{002307BB-16FE-4108-890B-D12FBC113C2C}" srcOrd="1" destOrd="0" parTransId="{001DEAEB-4930-4D56-9C3C-8B6F20115FA2}" sibTransId="{074B504D-1523-42B6-AAE0-9716E42F6CF8}"/>
    <dgm:cxn modelId="{FEA43CA5-EC8D-4595-AEDE-2CFC43774080}" type="presParOf" srcId="{FEF9C1C2-B85C-4BCF-BAFB-51A4949371CA}" destId="{10150418-653F-4363-B87F-65F0246B3D86}" srcOrd="0" destOrd="0" presId="urn:microsoft.com/office/officeart/2005/8/layout/pyramid1"/>
    <dgm:cxn modelId="{3621A772-FE0C-4902-A074-B9C594F6666B}" type="presParOf" srcId="{10150418-653F-4363-B87F-65F0246B3D86}" destId="{E4228E93-4A41-4BD3-8B1F-28B198D07C60}" srcOrd="0" destOrd="0" presId="urn:microsoft.com/office/officeart/2005/8/layout/pyramid1"/>
    <dgm:cxn modelId="{465AEA61-3904-4397-A036-8C0C23056875}" type="presParOf" srcId="{10150418-653F-4363-B87F-65F0246B3D86}" destId="{B1F1BEF9-0C3A-43C4-B338-BA28EDED7155}" srcOrd="1" destOrd="0" presId="urn:microsoft.com/office/officeart/2005/8/layout/pyramid1"/>
    <dgm:cxn modelId="{701A36CF-3B15-4DD1-AF63-E3B2F68448A7}" type="presParOf" srcId="{FEF9C1C2-B85C-4BCF-BAFB-51A4949371CA}" destId="{F43ECA62-FC8F-4413-8963-F8FE10926929}" srcOrd="1" destOrd="0" presId="urn:microsoft.com/office/officeart/2005/8/layout/pyramid1"/>
    <dgm:cxn modelId="{5FA9BE0A-54DD-42F0-B8F9-478BFF3C20CD}" type="presParOf" srcId="{F43ECA62-FC8F-4413-8963-F8FE10926929}" destId="{DC0B519D-B168-492E-89CC-2E6780FC172B}" srcOrd="0" destOrd="0" presId="urn:microsoft.com/office/officeart/2005/8/layout/pyramid1"/>
    <dgm:cxn modelId="{167EC2E5-A18B-42BD-90E2-DF85D7CFB1F3}" type="presParOf" srcId="{F43ECA62-FC8F-4413-8963-F8FE10926929}" destId="{BE1B4830-C0DA-4321-97BC-3D32B1C8191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E82CC-4515-4A31-BF88-2EADB637590A}">
      <dsp:nvSpPr>
        <dsp:cNvPr id="0" name=""/>
        <dsp:cNvSpPr/>
      </dsp:nvSpPr>
      <dsp:spPr>
        <a:xfrm>
          <a:off x="3350196" y="2719097"/>
          <a:ext cx="1938411" cy="1938411"/>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latin typeface="Arial" panose="020B0604020202020204" pitchFamily="34" charset="0"/>
              <a:cs typeface="Arial" panose="020B0604020202020204" pitchFamily="34" charset="0"/>
            </a:rPr>
            <a:t>Nội</a:t>
          </a:r>
          <a:r>
            <a:rPr lang="en-US" altLang="en-US" sz="4000" b="1" kern="1200" dirty="0">
              <a:latin typeface="Arial" panose="020B0604020202020204" pitchFamily="34" charset="0"/>
              <a:cs typeface="Arial" panose="020B0604020202020204" pitchFamily="34" charset="0"/>
            </a:rPr>
            <a:t> dung</a:t>
          </a:r>
          <a:endParaRPr lang="vi-VN" sz="4000" kern="1200" dirty="0"/>
        </a:p>
      </dsp:txBody>
      <dsp:txXfrm>
        <a:off x="3634070" y="3002971"/>
        <a:ext cx="1370663" cy="1370663"/>
      </dsp:txXfrm>
    </dsp:sp>
    <dsp:sp modelId="{8A92F70E-1FF5-4DA2-A062-E9D58DF2E167}">
      <dsp:nvSpPr>
        <dsp:cNvPr id="0" name=""/>
        <dsp:cNvSpPr/>
      </dsp:nvSpPr>
      <dsp:spPr>
        <a:xfrm rot="16200000">
          <a:off x="4113482" y="2012697"/>
          <a:ext cx="411837" cy="659059"/>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vi-VN" sz="3000" kern="1200"/>
        </a:p>
      </dsp:txBody>
      <dsp:txXfrm>
        <a:off x="4175258" y="2206285"/>
        <a:ext cx="288286" cy="395435"/>
      </dsp:txXfrm>
    </dsp:sp>
    <dsp:sp modelId="{A4E555D6-90C7-4B69-A7C0-898D39F38282}">
      <dsp:nvSpPr>
        <dsp:cNvPr id="0" name=""/>
        <dsp:cNvSpPr/>
      </dsp:nvSpPr>
      <dsp:spPr>
        <a:xfrm>
          <a:off x="3207819" y="3633"/>
          <a:ext cx="2223164" cy="1938411"/>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(1) </a:t>
          </a:r>
        </a:p>
        <a:p>
          <a:pPr marL="0" lvl="0" indent="0" algn="ctr" defTabSz="1066800">
            <a:lnSpc>
              <a:spcPct val="90000"/>
            </a:lnSpc>
            <a:spcBef>
              <a:spcPct val="0"/>
            </a:spcBef>
            <a:spcAft>
              <a:spcPct val="35000"/>
            </a:spcAft>
            <a:buNone/>
          </a:pPr>
          <a:r>
            <a:rPr lang="en-US" sz="2000" b="1" kern="1200" dirty="0" err="1"/>
            <a:t>Đường</a:t>
          </a:r>
          <a:r>
            <a:rPr lang="en-US" sz="2000" b="1" kern="1200" dirty="0"/>
            <a:t> </a:t>
          </a:r>
          <a:r>
            <a:rPr lang="en-US" sz="2000" b="1" kern="1200" dirty="0" err="1"/>
            <a:t>lối</a:t>
          </a:r>
          <a:r>
            <a:rPr lang="en-US" sz="2000" b="1" kern="1200" dirty="0"/>
            <a:t>, </a:t>
          </a:r>
          <a:r>
            <a:rPr lang="en-US" sz="2000" b="1" kern="1200" dirty="0" err="1"/>
            <a:t>chủ</a:t>
          </a:r>
          <a:r>
            <a:rPr lang="en-US" sz="2000" b="1" kern="1200" dirty="0"/>
            <a:t> </a:t>
          </a:r>
          <a:r>
            <a:rPr lang="en-US" sz="2000" b="1" kern="1200" dirty="0" err="1"/>
            <a:t>trương</a:t>
          </a:r>
          <a:endParaRPr lang="vi-VN" sz="2000" b="1" kern="1200" dirty="0"/>
        </a:p>
      </dsp:txBody>
      <dsp:txXfrm>
        <a:off x="3533394" y="287507"/>
        <a:ext cx="1572014" cy="1370663"/>
      </dsp:txXfrm>
    </dsp:sp>
    <dsp:sp modelId="{B28370C8-C744-42B0-957E-EC33F5B05CE5}">
      <dsp:nvSpPr>
        <dsp:cNvPr id="0" name=""/>
        <dsp:cNvSpPr/>
      </dsp:nvSpPr>
      <dsp:spPr>
        <a:xfrm rot="20520000">
          <a:off x="5369800" y="2961046"/>
          <a:ext cx="347358" cy="659059"/>
        </a:xfrm>
        <a:prstGeom prst="rightArrow">
          <a:avLst>
            <a:gd name="adj1" fmla="val 60000"/>
            <a:gd name="adj2" fmla="val 50000"/>
          </a:avLst>
        </a:prstGeom>
        <a:solidFill>
          <a:schemeClr val="accent6">
            <a:shade val="90000"/>
            <a:hueOff val="0"/>
            <a:satOff val="-8349"/>
            <a:lumOff val="79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vi-VN" sz="3000" kern="1200"/>
        </a:p>
      </dsp:txBody>
      <dsp:txXfrm>
        <a:off x="5372350" y="3108959"/>
        <a:ext cx="243151" cy="395435"/>
      </dsp:txXfrm>
    </dsp:sp>
    <dsp:sp modelId="{49AEB4A1-BC08-4451-A901-EFC56CBAAD3D}">
      <dsp:nvSpPr>
        <dsp:cNvPr id="0" name=""/>
        <dsp:cNvSpPr/>
      </dsp:nvSpPr>
      <dsp:spPr>
        <a:xfrm>
          <a:off x="5795400" y="1879973"/>
          <a:ext cx="2213123" cy="1938411"/>
        </a:xfrm>
        <a:prstGeom prst="ellipse">
          <a:avLst/>
        </a:prstGeom>
        <a:solidFill>
          <a:schemeClr val="accent6">
            <a:shade val="80000"/>
            <a:hueOff val="0"/>
            <a:satOff val="-8455"/>
            <a:lumOff val="84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(2) </a:t>
          </a:r>
        </a:p>
        <a:p>
          <a:pPr marL="0" lvl="0" indent="0" algn="ctr" defTabSz="1066800">
            <a:lnSpc>
              <a:spcPct val="90000"/>
            </a:lnSpc>
            <a:spcBef>
              <a:spcPct val="0"/>
            </a:spcBef>
            <a:spcAft>
              <a:spcPct val="35000"/>
            </a:spcAft>
            <a:buNone/>
          </a:pPr>
          <a:r>
            <a:rPr lang="en-US" sz="2400" b="1" kern="1200" dirty="0"/>
            <a:t>FTAs</a:t>
          </a:r>
          <a:endParaRPr lang="vi-VN" sz="2400" b="1" kern="1200" dirty="0"/>
        </a:p>
      </dsp:txBody>
      <dsp:txXfrm>
        <a:off x="6119504" y="2163847"/>
        <a:ext cx="1564915" cy="1370663"/>
      </dsp:txXfrm>
    </dsp:sp>
    <dsp:sp modelId="{1E7FC872-BA9D-4095-B4E5-F439EAE9925D}">
      <dsp:nvSpPr>
        <dsp:cNvPr id="0" name=""/>
        <dsp:cNvSpPr/>
      </dsp:nvSpPr>
      <dsp:spPr>
        <a:xfrm rot="3240000">
          <a:off x="4903647" y="4427458"/>
          <a:ext cx="384398" cy="659059"/>
        </a:xfrm>
        <a:prstGeom prst="rightArrow">
          <a:avLst>
            <a:gd name="adj1" fmla="val 60000"/>
            <a:gd name="adj2" fmla="val 50000"/>
          </a:avLst>
        </a:prstGeom>
        <a:solidFill>
          <a:schemeClr val="accent6">
            <a:shade val="90000"/>
            <a:hueOff val="0"/>
            <a:satOff val="-16699"/>
            <a:lumOff val="159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vi-VN" sz="3000" kern="1200"/>
        </a:p>
      </dsp:txBody>
      <dsp:txXfrm>
        <a:off x="4927415" y="4512622"/>
        <a:ext cx="269079" cy="395435"/>
      </dsp:txXfrm>
    </dsp:sp>
    <dsp:sp modelId="{78F5A86E-72F2-4E46-8B97-B537BED2BA2D}">
      <dsp:nvSpPr>
        <dsp:cNvPr id="0" name=""/>
        <dsp:cNvSpPr/>
      </dsp:nvSpPr>
      <dsp:spPr>
        <a:xfrm>
          <a:off x="4768418" y="4915954"/>
          <a:ext cx="2294187" cy="1938411"/>
        </a:xfrm>
        <a:prstGeom prst="ellipse">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(3) </a:t>
          </a:r>
        </a:p>
        <a:p>
          <a:pPr marL="0" lvl="0" indent="0" algn="ctr" defTabSz="1066800">
            <a:lnSpc>
              <a:spcPct val="90000"/>
            </a:lnSpc>
            <a:spcBef>
              <a:spcPct val="0"/>
            </a:spcBef>
            <a:spcAft>
              <a:spcPct val="35000"/>
            </a:spcAft>
            <a:buNone/>
          </a:pPr>
          <a:r>
            <a:rPr lang="en-US" sz="2200" b="1" kern="1200" dirty="0"/>
            <a:t>HTQT </a:t>
          </a:r>
          <a:r>
            <a:rPr lang="en-US" sz="2200" b="1" kern="1200" dirty="0" err="1"/>
            <a:t>và</a:t>
          </a:r>
          <a:r>
            <a:rPr lang="en-US" sz="2200" b="1" kern="1200" dirty="0"/>
            <a:t> </a:t>
          </a:r>
          <a:r>
            <a:rPr lang="en-US" sz="2200" b="1" kern="1200" dirty="0" err="1"/>
            <a:t>Chuyển</a:t>
          </a:r>
          <a:r>
            <a:rPr lang="en-US" sz="2200" b="1" kern="1200" dirty="0"/>
            <a:t> </a:t>
          </a:r>
          <a:r>
            <a:rPr lang="en-US" sz="2200" b="1" kern="1200" dirty="0" err="1"/>
            <a:t>đổi</a:t>
          </a:r>
          <a:r>
            <a:rPr lang="en-US" sz="2200" b="1" kern="1200" dirty="0"/>
            <a:t> </a:t>
          </a:r>
          <a:r>
            <a:rPr lang="en-US" sz="2200" b="1" kern="1200" dirty="0" err="1"/>
            <a:t>số</a:t>
          </a:r>
          <a:endParaRPr lang="vi-VN" sz="2200" b="1" kern="1200" dirty="0"/>
        </a:p>
      </dsp:txBody>
      <dsp:txXfrm>
        <a:off x="5104394" y="5199828"/>
        <a:ext cx="1622235" cy="1370663"/>
      </dsp:txXfrm>
    </dsp:sp>
    <dsp:sp modelId="{3A14296F-B2EF-4661-9FB4-4F23ACB09857}">
      <dsp:nvSpPr>
        <dsp:cNvPr id="0" name=""/>
        <dsp:cNvSpPr/>
      </dsp:nvSpPr>
      <dsp:spPr>
        <a:xfrm rot="7560000">
          <a:off x="3349653" y="4428246"/>
          <a:ext cx="385462" cy="659059"/>
        </a:xfrm>
        <a:prstGeom prst="rightArrow">
          <a:avLst>
            <a:gd name="adj1" fmla="val 60000"/>
            <a:gd name="adj2" fmla="val 50000"/>
          </a:avLst>
        </a:prstGeom>
        <a:solidFill>
          <a:schemeClr val="accent6">
            <a:shade val="90000"/>
            <a:hueOff val="0"/>
            <a:satOff val="-25048"/>
            <a:lumOff val="239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vi-VN" sz="3000" kern="1200"/>
        </a:p>
      </dsp:txBody>
      <dsp:txXfrm rot="10800000">
        <a:off x="3441458" y="4513281"/>
        <a:ext cx="269823" cy="395435"/>
      </dsp:txXfrm>
    </dsp:sp>
    <dsp:sp modelId="{B4207123-E77F-438A-8688-C4A346422D4A}">
      <dsp:nvSpPr>
        <dsp:cNvPr id="0" name=""/>
        <dsp:cNvSpPr/>
      </dsp:nvSpPr>
      <dsp:spPr>
        <a:xfrm>
          <a:off x="1584378" y="4915954"/>
          <a:ext cx="2277827" cy="1938411"/>
        </a:xfrm>
        <a:prstGeom prst="ellipse">
          <a:avLst/>
        </a:prstGeom>
        <a:solidFill>
          <a:schemeClr val="accent6">
            <a:shade val="80000"/>
            <a:hueOff val="0"/>
            <a:satOff val="-25366"/>
            <a:lumOff val="25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(4) </a:t>
          </a:r>
        </a:p>
        <a:p>
          <a:pPr marL="0" lvl="0" indent="0" algn="ctr" defTabSz="1066800">
            <a:lnSpc>
              <a:spcPct val="90000"/>
            </a:lnSpc>
            <a:spcBef>
              <a:spcPct val="0"/>
            </a:spcBef>
            <a:spcAft>
              <a:spcPct val="35000"/>
            </a:spcAft>
            <a:buNone/>
          </a:pPr>
          <a:r>
            <a:rPr lang="en-US" sz="2200" b="1" kern="1200" dirty="0" err="1"/>
            <a:t>Cơ</a:t>
          </a:r>
          <a:r>
            <a:rPr lang="en-US" sz="2200" b="1" kern="1200" dirty="0"/>
            <a:t> </a:t>
          </a:r>
          <a:r>
            <a:rPr lang="en-US" sz="2200" b="1" kern="1200" dirty="0" err="1"/>
            <a:t>hội</a:t>
          </a:r>
          <a:r>
            <a:rPr lang="en-US" sz="2200" b="1" kern="1200" dirty="0"/>
            <a:t>, </a:t>
          </a:r>
          <a:r>
            <a:rPr lang="en-US" sz="2200" b="1" kern="1200" dirty="0" err="1"/>
            <a:t>thách</a:t>
          </a:r>
          <a:r>
            <a:rPr lang="en-US" sz="2200" b="1" kern="1200" dirty="0"/>
            <a:t> </a:t>
          </a:r>
          <a:r>
            <a:rPr lang="en-US" sz="2200" b="1" kern="1200" dirty="0" err="1"/>
            <a:t>thức</a:t>
          </a:r>
          <a:endParaRPr lang="vi-VN" sz="2200" b="1" kern="1200" dirty="0"/>
        </a:p>
      </dsp:txBody>
      <dsp:txXfrm>
        <a:off x="1917958" y="5199828"/>
        <a:ext cx="1610667" cy="1370663"/>
      </dsp:txXfrm>
    </dsp:sp>
    <dsp:sp modelId="{C3EEDC25-F7FB-4D48-AE38-5E7B1F871EAF}">
      <dsp:nvSpPr>
        <dsp:cNvPr id="0" name=""/>
        <dsp:cNvSpPr/>
      </dsp:nvSpPr>
      <dsp:spPr>
        <a:xfrm rot="11880000">
          <a:off x="2891203" y="2954764"/>
          <a:ext cx="369573" cy="659059"/>
        </a:xfrm>
        <a:prstGeom prst="rightArrow">
          <a:avLst>
            <a:gd name="adj1" fmla="val 60000"/>
            <a:gd name="adj2" fmla="val 50000"/>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vi-VN" sz="3000" kern="1200"/>
        </a:p>
      </dsp:txBody>
      <dsp:txXfrm rot="10800000">
        <a:off x="2999362" y="3103707"/>
        <a:ext cx="258701" cy="395435"/>
      </dsp:txXfrm>
    </dsp:sp>
    <dsp:sp modelId="{EFC5A96E-380C-48CB-A12D-7F7EF4E8F2B0}">
      <dsp:nvSpPr>
        <dsp:cNvPr id="0" name=""/>
        <dsp:cNvSpPr/>
      </dsp:nvSpPr>
      <dsp:spPr>
        <a:xfrm>
          <a:off x="678275" y="1879973"/>
          <a:ext cx="2117133" cy="1938411"/>
        </a:xfrm>
        <a:prstGeom prst="ellipse">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(5) </a:t>
          </a:r>
        </a:p>
        <a:p>
          <a:pPr marL="0" lvl="0" indent="0" algn="ctr" defTabSz="1066800">
            <a:lnSpc>
              <a:spcPct val="90000"/>
            </a:lnSpc>
            <a:spcBef>
              <a:spcPct val="0"/>
            </a:spcBef>
            <a:spcAft>
              <a:spcPct val="35000"/>
            </a:spcAft>
            <a:buNone/>
          </a:pPr>
          <a:r>
            <a:rPr lang="en-US" sz="2400" b="1" kern="1200" dirty="0" err="1"/>
            <a:t>Giải</a:t>
          </a:r>
          <a:r>
            <a:rPr lang="en-US" sz="2400" b="1" kern="1200" dirty="0"/>
            <a:t> </a:t>
          </a:r>
          <a:r>
            <a:rPr lang="en-US" sz="2400" b="1" kern="1200" dirty="0" err="1"/>
            <a:t>pháp</a:t>
          </a:r>
          <a:endParaRPr lang="vi-VN" sz="2400" b="1" kern="1200" dirty="0"/>
        </a:p>
      </dsp:txBody>
      <dsp:txXfrm>
        <a:off x="988322" y="2163847"/>
        <a:ext cx="1497039" cy="1370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E9812-33E8-49B5-9782-821155D785E9}">
      <dsp:nvSpPr>
        <dsp:cNvPr id="0" name=""/>
        <dsp:cNvSpPr/>
      </dsp:nvSpPr>
      <dsp:spPr>
        <a:xfrm>
          <a:off x="0" y="0"/>
          <a:ext cx="8111835" cy="0"/>
        </a:xfrm>
        <a:prstGeom prst="lin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A08C2-B938-4720-80AD-8EC5F70CDF49}">
      <dsp:nvSpPr>
        <dsp:cNvPr id="0" name=""/>
        <dsp:cNvSpPr/>
      </dsp:nvSpPr>
      <dsp:spPr>
        <a:xfrm>
          <a:off x="0" y="0"/>
          <a:ext cx="94353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rgbClr val="002060"/>
              </a:solidFill>
              <a:latin typeface="Times New Roman" panose="02020603050405020304" pitchFamily="18" charset="0"/>
              <a:cs typeface="Times New Roman" panose="02020603050405020304" pitchFamily="18" charset="0"/>
            </a:rPr>
            <a:t>ĐH XIII </a:t>
          </a:r>
          <a:r>
            <a:rPr lang="en-US" sz="3700" b="1" kern="1200" dirty="0" err="1">
              <a:solidFill>
                <a:srgbClr val="002060"/>
              </a:solidFill>
              <a:latin typeface="Times New Roman" panose="02020603050405020304" pitchFamily="18" charset="0"/>
              <a:cs typeface="Times New Roman" panose="02020603050405020304" pitchFamily="18" charset="0"/>
            </a:rPr>
            <a:t>của</a:t>
          </a:r>
          <a:r>
            <a:rPr lang="en-US" sz="3700" b="1" kern="1200" dirty="0">
              <a:solidFill>
                <a:srgbClr val="002060"/>
              </a:solidFill>
              <a:latin typeface="Times New Roman" panose="02020603050405020304" pitchFamily="18" charset="0"/>
              <a:cs typeface="Times New Roman" panose="02020603050405020304" pitchFamily="18" charset="0"/>
            </a:rPr>
            <a:t> </a:t>
          </a:r>
          <a:r>
            <a:rPr lang="en-US" sz="3700" b="1" kern="1200" dirty="0" err="1">
              <a:solidFill>
                <a:srgbClr val="002060"/>
              </a:solidFill>
              <a:latin typeface="Times New Roman" panose="02020603050405020304" pitchFamily="18" charset="0"/>
              <a:cs typeface="Times New Roman" panose="02020603050405020304" pitchFamily="18" charset="0"/>
            </a:rPr>
            <a:t>Đảng</a:t>
          </a:r>
          <a:endParaRPr lang="vi-VN" sz="3700" b="1" kern="1200" dirty="0">
            <a:solidFill>
              <a:srgbClr val="002060"/>
            </a:solidFill>
            <a:latin typeface="Times New Roman" panose="02020603050405020304" pitchFamily="18" charset="0"/>
            <a:cs typeface="Times New Roman" panose="02020603050405020304" pitchFamily="18" charset="0"/>
          </a:endParaRPr>
        </a:p>
      </dsp:txBody>
      <dsp:txXfrm>
        <a:off x="0" y="0"/>
        <a:ext cx="943530" cy="4064000"/>
      </dsp:txXfrm>
    </dsp:sp>
    <dsp:sp modelId="{863F3D79-6099-40D9-919B-BDE493C4430E}">
      <dsp:nvSpPr>
        <dsp:cNvPr id="0" name=""/>
        <dsp:cNvSpPr/>
      </dsp:nvSpPr>
      <dsp:spPr>
        <a:xfrm>
          <a:off x="1056890" y="63500"/>
          <a:ext cx="6841646"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Wingdings" panose="05000000000000000000" pitchFamily="2" charset="2"/>
            <a:buNone/>
          </a:pPr>
          <a:r>
            <a:rPr lang="vi-VN" sz="2400" i="0" u="sng" kern="1200" dirty="0">
              <a:solidFill>
                <a:srgbClr val="002060"/>
              </a:solidFill>
              <a:latin typeface="Times New Roman" panose="02020603050405020304" pitchFamily="18" charset="0"/>
              <a:cs typeface="Times New Roman" panose="02020603050405020304" pitchFamily="18" charset="0"/>
            </a:rPr>
            <a:t>Kiên trì, kiên định đường lối độc lập, tự chủ, đa phương hoá, đa dạng hoá</a:t>
          </a:r>
          <a:r>
            <a:rPr lang="vi-VN" sz="2400" i="0" u="none" kern="1200" dirty="0">
              <a:solidFill>
                <a:srgbClr val="002060"/>
              </a:solidFill>
              <a:latin typeface="Times New Roman" panose="02020603050405020304" pitchFamily="18" charset="0"/>
              <a:cs typeface="Times New Roman" panose="02020603050405020304" pitchFamily="18" charset="0"/>
            </a:rPr>
            <a:t>, </a:t>
          </a:r>
          <a:r>
            <a:rPr lang="vi-VN" sz="2400" i="0" kern="1200" dirty="0">
              <a:solidFill>
                <a:srgbClr val="002060"/>
              </a:solidFill>
              <a:latin typeface="Times New Roman" panose="02020603050405020304" pitchFamily="18" charset="0"/>
              <a:cs typeface="Times New Roman" panose="02020603050405020304" pitchFamily="18" charset="0"/>
            </a:rPr>
            <a:t>nâng cao khả năng thích ứng năng động và linh hoạt xử lý hài hoà lợi ích</a:t>
          </a:r>
          <a:endParaRPr lang="vi-VN" sz="2400" i="0" u="none" kern="1200" dirty="0">
            <a:solidFill>
              <a:srgbClr val="002060"/>
            </a:solidFill>
            <a:latin typeface="Times New Roman" panose="02020603050405020304" pitchFamily="18" charset="0"/>
            <a:cs typeface="Times New Roman" panose="02020603050405020304" pitchFamily="18" charset="0"/>
          </a:endParaRPr>
        </a:p>
      </dsp:txBody>
      <dsp:txXfrm>
        <a:off x="1056890" y="63500"/>
        <a:ext cx="6841646" cy="1269999"/>
      </dsp:txXfrm>
    </dsp:sp>
    <dsp:sp modelId="{7626809E-0747-4378-9BF8-3D7634F5BC95}">
      <dsp:nvSpPr>
        <dsp:cNvPr id="0" name=""/>
        <dsp:cNvSpPr/>
      </dsp:nvSpPr>
      <dsp:spPr>
        <a:xfrm>
          <a:off x="943530" y="1333499"/>
          <a:ext cx="604585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2139C-7D34-43A9-8C6F-8608D1778148}">
      <dsp:nvSpPr>
        <dsp:cNvPr id="0" name=""/>
        <dsp:cNvSpPr/>
      </dsp:nvSpPr>
      <dsp:spPr>
        <a:xfrm>
          <a:off x="1056890" y="1396999"/>
          <a:ext cx="690370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i="0" u="sng" kern="1200" dirty="0">
              <a:solidFill>
                <a:srgbClr val="002060"/>
              </a:solidFill>
              <a:latin typeface="Times New Roman" panose="02020603050405020304" pitchFamily="18" charset="0"/>
              <a:cs typeface="Times New Roman" panose="02020603050405020304" pitchFamily="18" charset="0"/>
            </a:rPr>
            <a:t>Nâng cao mức độ và chất lượng hội nhập quốc tế</a:t>
          </a:r>
          <a:r>
            <a:rPr lang="vi-VN" sz="2400" i="0" u="none" kern="1200" dirty="0">
              <a:solidFill>
                <a:srgbClr val="002060"/>
              </a:solidFill>
              <a:latin typeface="Times New Roman" panose="02020603050405020304" pitchFamily="18" charset="0"/>
              <a:cs typeface="Times New Roman" panose="02020603050405020304" pitchFamily="18" charset="0"/>
            </a:rPr>
            <a:t>, </a:t>
          </a:r>
          <a:r>
            <a:rPr lang="vi-VN" sz="2400" i="0" kern="1200" dirty="0">
              <a:solidFill>
                <a:srgbClr val="002060"/>
              </a:solidFill>
              <a:latin typeface="Times New Roman" panose="02020603050405020304" pitchFamily="18" charset="0"/>
              <a:cs typeface="Times New Roman" panose="02020603050405020304" pitchFamily="18" charset="0"/>
            </a:rPr>
            <a:t>tận dụng hiệu quả các hiệp định thương mại tự do đã ký kết để mở rộng thị trường, thu hút đầu tư</a:t>
          </a:r>
          <a:endParaRPr lang="vi-VN" sz="2400" i="0" u="none" kern="1200" dirty="0">
            <a:solidFill>
              <a:srgbClr val="002060"/>
            </a:solidFill>
            <a:latin typeface="Times New Roman" panose="02020603050405020304" pitchFamily="18" charset="0"/>
            <a:cs typeface="Times New Roman" panose="02020603050405020304" pitchFamily="18" charset="0"/>
          </a:endParaRPr>
        </a:p>
      </dsp:txBody>
      <dsp:txXfrm>
        <a:off x="1056890" y="1396999"/>
        <a:ext cx="6903700" cy="1269999"/>
      </dsp:txXfrm>
    </dsp:sp>
    <dsp:sp modelId="{6AA3373D-98E4-48AE-ADD9-184EBFBACC30}">
      <dsp:nvSpPr>
        <dsp:cNvPr id="0" name=""/>
        <dsp:cNvSpPr/>
      </dsp:nvSpPr>
      <dsp:spPr>
        <a:xfrm>
          <a:off x="943530" y="2666999"/>
          <a:ext cx="604585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94AB1-7662-4BCD-95A2-FFBE527A0F27}">
      <dsp:nvSpPr>
        <dsp:cNvPr id="0" name=""/>
        <dsp:cNvSpPr/>
      </dsp:nvSpPr>
      <dsp:spPr>
        <a:xfrm>
          <a:off x="1056890" y="2730499"/>
          <a:ext cx="7052962"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i="0" u="sng" kern="1200" dirty="0">
              <a:solidFill>
                <a:srgbClr val="002060"/>
              </a:solidFill>
              <a:latin typeface="Times New Roman" panose="02020603050405020304" pitchFamily="18" charset="0"/>
              <a:cs typeface="Times New Roman" panose="02020603050405020304" pitchFamily="18" charset="0"/>
            </a:rPr>
            <a:t>Xây dựng nền ngoại giao kinh tế phục vụ phát triển</a:t>
          </a:r>
          <a:r>
            <a:rPr lang="vi-VN" sz="2400" i="0" u="none" kern="1200" dirty="0">
              <a:solidFill>
                <a:srgbClr val="002060"/>
              </a:solidFill>
              <a:latin typeface="Times New Roman" panose="02020603050405020304" pitchFamily="18" charset="0"/>
              <a:cs typeface="Times New Roman" panose="02020603050405020304" pitchFamily="18" charset="0"/>
            </a:rPr>
            <a:t>, lấy người dân, địa phương và doanh nghiệp làm trung tâm phục vụ</a:t>
          </a:r>
        </a:p>
      </dsp:txBody>
      <dsp:txXfrm>
        <a:off x="1056890" y="2730499"/>
        <a:ext cx="7052962" cy="1269999"/>
      </dsp:txXfrm>
    </dsp:sp>
    <dsp:sp modelId="{AC366AE3-F821-4FC8-BD11-897F88C2F4D3}">
      <dsp:nvSpPr>
        <dsp:cNvPr id="0" name=""/>
        <dsp:cNvSpPr/>
      </dsp:nvSpPr>
      <dsp:spPr>
        <a:xfrm>
          <a:off x="943530" y="4000499"/>
          <a:ext cx="604585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E9812-33E8-49B5-9782-821155D785E9}">
      <dsp:nvSpPr>
        <dsp:cNvPr id="0" name=""/>
        <dsp:cNvSpPr/>
      </dsp:nvSpPr>
      <dsp:spPr>
        <a:xfrm>
          <a:off x="0" y="0"/>
          <a:ext cx="8111835" cy="0"/>
        </a:xfrm>
        <a:prstGeom prst="lin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A08C2-B938-4720-80AD-8EC5F70CDF49}">
      <dsp:nvSpPr>
        <dsp:cNvPr id="0" name=""/>
        <dsp:cNvSpPr/>
      </dsp:nvSpPr>
      <dsp:spPr>
        <a:xfrm>
          <a:off x="0" y="0"/>
          <a:ext cx="936607" cy="4455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err="1">
              <a:solidFill>
                <a:srgbClr val="002060"/>
              </a:solidFill>
              <a:latin typeface="Times New Roman" panose="02020603050405020304" pitchFamily="18" charset="0"/>
              <a:cs typeface="Times New Roman" panose="02020603050405020304" pitchFamily="18" charset="0"/>
            </a:rPr>
            <a:t>Nghị</a:t>
          </a:r>
          <a:r>
            <a:rPr lang="en-US" sz="2400" b="1" i="0" kern="1200" dirty="0">
              <a:solidFill>
                <a:srgbClr val="002060"/>
              </a:solidFill>
              <a:latin typeface="Times New Roman" panose="02020603050405020304" pitchFamily="18" charset="0"/>
              <a:cs typeface="Times New Roman" panose="02020603050405020304" pitchFamily="18" charset="0"/>
            </a:rPr>
            <a:t> </a:t>
          </a:r>
          <a:r>
            <a:rPr lang="en-US" sz="2400" b="1" i="0" kern="1200" dirty="0" err="1">
              <a:solidFill>
                <a:srgbClr val="002060"/>
              </a:solidFill>
              <a:latin typeface="Times New Roman" panose="02020603050405020304" pitchFamily="18" charset="0"/>
              <a:cs typeface="Times New Roman" panose="02020603050405020304" pitchFamily="18" charset="0"/>
            </a:rPr>
            <a:t>quyết</a:t>
          </a:r>
          <a:r>
            <a:rPr lang="en-US" sz="2400" b="1" i="0" kern="1200" dirty="0">
              <a:solidFill>
                <a:srgbClr val="002060"/>
              </a:solidFill>
              <a:latin typeface="Times New Roman" panose="02020603050405020304" pitchFamily="18" charset="0"/>
              <a:cs typeface="Times New Roman" panose="02020603050405020304" pitchFamily="18" charset="0"/>
            </a:rPr>
            <a:t> 99/NQ-CP </a:t>
          </a:r>
          <a:r>
            <a:rPr lang="en-US" sz="2400" b="0" i="0" kern="1200" dirty="0">
              <a:solidFill>
                <a:srgbClr val="002060"/>
              </a:solidFill>
              <a:latin typeface="Times New Roman" panose="02020603050405020304" pitchFamily="18" charset="0"/>
              <a:cs typeface="Times New Roman" panose="02020603050405020304" pitchFamily="18" charset="0"/>
            </a:rPr>
            <a:t>(30/8/21)</a:t>
          </a:r>
          <a:endParaRPr lang="vi-VN" sz="2400" b="0" i="0" kern="1200" dirty="0">
            <a:solidFill>
              <a:srgbClr val="002060"/>
            </a:solidFill>
            <a:latin typeface="Times New Roman" panose="02020603050405020304" pitchFamily="18" charset="0"/>
            <a:cs typeface="Times New Roman" panose="02020603050405020304" pitchFamily="18" charset="0"/>
          </a:endParaRPr>
        </a:p>
      </dsp:txBody>
      <dsp:txXfrm>
        <a:off x="0" y="0"/>
        <a:ext cx="936607" cy="4455344"/>
      </dsp:txXfrm>
    </dsp:sp>
    <dsp:sp modelId="{863F3D79-6099-40D9-919B-BDE493C4430E}">
      <dsp:nvSpPr>
        <dsp:cNvPr id="0" name=""/>
        <dsp:cNvSpPr/>
      </dsp:nvSpPr>
      <dsp:spPr>
        <a:xfrm>
          <a:off x="1049135" y="37472"/>
          <a:ext cx="6912346" cy="97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vi-VN" sz="2200" b="1" i="0" u="sng" kern="1200" dirty="0">
              <a:solidFill>
                <a:srgbClr val="002060"/>
              </a:solidFill>
              <a:latin typeface="Times New Roman" panose="02020603050405020304" pitchFamily="18" charset="0"/>
              <a:cs typeface="Times New Roman" panose="02020603050405020304" pitchFamily="18" charset="0"/>
            </a:rPr>
            <a:t>Quan điểm</a:t>
          </a:r>
          <a:r>
            <a:rPr lang="vi-VN" sz="2200" i="0" kern="1200" dirty="0">
              <a:solidFill>
                <a:srgbClr val="002060"/>
              </a:solidFill>
              <a:latin typeface="Times New Roman" panose="02020603050405020304" pitchFamily="18" charset="0"/>
              <a:cs typeface="Times New Roman" panose="02020603050405020304" pitchFamily="18" charset="0"/>
            </a:rPr>
            <a:t>: </a:t>
          </a:r>
          <a:r>
            <a:rPr lang="vi-VN" sz="2200" b="1" i="0" u="none" kern="1200" dirty="0">
              <a:solidFill>
                <a:srgbClr val="002060"/>
              </a:solidFill>
              <a:latin typeface="Times New Roman" panose="02020603050405020304" pitchFamily="18" charset="0"/>
              <a:cs typeface="Times New Roman" panose="02020603050405020304" pitchFamily="18" charset="0"/>
            </a:rPr>
            <a:t>nội lực </a:t>
          </a:r>
          <a:r>
            <a:rPr lang="vi-VN" sz="2200" i="1" u="sng" kern="1200" dirty="0">
              <a:solidFill>
                <a:srgbClr val="002060"/>
              </a:solidFill>
              <a:latin typeface="Times New Roman" panose="02020603050405020304" pitchFamily="18" charset="0"/>
              <a:cs typeface="Times New Roman" panose="02020603050405020304" pitchFamily="18" charset="0"/>
            </a:rPr>
            <a:t>là yếu tố cơ bản</a:t>
          </a:r>
          <a:r>
            <a:rPr lang="vi-VN" sz="2200" i="1" kern="1200" dirty="0">
              <a:solidFill>
                <a:srgbClr val="002060"/>
              </a:solidFill>
              <a:latin typeface="Times New Roman" panose="02020603050405020304" pitchFamily="18" charset="0"/>
              <a:cs typeface="Times New Roman" panose="02020603050405020304" pitchFamily="18" charset="0"/>
            </a:rPr>
            <a:t>, </a:t>
          </a:r>
          <a:r>
            <a:rPr lang="vi-VN" sz="2200" i="1" u="sng" kern="1200" dirty="0">
              <a:solidFill>
                <a:srgbClr val="002060"/>
              </a:solidFill>
              <a:latin typeface="Times New Roman" panose="02020603050405020304" pitchFamily="18" charset="0"/>
              <a:cs typeface="Times New Roman" panose="02020603050405020304" pitchFamily="18" charset="0"/>
            </a:rPr>
            <a:t>chiến lược lâu dài, quyết định; </a:t>
          </a:r>
          <a:r>
            <a:rPr lang="vi-VN" sz="2200" b="1" i="0" u="none" kern="1200" dirty="0">
              <a:solidFill>
                <a:srgbClr val="002060"/>
              </a:solidFill>
              <a:latin typeface="Times New Roman" panose="02020603050405020304" pitchFamily="18" charset="0"/>
              <a:cs typeface="Times New Roman" panose="02020603050405020304" pitchFamily="18" charset="0"/>
            </a:rPr>
            <a:t>ngoại lực </a:t>
          </a:r>
          <a:r>
            <a:rPr lang="vi-VN" sz="2200" i="1" u="sng" kern="1200" dirty="0">
              <a:solidFill>
                <a:srgbClr val="002060"/>
              </a:solidFill>
              <a:latin typeface="Times New Roman" panose="02020603050405020304" pitchFamily="18" charset="0"/>
              <a:cs typeface="Times New Roman" panose="02020603050405020304" pitchFamily="18" charset="0"/>
            </a:rPr>
            <a:t>là quan trọng, cần thiết, đột phá.</a:t>
          </a:r>
          <a:endParaRPr lang="vi-VN" sz="2200" i="0" u="none" kern="1200" dirty="0">
            <a:solidFill>
              <a:srgbClr val="002060"/>
            </a:solidFill>
            <a:latin typeface="Times New Roman" panose="02020603050405020304" pitchFamily="18" charset="0"/>
            <a:cs typeface="Times New Roman" panose="02020603050405020304" pitchFamily="18" charset="0"/>
          </a:endParaRPr>
        </a:p>
      </dsp:txBody>
      <dsp:txXfrm>
        <a:off x="1049135" y="37472"/>
        <a:ext cx="6912346" cy="970390"/>
      </dsp:txXfrm>
    </dsp:sp>
    <dsp:sp modelId="{7626809E-0747-4378-9BF8-3D7634F5BC95}">
      <dsp:nvSpPr>
        <dsp:cNvPr id="0" name=""/>
        <dsp:cNvSpPr/>
      </dsp:nvSpPr>
      <dsp:spPr>
        <a:xfrm>
          <a:off x="936607" y="1007862"/>
          <a:ext cx="600149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2139C-7D34-43A9-8C6F-8608D1778148}">
      <dsp:nvSpPr>
        <dsp:cNvPr id="0" name=""/>
        <dsp:cNvSpPr/>
      </dsp:nvSpPr>
      <dsp:spPr>
        <a:xfrm>
          <a:off x="1049135" y="1045335"/>
          <a:ext cx="6853044" cy="49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vi-VN" sz="2200" b="1" i="0" u="sng" kern="1200" dirty="0">
              <a:solidFill>
                <a:srgbClr val="002060"/>
              </a:solidFill>
              <a:latin typeface="Times New Roman" panose="02020603050405020304" pitchFamily="18" charset="0"/>
              <a:cs typeface="Times New Roman" panose="02020603050405020304" pitchFamily="18" charset="0"/>
            </a:rPr>
            <a:t>Mục tiêu</a:t>
          </a:r>
          <a:r>
            <a:rPr lang="vi-VN" sz="2200" i="0" u="none" kern="1200" dirty="0">
              <a:solidFill>
                <a:srgbClr val="002060"/>
              </a:solidFill>
              <a:latin typeface="Times New Roman" panose="02020603050405020304" pitchFamily="18" charset="0"/>
              <a:cs typeface="Times New Roman" panose="02020603050405020304" pitchFamily="18" charset="0"/>
            </a:rPr>
            <a:t>:</a:t>
          </a:r>
        </a:p>
      </dsp:txBody>
      <dsp:txXfrm>
        <a:off x="1049135" y="1045335"/>
        <a:ext cx="6853044" cy="493517"/>
      </dsp:txXfrm>
    </dsp:sp>
    <dsp:sp modelId="{6AA3373D-98E4-48AE-ADD9-184EBFBACC30}">
      <dsp:nvSpPr>
        <dsp:cNvPr id="0" name=""/>
        <dsp:cNvSpPr/>
      </dsp:nvSpPr>
      <dsp:spPr>
        <a:xfrm>
          <a:off x="936607" y="1538853"/>
          <a:ext cx="600149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94AB1-7662-4BCD-95A2-FFBE527A0F27}">
      <dsp:nvSpPr>
        <dsp:cNvPr id="0" name=""/>
        <dsp:cNvSpPr/>
      </dsp:nvSpPr>
      <dsp:spPr>
        <a:xfrm>
          <a:off x="1049135" y="1576325"/>
          <a:ext cx="7001210" cy="501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vi-VN" sz="2200" i="1" u="sng" kern="1200" dirty="0">
              <a:solidFill>
                <a:srgbClr val="002060"/>
              </a:solidFill>
              <a:latin typeface="Times New Roman" panose="02020603050405020304" pitchFamily="18" charset="0"/>
              <a:cs typeface="Times New Roman" panose="02020603050405020304" pitchFamily="18" charset="0"/>
            </a:rPr>
            <a:t>Xây dựng nền ngoại giao hiện đại;</a:t>
          </a:r>
          <a:endParaRPr lang="vi-VN" sz="2200" i="0" u="none" kern="1200" dirty="0">
            <a:solidFill>
              <a:srgbClr val="002060"/>
            </a:solidFill>
            <a:latin typeface="Times New Roman" panose="02020603050405020304" pitchFamily="18" charset="0"/>
            <a:cs typeface="Times New Roman" panose="02020603050405020304" pitchFamily="18" charset="0"/>
          </a:endParaRPr>
        </a:p>
      </dsp:txBody>
      <dsp:txXfrm>
        <a:off x="1049135" y="1576325"/>
        <a:ext cx="7001210" cy="501357"/>
      </dsp:txXfrm>
    </dsp:sp>
    <dsp:sp modelId="{AC366AE3-F821-4FC8-BD11-897F88C2F4D3}">
      <dsp:nvSpPr>
        <dsp:cNvPr id="0" name=""/>
        <dsp:cNvSpPr/>
      </dsp:nvSpPr>
      <dsp:spPr>
        <a:xfrm>
          <a:off x="936607" y="2077682"/>
          <a:ext cx="600149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BF5684-8524-4134-9481-959F2A5BCB69}">
      <dsp:nvSpPr>
        <dsp:cNvPr id="0" name=""/>
        <dsp:cNvSpPr/>
      </dsp:nvSpPr>
      <dsp:spPr>
        <a:xfrm>
          <a:off x="1049135" y="2115154"/>
          <a:ext cx="6907164" cy="54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vi-VN" sz="2200" i="1" kern="1200" dirty="0">
              <a:solidFill>
                <a:srgbClr val="002060"/>
              </a:solidFill>
              <a:latin typeface="Times New Roman" panose="02020603050405020304" pitchFamily="18" charset="0"/>
              <a:cs typeface="Times New Roman" panose="02020603050405020304" pitchFamily="18" charset="0"/>
            </a:rPr>
            <a:t>Tăng cường hiệu quả hoạt động đối ngoại</a:t>
          </a:r>
          <a:endParaRPr lang="vi-VN" sz="2200" i="0" u="none" kern="1200" dirty="0">
            <a:solidFill>
              <a:srgbClr val="002060"/>
            </a:solidFill>
            <a:latin typeface="Times New Roman" panose="02020603050405020304" pitchFamily="18" charset="0"/>
            <a:cs typeface="Times New Roman" panose="02020603050405020304" pitchFamily="18" charset="0"/>
          </a:endParaRPr>
        </a:p>
      </dsp:txBody>
      <dsp:txXfrm>
        <a:off x="1049135" y="2115154"/>
        <a:ext cx="6907164" cy="545079"/>
      </dsp:txXfrm>
    </dsp:sp>
    <dsp:sp modelId="{AC99C79E-1106-4706-BF65-2A5E9E975E36}">
      <dsp:nvSpPr>
        <dsp:cNvPr id="0" name=""/>
        <dsp:cNvSpPr/>
      </dsp:nvSpPr>
      <dsp:spPr>
        <a:xfrm>
          <a:off x="936607" y="2660234"/>
          <a:ext cx="600149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36D54-6775-495A-8848-B45F65DB4638}">
      <dsp:nvSpPr>
        <dsp:cNvPr id="0" name=""/>
        <dsp:cNvSpPr/>
      </dsp:nvSpPr>
      <dsp:spPr>
        <a:xfrm>
          <a:off x="1049135" y="2697706"/>
          <a:ext cx="6907164" cy="57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vi-VN" sz="2200" i="1" u="sng" kern="1200" dirty="0">
              <a:solidFill>
                <a:srgbClr val="002060"/>
              </a:solidFill>
              <a:latin typeface="Times New Roman" panose="02020603050405020304" pitchFamily="18" charset="0"/>
              <a:cs typeface="Times New Roman" panose="02020603050405020304" pitchFamily="18" charset="0"/>
            </a:rPr>
            <a:t>Chủ động và tích cực hội nhập quốc tế toàn diện, sâu rộng</a:t>
          </a:r>
          <a:endParaRPr lang="vi-VN" sz="2200" i="0" u="none" kern="1200" dirty="0">
            <a:solidFill>
              <a:srgbClr val="002060"/>
            </a:solidFill>
            <a:latin typeface="Times New Roman" panose="02020603050405020304" pitchFamily="18" charset="0"/>
            <a:cs typeface="Times New Roman" panose="02020603050405020304" pitchFamily="18" charset="0"/>
          </a:endParaRPr>
        </a:p>
      </dsp:txBody>
      <dsp:txXfrm>
        <a:off x="1049135" y="2697706"/>
        <a:ext cx="6907164" cy="574240"/>
      </dsp:txXfrm>
    </dsp:sp>
    <dsp:sp modelId="{4D27E520-5F89-47DE-8C75-C3805C3725FC}">
      <dsp:nvSpPr>
        <dsp:cNvPr id="0" name=""/>
        <dsp:cNvSpPr/>
      </dsp:nvSpPr>
      <dsp:spPr>
        <a:xfrm>
          <a:off x="936607" y="3271947"/>
          <a:ext cx="600149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A48FEF-9B71-48AA-B501-329F84060492}">
      <dsp:nvSpPr>
        <dsp:cNvPr id="0" name=""/>
        <dsp:cNvSpPr/>
      </dsp:nvSpPr>
      <dsp:spPr>
        <a:xfrm>
          <a:off x="1049135" y="3309419"/>
          <a:ext cx="7058451" cy="55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vi-VN" sz="2200" i="1" u="sng" kern="1200" dirty="0">
              <a:solidFill>
                <a:srgbClr val="002060"/>
              </a:solidFill>
              <a:latin typeface="Times New Roman" panose="02020603050405020304" pitchFamily="18" charset="0"/>
              <a:cs typeface="Times New Roman" panose="02020603050405020304" pitchFamily="18" charset="0"/>
            </a:rPr>
            <a:t>Đẩy mạnh ngoại giao kinh tế</a:t>
          </a:r>
          <a:r>
            <a:rPr lang="vi-VN" sz="2200" i="1" kern="1200" dirty="0">
              <a:solidFill>
                <a:srgbClr val="002060"/>
              </a:solidFill>
              <a:latin typeface="Times New Roman" panose="02020603050405020304" pitchFamily="18" charset="0"/>
              <a:cs typeface="Times New Roman" panose="02020603050405020304" pitchFamily="18" charset="0"/>
            </a:rPr>
            <a:t> phục vụ phát triển</a:t>
          </a:r>
          <a:endParaRPr lang="vi-VN" sz="2200" i="0" u="none" kern="1200" dirty="0">
            <a:solidFill>
              <a:srgbClr val="002060"/>
            </a:solidFill>
            <a:latin typeface="Times New Roman" panose="02020603050405020304" pitchFamily="18" charset="0"/>
            <a:cs typeface="Times New Roman" panose="02020603050405020304" pitchFamily="18" charset="0"/>
          </a:endParaRPr>
        </a:p>
      </dsp:txBody>
      <dsp:txXfrm>
        <a:off x="1049135" y="3309419"/>
        <a:ext cx="7058451" cy="557790"/>
      </dsp:txXfrm>
    </dsp:sp>
    <dsp:sp modelId="{53521EF7-D8AE-4460-9196-C0B7721B3683}">
      <dsp:nvSpPr>
        <dsp:cNvPr id="0" name=""/>
        <dsp:cNvSpPr/>
      </dsp:nvSpPr>
      <dsp:spPr>
        <a:xfrm>
          <a:off x="936607" y="3867210"/>
          <a:ext cx="600149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52FEBE-CF67-44C9-9793-DF0AA1FABAF1}">
      <dsp:nvSpPr>
        <dsp:cNvPr id="0" name=""/>
        <dsp:cNvSpPr/>
      </dsp:nvSpPr>
      <dsp:spPr>
        <a:xfrm>
          <a:off x="1049135" y="3904682"/>
          <a:ext cx="7017228" cy="51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vi-VN" sz="2200" i="1" u="sng" kern="1200" dirty="0">
              <a:solidFill>
                <a:srgbClr val="002060"/>
              </a:solidFill>
              <a:latin typeface="Times New Roman" panose="02020603050405020304" pitchFamily="18" charset="0"/>
              <a:cs typeface="Times New Roman" panose="02020603050405020304" pitchFamily="18" charset="0"/>
            </a:rPr>
            <a:t>Nâng cao vị thế, uy tín của Việt Nam</a:t>
          </a:r>
          <a:r>
            <a:rPr lang="vi-VN" sz="2200" i="1" kern="1200" dirty="0">
              <a:solidFill>
                <a:srgbClr val="002060"/>
              </a:solidFill>
              <a:latin typeface="Times New Roman" panose="02020603050405020304" pitchFamily="18" charset="0"/>
              <a:cs typeface="Times New Roman" panose="02020603050405020304" pitchFamily="18" charset="0"/>
            </a:rPr>
            <a:t> trên trường quốc tế</a:t>
          </a:r>
          <a:endParaRPr lang="vi-VN" sz="2200" i="0" u="none" kern="1200" dirty="0">
            <a:solidFill>
              <a:srgbClr val="002060"/>
            </a:solidFill>
            <a:latin typeface="Times New Roman" panose="02020603050405020304" pitchFamily="18" charset="0"/>
            <a:cs typeface="Times New Roman" panose="02020603050405020304" pitchFamily="18" charset="0"/>
          </a:endParaRPr>
        </a:p>
      </dsp:txBody>
      <dsp:txXfrm>
        <a:off x="1049135" y="3904682"/>
        <a:ext cx="7017228" cy="512756"/>
      </dsp:txXfrm>
    </dsp:sp>
    <dsp:sp modelId="{A31C18F7-7765-4FDF-9224-1E36A0080A8F}">
      <dsp:nvSpPr>
        <dsp:cNvPr id="0" name=""/>
        <dsp:cNvSpPr/>
      </dsp:nvSpPr>
      <dsp:spPr>
        <a:xfrm>
          <a:off x="936607" y="4417438"/>
          <a:ext cx="600149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E9812-33E8-49B5-9782-821155D785E9}">
      <dsp:nvSpPr>
        <dsp:cNvPr id="0" name=""/>
        <dsp:cNvSpPr/>
      </dsp:nvSpPr>
      <dsp:spPr>
        <a:xfrm>
          <a:off x="0" y="0"/>
          <a:ext cx="8111835" cy="0"/>
        </a:xfrm>
        <a:prstGeom prst="lin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A08C2-B938-4720-80AD-8EC5F70CDF49}">
      <dsp:nvSpPr>
        <dsp:cNvPr id="0" name=""/>
        <dsp:cNvSpPr/>
      </dsp:nvSpPr>
      <dsp:spPr>
        <a:xfrm>
          <a:off x="0" y="0"/>
          <a:ext cx="94353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err="1">
              <a:solidFill>
                <a:srgbClr val="002060"/>
              </a:solidFill>
              <a:latin typeface="Times New Roman" panose="02020603050405020304" pitchFamily="18" charset="0"/>
              <a:cs typeface="Times New Roman" panose="02020603050405020304" pitchFamily="18" charset="0"/>
            </a:rPr>
            <a:t>Một</a:t>
          </a:r>
          <a:r>
            <a:rPr lang="en-US" sz="2700" b="1" kern="1200" dirty="0">
              <a:solidFill>
                <a:srgbClr val="002060"/>
              </a:solidFill>
              <a:latin typeface="Times New Roman" panose="02020603050405020304" pitchFamily="18" charset="0"/>
              <a:cs typeface="Times New Roman" panose="02020603050405020304" pitchFamily="18" charset="0"/>
            </a:rPr>
            <a:t> </a:t>
          </a:r>
          <a:r>
            <a:rPr lang="en-US" sz="2700" b="1" kern="1200" dirty="0" err="1">
              <a:solidFill>
                <a:srgbClr val="002060"/>
              </a:solidFill>
              <a:latin typeface="Times New Roman" panose="02020603050405020304" pitchFamily="18" charset="0"/>
              <a:cs typeface="Times New Roman" panose="02020603050405020304" pitchFamily="18" charset="0"/>
            </a:rPr>
            <a:t>số</a:t>
          </a:r>
          <a:r>
            <a:rPr lang="en-US" sz="2700" b="1" kern="1200" dirty="0">
              <a:solidFill>
                <a:srgbClr val="002060"/>
              </a:solidFill>
              <a:latin typeface="Times New Roman" panose="02020603050405020304" pitchFamily="18" charset="0"/>
              <a:cs typeface="Times New Roman" panose="02020603050405020304" pitchFamily="18" charset="0"/>
            </a:rPr>
            <a:t> </a:t>
          </a:r>
          <a:r>
            <a:rPr lang="en-US" sz="2700" b="1" kern="1200" dirty="0" err="1">
              <a:solidFill>
                <a:srgbClr val="002060"/>
              </a:solidFill>
              <a:latin typeface="Times New Roman" panose="02020603050405020304" pitchFamily="18" charset="0"/>
              <a:cs typeface="Times New Roman" panose="02020603050405020304" pitchFamily="18" charset="0"/>
            </a:rPr>
            <a:t>chủ</a:t>
          </a:r>
          <a:r>
            <a:rPr lang="en-US" sz="2700" b="1" kern="1200" dirty="0">
              <a:solidFill>
                <a:srgbClr val="002060"/>
              </a:solidFill>
              <a:latin typeface="Times New Roman" panose="02020603050405020304" pitchFamily="18" charset="0"/>
              <a:cs typeface="Times New Roman" panose="02020603050405020304" pitchFamily="18" charset="0"/>
            </a:rPr>
            <a:t> </a:t>
          </a:r>
          <a:r>
            <a:rPr lang="en-US" sz="2700" b="1" kern="1200" dirty="0" err="1">
              <a:solidFill>
                <a:srgbClr val="002060"/>
              </a:solidFill>
              <a:latin typeface="Times New Roman" panose="02020603050405020304" pitchFamily="18" charset="0"/>
              <a:cs typeface="Times New Roman" panose="02020603050405020304" pitchFamily="18" charset="0"/>
            </a:rPr>
            <a:t>trương</a:t>
          </a:r>
          <a:r>
            <a:rPr lang="en-US" sz="2700" b="1" kern="1200" dirty="0">
              <a:solidFill>
                <a:srgbClr val="002060"/>
              </a:solidFill>
              <a:latin typeface="Times New Roman" panose="02020603050405020304" pitchFamily="18" charset="0"/>
              <a:cs typeface="Times New Roman" panose="02020603050405020304" pitchFamily="18" charset="0"/>
            </a:rPr>
            <a:t>, </a:t>
          </a:r>
          <a:r>
            <a:rPr lang="en-US" sz="2700" b="1" kern="1200" dirty="0" err="1">
              <a:solidFill>
                <a:srgbClr val="002060"/>
              </a:solidFill>
              <a:latin typeface="Times New Roman" panose="02020603050405020304" pitchFamily="18" charset="0"/>
              <a:cs typeface="Times New Roman" panose="02020603050405020304" pitchFamily="18" charset="0"/>
            </a:rPr>
            <a:t>định</a:t>
          </a:r>
          <a:r>
            <a:rPr lang="en-US" sz="2700" b="1" kern="1200" dirty="0">
              <a:solidFill>
                <a:srgbClr val="002060"/>
              </a:solidFill>
              <a:latin typeface="Times New Roman" panose="02020603050405020304" pitchFamily="18" charset="0"/>
              <a:cs typeface="Times New Roman" panose="02020603050405020304" pitchFamily="18" charset="0"/>
            </a:rPr>
            <a:t> </a:t>
          </a:r>
          <a:r>
            <a:rPr lang="en-US" sz="2700" b="1" kern="1200" dirty="0" err="1">
              <a:solidFill>
                <a:srgbClr val="002060"/>
              </a:solidFill>
              <a:latin typeface="Times New Roman" panose="02020603050405020304" pitchFamily="18" charset="0"/>
              <a:cs typeface="Times New Roman" panose="02020603050405020304" pitchFamily="18" charset="0"/>
            </a:rPr>
            <a:t>hướng</a:t>
          </a:r>
          <a:r>
            <a:rPr lang="en-US" sz="2700" b="1" kern="1200" dirty="0">
              <a:solidFill>
                <a:srgbClr val="002060"/>
              </a:solidFill>
              <a:latin typeface="Times New Roman" panose="02020603050405020304" pitchFamily="18" charset="0"/>
              <a:cs typeface="Times New Roman" panose="02020603050405020304" pitchFamily="18" charset="0"/>
            </a:rPr>
            <a:t> </a:t>
          </a:r>
          <a:r>
            <a:rPr lang="en-US" sz="2700" b="1" kern="1200" dirty="0" err="1">
              <a:solidFill>
                <a:srgbClr val="002060"/>
              </a:solidFill>
              <a:latin typeface="Times New Roman" panose="02020603050405020304" pitchFamily="18" charset="0"/>
              <a:cs typeface="Times New Roman" panose="02020603050405020304" pitchFamily="18" charset="0"/>
            </a:rPr>
            <a:t>lớn</a:t>
          </a:r>
          <a:r>
            <a:rPr lang="en-US" sz="2700" b="1" kern="1200" dirty="0">
              <a:solidFill>
                <a:srgbClr val="002060"/>
              </a:solidFill>
              <a:latin typeface="Times New Roman" panose="02020603050405020304" pitchFamily="18" charset="0"/>
              <a:cs typeface="Times New Roman" panose="02020603050405020304" pitchFamily="18" charset="0"/>
            </a:rPr>
            <a:t> </a:t>
          </a:r>
          <a:r>
            <a:rPr lang="en-US" sz="2700" b="1" kern="1200" dirty="0" err="1">
              <a:solidFill>
                <a:srgbClr val="002060"/>
              </a:solidFill>
              <a:latin typeface="Times New Roman" panose="02020603050405020304" pitchFamily="18" charset="0"/>
              <a:cs typeface="Times New Roman" panose="02020603050405020304" pitchFamily="18" charset="0"/>
            </a:rPr>
            <a:t>khác</a:t>
          </a:r>
          <a:endParaRPr lang="vi-VN" sz="2700" b="1" kern="1200" dirty="0">
            <a:solidFill>
              <a:srgbClr val="002060"/>
            </a:solidFill>
            <a:latin typeface="Times New Roman" panose="02020603050405020304" pitchFamily="18" charset="0"/>
            <a:cs typeface="Times New Roman" panose="02020603050405020304" pitchFamily="18" charset="0"/>
          </a:endParaRPr>
        </a:p>
      </dsp:txBody>
      <dsp:txXfrm>
        <a:off x="0" y="0"/>
        <a:ext cx="943530" cy="4064000"/>
      </dsp:txXfrm>
    </dsp:sp>
    <dsp:sp modelId="{863F3D79-6099-40D9-919B-BDE493C4430E}">
      <dsp:nvSpPr>
        <dsp:cNvPr id="0" name=""/>
        <dsp:cNvSpPr/>
      </dsp:nvSpPr>
      <dsp:spPr>
        <a:xfrm>
          <a:off x="1056890" y="63500"/>
          <a:ext cx="6841646"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Font typeface="Wingdings" panose="05000000000000000000" pitchFamily="2" charset="2"/>
            <a:buNone/>
          </a:pPr>
          <a:r>
            <a:rPr lang="en-US" sz="2100" i="0" u="none" kern="1200" dirty="0" err="1">
              <a:solidFill>
                <a:srgbClr val="002060"/>
              </a:solidFill>
              <a:latin typeface="Times New Roman" panose="02020603050405020304" pitchFamily="18" charset="0"/>
              <a:cs typeface="Times New Roman" panose="02020603050405020304" pitchFamily="18" charset="0"/>
            </a:rPr>
            <a:t>Nghị</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quyết</a:t>
          </a:r>
          <a:r>
            <a:rPr lang="en-US" sz="2100" i="0" u="none" kern="1200" dirty="0">
              <a:solidFill>
                <a:srgbClr val="002060"/>
              </a:solidFill>
              <a:latin typeface="Times New Roman" panose="02020603050405020304" pitchFamily="18" charset="0"/>
              <a:cs typeface="Times New Roman" panose="02020603050405020304" pitchFamily="18" charset="0"/>
            </a:rPr>
            <a:t> 22-NQ/TW </a:t>
          </a:r>
          <a:r>
            <a:rPr lang="en-US" sz="2100" i="0" u="none" kern="1200" dirty="0" err="1">
              <a:solidFill>
                <a:srgbClr val="002060"/>
              </a:solidFill>
              <a:latin typeface="Times New Roman" panose="02020603050405020304" pitchFamily="18" charset="0"/>
              <a:cs typeface="Times New Roman" panose="02020603050405020304" pitchFamily="18" charset="0"/>
            </a:rPr>
            <a:t>ngày</a:t>
          </a:r>
          <a:r>
            <a:rPr lang="en-US" sz="2100" i="0" u="none" kern="1200" dirty="0">
              <a:solidFill>
                <a:srgbClr val="002060"/>
              </a:solidFill>
              <a:latin typeface="Times New Roman" panose="02020603050405020304" pitchFamily="18" charset="0"/>
              <a:cs typeface="Times New Roman" panose="02020603050405020304" pitchFamily="18" charset="0"/>
            </a:rPr>
            <a:t> 10/4/2013 </a:t>
          </a:r>
          <a:r>
            <a:rPr lang="en-US" sz="2100" i="0" u="none" kern="1200" dirty="0" err="1">
              <a:solidFill>
                <a:srgbClr val="002060"/>
              </a:solidFill>
              <a:latin typeface="Times New Roman" panose="02020603050405020304" pitchFamily="18" charset="0"/>
              <a:cs typeface="Times New Roman" panose="02020603050405020304" pitchFamily="18" charset="0"/>
            </a:rPr>
            <a:t>của</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Bộ</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Chính</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trị</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về</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hội</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nhập</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quốc</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tế</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a:solidFill>
                <a:srgbClr val="002060"/>
              </a:solidFill>
              <a:latin typeface="Times New Roman" panose="02020603050405020304" pitchFamily="18" charset="0"/>
              <a:cs typeface="Times New Roman" panose="02020603050405020304" pitchFamily="18" charset="0"/>
            </a:rPr>
            <a:t>3 </a:t>
          </a:r>
          <a:r>
            <a:rPr lang="en-US" sz="2100" i="1" u="none" kern="1200" dirty="0" err="1">
              <a:solidFill>
                <a:srgbClr val="002060"/>
              </a:solidFill>
              <a:latin typeface="Times New Roman" panose="02020603050405020304" pitchFamily="18" charset="0"/>
              <a:cs typeface="Times New Roman" panose="02020603050405020304" pitchFamily="18" charset="0"/>
            </a:rPr>
            <a:t>trụ</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cột</a:t>
          </a:r>
          <a:r>
            <a:rPr lang="en-US" sz="2100" i="1" u="none" kern="1200" dirty="0">
              <a:solidFill>
                <a:srgbClr val="002060"/>
              </a:solidFill>
              <a:latin typeface="Times New Roman" panose="02020603050405020304" pitchFamily="18" charset="0"/>
              <a:cs typeface="Times New Roman" panose="02020603050405020304" pitchFamily="18" charset="0"/>
            </a:rPr>
            <a:t> – </a:t>
          </a:r>
          <a:r>
            <a:rPr lang="en-US" sz="2100" i="1" u="none" kern="1200" dirty="0" err="1">
              <a:solidFill>
                <a:srgbClr val="002060"/>
              </a:solidFill>
              <a:latin typeface="Times New Roman" panose="02020603050405020304" pitchFamily="18" charset="0"/>
              <a:cs typeface="Times New Roman" panose="02020603050405020304" pitchFamily="18" charset="0"/>
            </a:rPr>
            <a:t>Chính</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trị</a:t>
          </a:r>
          <a:r>
            <a:rPr lang="en-US" sz="2100" i="1" u="none" kern="1200" dirty="0">
              <a:solidFill>
                <a:srgbClr val="002060"/>
              </a:solidFill>
              <a:latin typeface="Times New Roman" panose="02020603050405020304" pitchFamily="18" charset="0"/>
              <a:cs typeface="Times New Roman" panose="02020603050405020304" pitchFamily="18" charset="0"/>
            </a:rPr>
            <a:t>, an </a:t>
          </a:r>
          <a:r>
            <a:rPr lang="en-US" sz="2100" i="1" u="none" kern="1200" dirty="0" err="1">
              <a:solidFill>
                <a:srgbClr val="002060"/>
              </a:solidFill>
              <a:latin typeface="Times New Roman" panose="02020603050405020304" pitchFamily="18" charset="0"/>
              <a:cs typeface="Times New Roman" panose="02020603050405020304" pitchFamily="18" charset="0"/>
            </a:rPr>
            <a:t>ninh</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quốc</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phòng</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Kinh</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tế</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thương</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mại</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và</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văn</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1" u="none" kern="1200" dirty="0" err="1">
              <a:solidFill>
                <a:srgbClr val="002060"/>
              </a:solidFill>
              <a:latin typeface="Times New Roman" panose="02020603050405020304" pitchFamily="18" charset="0"/>
              <a:cs typeface="Times New Roman" panose="02020603050405020304" pitchFamily="18" charset="0"/>
            </a:rPr>
            <a:t>hoá</a:t>
          </a:r>
          <a:r>
            <a:rPr lang="en-US" sz="2100" i="1" u="none" kern="1200" dirty="0">
              <a:solidFill>
                <a:srgbClr val="002060"/>
              </a:solidFill>
              <a:latin typeface="Times New Roman" panose="02020603050405020304" pitchFamily="18" charset="0"/>
              <a:cs typeface="Times New Roman" panose="02020603050405020304" pitchFamily="18" charset="0"/>
            </a:rPr>
            <a:t>, lao </a:t>
          </a:r>
          <a:r>
            <a:rPr lang="en-US" sz="2100" i="1" u="none" kern="1200" dirty="0" err="1">
              <a:solidFill>
                <a:srgbClr val="002060"/>
              </a:solidFill>
              <a:latin typeface="Times New Roman" panose="02020603050405020304" pitchFamily="18" charset="0"/>
              <a:cs typeface="Times New Roman" panose="02020603050405020304" pitchFamily="18" charset="0"/>
            </a:rPr>
            <a:t>động</a:t>
          </a:r>
          <a:r>
            <a:rPr lang="en-US" sz="2100" i="1" u="none" kern="1200" dirty="0">
              <a:solidFill>
                <a:srgbClr val="002060"/>
              </a:solidFill>
              <a:latin typeface="Times New Roman" panose="02020603050405020304" pitchFamily="18" charset="0"/>
              <a:cs typeface="Times New Roman" panose="02020603050405020304" pitchFamily="18" charset="0"/>
            </a:rPr>
            <a:t>, khoa </a:t>
          </a:r>
          <a:r>
            <a:rPr lang="en-US" sz="2100" i="1" u="none" kern="1200" dirty="0" err="1">
              <a:solidFill>
                <a:srgbClr val="002060"/>
              </a:solidFill>
              <a:latin typeface="Times New Roman" panose="02020603050405020304" pitchFamily="18" charset="0"/>
              <a:cs typeface="Times New Roman" panose="02020603050405020304" pitchFamily="18" charset="0"/>
            </a:rPr>
            <a:t>học</a:t>
          </a:r>
          <a:r>
            <a:rPr lang="en-US" sz="2100" i="1"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a:solidFill>
                <a:srgbClr val="002060"/>
              </a:solidFill>
              <a:latin typeface="Times New Roman" panose="02020603050405020304" pitchFamily="18" charset="0"/>
              <a:cs typeface="Times New Roman" panose="02020603050405020304" pitchFamily="18" charset="0"/>
            </a:rPr>
            <a:t>)</a:t>
          </a:r>
          <a:endParaRPr lang="vi-VN" sz="2100" i="0" u="none" kern="1200" dirty="0">
            <a:solidFill>
              <a:srgbClr val="002060"/>
            </a:solidFill>
            <a:latin typeface="Times New Roman" panose="02020603050405020304" pitchFamily="18" charset="0"/>
            <a:cs typeface="Times New Roman" panose="02020603050405020304" pitchFamily="18" charset="0"/>
          </a:endParaRPr>
        </a:p>
      </dsp:txBody>
      <dsp:txXfrm>
        <a:off x="1056890" y="63500"/>
        <a:ext cx="6841646" cy="1269999"/>
      </dsp:txXfrm>
    </dsp:sp>
    <dsp:sp modelId="{7626809E-0747-4378-9BF8-3D7634F5BC95}">
      <dsp:nvSpPr>
        <dsp:cNvPr id="0" name=""/>
        <dsp:cNvSpPr/>
      </dsp:nvSpPr>
      <dsp:spPr>
        <a:xfrm>
          <a:off x="943530" y="1333499"/>
          <a:ext cx="604585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2139C-7D34-43A9-8C6F-8608D1778148}">
      <dsp:nvSpPr>
        <dsp:cNvPr id="0" name=""/>
        <dsp:cNvSpPr/>
      </dsp:nvSpPr>
      <dsp:spPr>
        <a:xfrm>
          <a:off x="1056890" y="1396999"/>
          <a:ext cx="690370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i="0" u="none" kern="1200" dirty="0" err="1">
              <a:solidFill>
                <a:srgbClr val="002060"/>
              </a:solidFill>
              <a:latin typeface="Times New Roman" panose="02020603050405020304" pitchFamily="18" charset="0"/>
              <a:cs typeface="Times New Roman" panose="02020603050405020304" pitchFamily="18" charset="0"/>
            </a:rPr>
            <a:t>Nghị</a:t>
          </a:r>
          <a:r>
            <a:rPr lang="en-US" sz="2100" i="0" u="none" kern="1200" dirty="0">
              <a:solidFill>
                <a:srgbClr val="002060"/>
              </a:solidFill>
              <a:latin typeface="Times New Roman" panose="02020603050405020304" pitchFamily="18" charset="0"/>
              <a:cs typeface="Times New Roman" panose="02020603050405020304" pitchFamily="18" charset="0"/>
            </a:rPr>
            <a:t> </a:t>
          </a:r>
          <a:r>
            <a:rPr lang="en-US" sz="2100" i="0" u="none" kern="1200" dirty="0" err="1">
              <a:solidFill>
                <a:srgbClr val="002060"/>
              </a:solidFill>
              <a:latin typeface="Times New Roman" panose="02020603050405020304" pitchFamily="18" charset="0"/>
              <a:cs typeface="Times New Roman" panose="02020603050405020304" pitchFamily="18" charset="0"/>
            </a:rPr>
            <a:t>quyết</a:t>
          </a:r>
          <a:r>
            <a:rPr lang="en-US" sz="2100" i="0" u="none" kern="1200" dirty="0">
              <a:solidFill>
                <a:srgbClr val="002060"/>
              </a:solidFill>
              <a:latin typeface="Times New Roman" panose="02020603050405020304" pitchFamily="18" charset="0"/>
              <a:cs typeface="Times New Roman" panose="02020603050405020304" pitchFamily="18" charset="0"/>
            </a:rPr>
            <a:t> 06-NQ/TW </a:t>
          </a:r>
          <a:r>
            <a:rPr lang="en-US" sz="2100" i="0" u="none" kern="1200" dirty="0" err="1">
              <a:solidFill>
                <a:srgbClr val="002060"/>
              </a:solidFill>
              <a:latin typeface="Times New Roman" panose="02020603050405020304" pitchFamily="18" charset="0"/>
              <a:cs typeface="Times New Roman" panose="02020603050405020304" pitchFamily="18" charset="0"/>
            </a:rPr>
            <a:t>của</a:t>
          </a:r>
          <a:r>
            <a:rPr lang="en-US" sz="2100" i="0" u="none" kern="1200" dirty="0">
              <a:solidFill>
                <a:srgbClr val="002060"/>
              </a:solidFill>
              <a:latin typeface="Times New Roman" panose="02020603050405020304" pitchFamily="18" charset="0"/>
              <a:cs typeface="Times New Roman" panose="02020603050405020304" pitchFamily="18" charset="0"/>
            </a:rPr>
            <a:t> BCH TW </a:t>
          </a:r>
          <a:r>
            <a:rPr lang="en-US" sz="2100" i="0" u="none" kern="1200" dirty="0" err="1">
              <a:solidFill>
                <a:srgbClr val="002060"/>
              </a:solidFill>
              <a:latin typeface="Times New Roman" panose="02020603050405020304" pitchFamily="18" charset="0"/>
              <a:cs typeface="Times New Roman" panose="02020603050405020304" pitchFamily="18" charset="0"/>
            </a:rPr>
            <a:t>về</a:t>
          </a:r>
          <a:r>
            <a:rPr lang="en-US" sz="2100" i="0" u="none" kern="1200" dirty="0">
              <a:solidFill>
                <a:srgbClr val="002060"/>
              </a:solidFill>
              <a:latin typeface="Times New Roman" panose="02020603050405020304" pitchFamily="18" charset="0"/>
              <a:cs typeface="Times New Roman" panose="02020603050405020304" pitchFamily="18" charset="0"/>
            </a:rPr>
            <a:t> t</a:t>
          </a:r>
          <a:r>
            <a:rPr lang="vi-VN" sz="2100" b="0" i="0" u="none" kern="1200" dirty="0">
              <a:latin typeface="Times New Roman" panose="02020603050405020304" pitchFamily="18" charset="0"/>
              <a:cs typeface="Times New Roman" panose="02020603050405020304" pitchFamily="18" charset="0"/>
            </a:rPr>
            <a:t>hực hiện có hiệu quả tiến trình </a:t>
          </a:r>
          <a:r>
            <a:rPr lang="vi-VN" sz="2100" b="1" i="0" u="none" kern="1200" dirty="0">
              <a:latin typeface="Times New Roman" panose="02020603050405020304" pitchFamily="18" charset="0"/>
              <a:cs typeface="Times New Roman" panose="02020603050405020304" pitchFamily="18" charset="0"/>
            </a:rPr>
            <a:t>hội nhập kinh tế quốc tế</a:t>
          </a:r>
          <a:r>
            <a:rPr lang="vi-VN" sz="2100" b="0" i="0" u="none" kern="1200" dirty="0">
              <a:latin typeface="Times New Roman" panose="02020603050405020304" pitchFamily="18" charset="0"/>
              <a:cs typeface="Times New Roman" panose="02020603050405020304" pitchFamily="18" charset="0"/>
            </a:rPr>
            <a:t>, giữ vững ổn định chính trị - xã hội trong bối cảnh nước ta tham gia các hiệp định thương mại tự do thế hệ mới</a:t>
          </a:r>
          <a:endParaRPr lang="vi-VN" sz="2100" i="0" u="none" kern="1200" dirty="0">
            <a:solidFill>
              <a:srgbClr val="002060"/>
            </a:solidFill>
            <a:latin typeface="Times New Roman" panose="02020603050405020304" pitchFamily="18" charset="0"/>
            <a:cs typeface="Times New Roman" panose="02020603050405020304" pitchFamily="18" charset="0"/>
          </a:endParaRPr>
        </a:p>
      </dsp:txBody>
      <dsp:txXfrm>
        <a:off x="1056890" y="1396999"/>
        <a:ext cx="6903700" cy="1269999"/>
      </dsp:txXfrm>
    </dsp:sp>
    <dsp:sp modelId="{6AA3373D-98E4-48AE-ADD9-184EBFBACC30}">
      <dsp:nvSpPr>
        <dsp:cNvPr id="0" name=""/>
        <dsp:cNvSpPr/>
      </dsp:nvSpPr>
      <dsp:spPr>
        <a:xfrm>
          <a:off x="943530" y="2666999"/>
          <a:ext cx="604585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94AB1-7662-4BCD-95A2-FFBE527A0F27}">
      <dsp:nvSpPr>
        <dsp:cNvPr id="0" name=""/>
        <dsp:cNvSpPr/>
      </dsp:nvSpPr>
      <dsp:spPr>
        <a:xfrm>
          <a:off x="1056890" y="2730499"/>
          <a:ext cx="7052962"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i="0" u="sng" kern="1200" dirty="0" err="1">
              <a:solidFill>
                <a:srgbClr val="002060"/>
              </a:solidFill>
              <a:latin typeface="Times New Roman" panose="02020603050405020304" pitchFamily="18" charset="0"/>
              <a:cs typeface="Times New Roman" panose="02020603050405020304" pitchFamily="18" charset="0"/>
            </a:rPr>
            <a:t>Các</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Nghị</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quyết</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của</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Chính</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phủ</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để</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triển</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khai</a:t>
          </a:r>
          <a:r>
            <a:rPr lang="en-US" sz="2100" i="0" u="sng" kern="1200" dirty="0">
              <a:solidFill>
                <a:srgbClr val="002060"/>
              </a:solidFill>
              <a:latin typeface="Times New Roman" panose="02020603050405020304" pitchFamily="18" charset="0"/>
              <a:cs typeface="Times New Roman" panose="02020603050405020304" pitchFamily="18" charset="0"/>
            </a:rPr>
            <a:t> 02 </a:t>
          </a:r>
          <a:r>
            <a:rPr lang="en-US" sz="2100" i="0" u="sng" kern="1200" dirty="0" err="1">
              <a:solidFill>
                <a:srgbClr val="002060"/>
              </a:solidFill>
              <a:latin typeface="Times New Roman" panose="02020603050405020304" pitchFamily="18" charset="0"/>
              <a:cs typeface="Times New Roman" panose="02020603050405020304" pitchFamily="18" charset="0"/>
            </a:rPr>
            <a:t>Nghị</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quyết</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nêu</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trên</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các</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Chỉ</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thị</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của</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Thủ</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tướng</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Chính</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phủ</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các</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Kế</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hoạch</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hành</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động</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của</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các</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Bộ</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ngành</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và</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các</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Tỉnh</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để</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thực</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hiện</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hội</a:t>
          </a:r>
          <a:r>
            <a:rPr lang="en-US" sz="2100" i="0" u="sng" kern="1200" dirty="0">
              <a:solidFill>
                <a:srgbClr val="002060"/>
              </a:solidFill>
              <a:latin typeface="Times New Roman" panose="02020603050405020304" pitchFamily="18" charset="0"/>
              <a:cs typeface="Times New Roman" panose="02020603050405020304" pitchFamily="18" charset="0"/>
            </a:rPr>
            <a:t> </a:t>
          </a:r>
          <a:r>
            <a:rPr lang="en-US" sz="2100" i="0" u="sng" kern="1200" dirty="0" err="1">
              <a:solidFill>
                <a:srgbClr val="002060"/>
              </a:solidFill>
              <a:latin typeface="Times New Roman" panose="02020603050405020304" pitchFamily="18" charset="0"/>
              <a:cs typeface="Times New Roman" panose="02020603050405020304" pitchFamily="18" charset="0"/>
            </a:rPr>
            <a:t>nhập</a:t>
          </a:r>
          <a:r>
            <a:rPr lang="en-US" sz="2100" i="0" u="sng" kern="1200" dirty="0">
              <a:solidFill>
                <a:srgbClr val="002060"/>
              </a:solidFill>
              <a:latin typeface="Times New Roman" panose="02020603050405020304" pitchFamily="18" charset="0"/>
              <a:cs typeface="Times New Roman" panose="02020603050405020304" pitchFamily="18" charset="0"/>
            </a:rPr>
            <a:t>.</a:t>
          </a:r>
          <a:endParaRPr lang="vi-VN" sz="2100" i="0" u="none" kern="1200" dirty="0">
            <a:solidFill>
              <a:srgbClr val="002060"/>
            </a:solidFill>
            <a:latin typeface="Times New Roman" panose="02020603050405020304" pitchFamily="18" charset="0"/>
            <a:cs typeface="Times New Roman" panose="02020603050405020304" pitchFamily="18" charset="0"/>
          </a:endParaRPr>
        </a:p>
      </dsp:txBody>
      <dsp:txXfrm>
        <a:off x="1056890" y="2730499"/>
        <a:ext cx="7052962" cy="1269999"/>
      </dsp:txXfrm>
    </dsp:sp>
    <dsp:sp modelId="{AC366AE3-F821-4FC8-BD11-897F88C2F4D3}">
      <dsp:nvSpPr>
        <dsp:cNvPr id="0" name=""/>
        <dsp:cNvSpPr/>
      </dsp:nvSpPr>
      <dsp:spPr>
        <a:xfrm>
          <a:off x="943530" y="4000499"/>
          <a:ext cx="604585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BA818-88ED-47B6-8D8F-A51E2F0CD8FB}">
      <dsp:nvSpPr>
        <dsp:cNvPr id="0" name=""/>
        <dsp:cNvSpPr/>
      </dsp:nvSpPr>
      <dsp:spPr>
        <a:xfrm>
          <a:off x="0" y="1102875"/>
          <a:ext cx="2017953" cy="1934057"/>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Mục</a:t>
          </a:r>
          <a:r>
            <a:rPr lang="en-US" sz="2400" b="1" kern="1200" dirty="0"/>
            <a:t> </a:t>
          </a:r>
          <a:r>
            <a:rPr lang="en-US" sz="2400" b="1" kern="1200" dirty="0" err="1"/>
            <a:t>tiêu</a:t>
          </a:r>
          <a:r>
            <a:rPr lang="en-US" sz="2400" b="1" kern="1200" dirty="0"/>
            <a:t> </a:t>
          </a:r>
          <a:r>
            <a:rPr lang="en-US" sz="2400" b="1" kern="1200" dirty="0" err="1"/>
            <a:t>đến</a:t>
          </a:r>
          <a:r>
            <a:rPr lang="en-US" sz="2400" b="1" kern="1200" dirty="0"/>
            <a:t> 2025</a:t>
          </a:r>
          <a:endParaRPr lang="vi-VN" sz="2400" b="1" kern="1200" dirty="0"/>
        </a:p>
      </dsp:txBody>
      <dsp:txXfrm>
        <a:off x="295522" y="1386111"/>
        <a:ext cx="1426909" cy="1367585"/>
      </dsp:txXfrm>
    </dsp:sp>
    <dsp:sp modelId="{72009606-F76E-497F-8ADA-6F1F5FAF498A}">
      <dsp:nvSpPr>
        <dsp:cNvPr id="0" name=""/>
        <dsp:cNvSpPr/>
      </dsp:nvSpPr>
      <dsp:spPr>
        <a:xfrm>
          <a:off x="-1182766" y="88920"/>
          <a:ext cx="3898548" cy="4064000"/>
        </a:xfrm>
        <a:prstGeom prst="blockArc">
          <a:avLst>
            <a:gd name="adj1" fmla="val 17527788"/>
            <a:gd name="adj2" fmla="val 4119114"/>
            <a:gd name="adj3" fmla="val 575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7119C-C90F-47EB-B623-1EE225C5D71F}">
      <dsp:nvSpPr>
        <dsp:cNvPr id="0" name=""/>
        <dsp:cNvSpPr/>
      </dsp:nvSpPr>
      <dsp:spPr>
        <a:xfrm>
          <a:off x="1555911" y="334822"/>
          <a:ext cx="1036030" cy="10363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33E85-CC5F-4CC2-88B2-15FDC1D86351}">
      <dsp:nvSpPr>
        <dsp:cNvPr id="0" name=""/>
        <dsp:cNvSpPr/>
      </dsp:nvSpPr>
      <dsp:spPr>
        <a:xfrm>
          <a:off x="2696467" y="204425"/>
          <a:ext cx="4967260"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80% DV </a:t>
          </a:r>
          <a:r>
            <a:rPr lang="en-US" sz="1800" kern="1200" dirty="0" err="1"/>
            <a:t>công</a:t>
          </a:r>
          <a:r>
            <a:rPr lang="en-US" sz="1800" kern="1200" dirty="0"/>
            <a:t> </a:t>
          </a:r>
          <a:r>
            <a:rPr lang="en-US" sz="1800" kern="1200" dirty="0" err="1"/>
            <a:t>trực</a:t>
          </a:r>
          <a:r>
            <a:rPr lang="en-US" sz="1800" kern="1200" dirty="0"/>
            <a:t> </a:t>
          </a:r>
          <a:r>
            <a:rPr lang="en-US" sz="1800" kern="1200" dirty="0" err="1"/>
            <a:t>tuyến</a:t>
          </a:r>
          <a:r>
            <a:rPr lang="en-US" sz="1800" kern="1200" dirty="0"/>
            <a:t> </a:t>
          </a:r>
          <a:r>
            <a:rPr lang="en-US" sz="1800" kern="1200" dirty="0" err="1"/>
            <a:t>mức</a:t>
          </a:r>
          <a:r>
            <a:rPr lang="en-US" sz="1800" kern="1200" dirty="0"/>
            <a:t> 4; 90% </a:t>
          </a:r>
          <a:r>
            <a:rPr lang="en-US" sz="1800" kern="1200" dirty="0" err="1"/>
            <a:t>hồ</a:t>
          </a:r>
          <a:r>
            <a:rPr lang="en-US" sz="1800" kern="1200" dirty="0"/>
            <a:t> </a:t>
          </a:r>
          <a:r>
            <a:rPr lang="en-US" sz="1800" kern="1200" dirty="0" err="1"/>
            <a:t>sơ</a:t>
          </a:r>
          <a:r>
            <a:rPr lang="en-US" sz="1800" kern="1200" dirty="0"/>
            <a:t> </a:t>
          </a:r>
          <a:r>
            <a:rPr lang="en-US" sz="1800" kern="1200" dirty="0" err="1"/>
            <a:t>cấp</a:t>
          </a:r>
          <a:r>
            <a:rPr lang="en-US" sz="1800" kern="1200" dirty="0"/>
            <a:t> </a:t>
          </a:r>
          <a:r>
            <a:rPr lang="en-US" sz="1800" kern="1200" dirty="0" err="1"/>
            <a:t>bộ</a:t>
          </a:r>
          <a:r>
            <a:rPr lang="en-US" sz="1800" kern="1200" dirty="0"/>
            <a:t>, </a:t>
          </a:r>
          <a:r>
            <a:rPr lang="en-US" sz="1800" kern="1200" dirty="0" err="1"/>
            <a:t>tỉnh</a:t>
          </a:r>
          <a:r>
            <a:rPr lang="en-US" sz="1800" kern="1200" dirty="0"/>
            <a:t>; 80% </a:t>
          </a:r>
          <a:r>
            <a:rPr lang="en-US" sz="1800" kern="1200" dirty="0" err="1"/>
            <a:t>cấp</a:t>
          </a:r>
          <a:r>
            <a:rPr lang="en-US" sz="1800" kern="1200" dirty="0"/>
            <a:t> </a:t>
          </a:r>
          <a:r>
            <a:rPr lang="en-US" sz="1800" kern="1200" dirty="0" err="1"/>
            <a:t>huyện</a:t>
          </a:r>
          <a:r>
            <a:rPr lang="en-US" sz="1800" kern="1200" dirty="0"/>
            <a:t>; 60% </a:t>
          </a:r>
          <a:r>
            <a:rPr lang="en-US" sz="1800" kern="1200" dirty="0" err="1"/>
            <a:t>cấp</a:t>
          </a:r>
          <a:r>
            <a:rPr lang="en-US" sz="1800" kern="1200" dirty="0"/>
            <a:t> </a:t>
          </a:r>
          <a:r>
            <a:rPr lang="en-US" sz="1800" kern="1200" dirty="0" err="1"/>
            <a:t>xã</a:t>
          </a:r>
          <a:r>
            <a:rPr lang="en-US" sz="1800" kern="1200" dirty="0"/>
            <a:t>/</a:t>
          </a:r>
          <a:r>
            <a:rPr lang="en-US" sz="1800" kern="1200" dirty="0" err="1"/>
            <a:t>môi</a:t>
          </a:r>
          <a:r>
            <a:rPr lang="en-US" sz="1800" kern="1200" dirty="0"/>
            <a:t> </a:t>
          </a:r>
          <a:r>
            <a:rPr lang="en-US" sz="1800" kern="1200" dirty="0" err="1"/>
            <a:t>trường</a:t>
          </a:r>
          <a:r>
            <a:rPr lang="en-US" sz="1800" kern="1200" dirty="0"/>
            <a:t> </a:t>
          </a:r>
          <a:r>
            <a:rPr lang="en-US" sz="1800" kern="1200" dirty="0" err="1"/>
            <a:t>mạng</a:t>
          </a:r>
          <a:r>
            <a:rPr lang="en-US" sz="1800" kern="1200" dirty="0"/>
            <a:t>; 100% </a:t>
          </a:r>
          <a:r>
            <a:rPr lang="en-US" sz="1800" kern="1200" dirty="0" err="1"/>
            <a:t>chế</a:t>
          </a:r>
          <a:r>
            <a:rPr lang="en-US" sz="1800" kern="1200" dirty="0"/>
            <a:t> </a:t>
          </a:r>
          <a:r>
            <a:rPr lang="en-US" sz="1800" kern="1200" dirty="0" err="1"/>
            <a:t>độ</a:t>
          </a:r>
          <a:r>
            <a:rPr lang="en-US" sz="1800" kern="1200" dirty="0"/>
            <a:t> </a:t>
          </a:r>
          <a:r>
            <a:rPr lang="en-US" sz="1800" kern="1200" dirty="0" err="1"/>
            <a:t>báo</a:t>
          </a:r>
          <a:r>
            <a:rPr lang="en-US" sz="1800" kern="1200" dirty="0"/>
            <a:t> </a:t>
          </a:r>
          <a:r>
            <a:rPr lang="en-US" sz="1800" kern="1200" dirty="0" err="1"/>
            <a:t>cáo</a:t>
          </a:r>
          <a:r>
            <a:rPr lang="en-US" sz="1800" kern="1200" dirty="0"/>
            <a:t> …; 100% </a:t>
          </a:r>
          <a:r>
            <a:rPr lang="en-US" sz="1800" kern="1200" dirty="0" err="1"/>
            <a:t>cơ</a:t>
          </a:r>
          <a:r>
            <a:rPr lang="en-US" sz="1800" kern="1200" dirty="0"/>
            <a:t> </a:t>
          </a:r>
          <a:r>
            <a:rPr lang="en-US" sz="1800" kern="1200" dirty="0" err="1"/>
            <a:t>sở</a:t>
          </a:r>
          <a:r>
            <a:rPr lang="en-US" sz="1800" kern="1200" dirty="0"/>
            <a:t> </a:t>
          </a:r>
          <a:r>
            <a:rPr lang="en-US" sz="1800" kern="1200" dirty="0" err="1"/>
            <a:t>dữ</a:t>
          </a:r>
          <a:r>
            <a:rPr lang="en-US" sz="1800" kern="1200" dirty="0"/>
            <a:t> </a:t>
          </a:r>
          <a:r>
            <a:rPr lang="en-US" sz="1800" kern="1200" dirty="0" err="1"/>
            <a:t>liệu</a:t>
          </a:r>
          <a:r>
            <a:rPr lang="en-US" sz="1800" kern="1200" dirty="0"/>
            <a:t>; 50% </a:t>
          </a:r>
          <a:r>
            <a:rPr lang="en-US" sz="1800" kern="1200" dirty="0" err="1"/>
            <a:t>hoạt</a:t>
          </a:r>
          <a:r>
            <a:rPr lang="en-US" sz="1800" kern="1200" dirty="0"/>
            <a:t> </a:t>
          </a:r>
          <a:r>
            <a:rPr lang="en-US" sz="1800" kern="1200" dirty="0" err="1"/>
            <a:t>động</a:t>
          </a:r>
          <a:r>
            <a:rPr lang="en-US" sz="1800" kern="1200" dirty="0"/>
            <a:t> </a:t>
          </a:r>
          <a:r>
            <a:rPr lang="en-US" sz="1800" kern="1200" dirty="0" err="1"/>
            <a:t>kiểm</a:t>
          </a:r>
          <a:r>
            <a:rPr lang="en-US" sz="1800" kern="1200" dirty="0"/>
            <a:t> </a:t>
          </a:r>
          <a:r>
            <a:rPr lang="en-US" sz="1800" kern="1200" dirty="0" err="1"/>
            <a:t>tra</a:t>
          </a:r>
          <a:r>
            <a:rPr lang="en-US" sz="1800" kern="1200" dirty="0"/>
            <a:t> …</a:t>
          </a:r>
          <a:endParaRPr lang="vi-VN" sz="1800" kern="1200" dirty="0"/>
        </a:p>
      </dsp:txBody>
      <dsp:txXfrm>
        <a:off x="2696467" y="204425"/>
        <a:ext cx="4967260" cy="1002995"/>
      </dsp:txXfrm>
    </dsp:sp>
    <dsp:sp modelId="{8441A708-AAF3-4532-AF80-13DFA6DB41AE}">
      <dsp:nvSpPr>
        <dsp:cNvPr id="0" name=""/>
        <dsp:cNvSpPr/>
      </dsp:nvSpPr>
      <dsp:spPr>
        <a:xfrm>
          <a:off x="2073929" y="1572527"/>
          <a:ext cx="1036030" cy="10363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A5E9D3-028B-47D7-B763-3BA4D161D164}">
      <dsp:nvSpPr>
        <dsp:cNvPr id="0" name=""/>
        <dsp:cNvSpPr/>
      </dsp:nvSpPr>
      <dsp:spPr>
        <a:xfrm>
          <a:off x="3244131" y="1632910"/>
          <a:ext cx="3922012"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20% GDP, </a:t>
          </a:r>
          <a:r>
            <a:rPr lang="en-US" sz="1800" u="sng" kern="1200" dirty="0"/>
            <a:t>&gt;</a:t>
          </a:r>
          <a:r>
            <a:rPr lang="en-US" sz="1800" kern="1200" dirty="0"/>
            <a:t>10% </a:t>
          </a:r>
          <a:r>
            <a:rPr lang="en-US" sz="1800" kern="1200" dirty="0" err="1"/>
            <a:t>kinh</a:t>
          </a:r>
          <a:r>
            <a:rPr lang="en-US" sz="1800" kern="1200" dirty="0"/>
            <a:t> </a:t>
          </a:r>
          <a:r>
            <a:rPr lang="en-US" sz="1800" kern="1200" dirty="0" err="1"/>
            <a:t>tế</a:t>
          </a:r>
          <a:r>
            <a:rPr lang="en-US" sz="1800" kern="1200" dirty="0"/>
            <a:t> </a:t>
          </a:r>
          <a:r>
            <a:rPr lang="en-US" sz="1800" kern="1200" dirty="0" err="1"/>
            <a:t>số</a:t>
          </a:r>
          <a:r>
            <a:rPr lang="en-US" sz="1800" kern="1200" dirty="0"/>
            <a:t> </a:t>
          </a:r>
          <a:r>
            <a:rPr lang="en-US" sz="1800" kern="1200" dirty="0" err="1"/>
            <a:t>trong</a:t>
          </a:r>
          <a:r>
            <a:rPr lang="en-US" sz="1800" kern="1200" dirty="0"/>
            <a:t> </a:t>
          </a:r>
          <a:r>
            <a:rPr lang="en-US" sz="1800" kern="1200" dirty="0" err="1"/>
            <a:t>từng</a:t>
          </a:r>
          <a:r>
            <a:rPr lang="en-US" sz="1800" kern="1200" dirty="0"/>
            <a:t> </a:t>
          </a:r>
          <a:r>
            <a:rPr lang="en-US" sz="1800" kern="1200" dirty="0" err="1"/>
            <a:t>ngành</a:t>
          </a:r>
          <a:r>
            <a:rPr lang="en-US" sz="1800" kern="1200" dirty="0"/>
            <a:t> </a:t>
          </a:r>
          <a:r>
            <a:rPr lang="en-US" sz="1800" kern="1200" dirty="0" err="1"/>
            <a:t>lĩnh</a:t>
          </a:r>
          <a:r>
            <a:rPr lang="en-US" sz="1800" kern="1200" dirty="0"/>
            <a:t> </a:t>
          </a:r>
          <a:r>
            <a:rPr lang="en-US" sz="1800" kern="1200" dirty="0" err="1"/>
            <a:t>vực</a:t>
          </a:r>
          <a:r>
            <a:rPr lang="en-US" sz="1800" kern="1200" dirty="0"/>
            <a:t>; </a:t>
          </a:r>
          <a:r>
            <a:rPr lang="en-US" sz="1800" kern="1200" dirty="0" err="1"/>
            <a:t>năng</a:t>
          </a:r>
          <a:r>
            <a:rPr lang="en-US" sz="1800" kern="1200" dirty="0"/>
            <a:t> </a:t>
          </a:r>
          <a:r>
            <a:rPr lang="en-US" sz="1800" kern="1200" dirty="0" err="1"/>
            <a:t>suất</a:t>
          </a:r>
          <a:r>
            <a:rPr lang="en-US" sz="1800" kern="1200" dirty="0"/>
            <a:t> </a:t>
          </a:r>
          <a:r>
            <a:rPr lang="en-US" sz="1800" kern="1200" dirty="0" err="1"/>
            <a:t>tăng</a:t>
          </a:r>
          <a:r>
            <a:rPr lang="en-US" sz="1800" kern="1200" dirty="0"/>
            <a:t> </a:t>
          </a:r>
          <a:r>
            <a:rPr lang="en-US" sz="1800" kern="1200" dirty="0" err="1"/>
            <a:t>tối</a:t>
          </a:r>
          <a:r>
            <a:rPr lang="en-US" sz="1800" kern="1200" dirty="0"/>
            <a:t> </a:t>
          </a:r>
          <a:r>
            <a:rPr lang="en-US" sz="1800" kern="1200" dirty="0" err="1"/>
            <a:t>thiếu</a:t>
          </a:r>
          <a:r>
            <a:rPr lang="en-US" sz="1800" kern="1200" dirty="0"/>
            <a:t> 7%; </a:t>
          </a:r>
          <a:endParaRPr lang="vi-VN" sz="1800" kern="1200" dirty="0"/>
        </a:p>
      </dsp:txBody>
      <dsp:txXfrm>
        <a:off x="3244131" y="1632910"/>
        <a:ext cx="3922012" cy="1002995"/>
      </dsp:txXfrm>
    </dsp:sp>
    <dsp:sp modelId="{87D3CD8E-697A-473E-A090-5AF159E3F21D}">
      <dsp:nvSpPr>
        <dsp:cNvPr id="0" name=""/>
        <dsp:cNvSpPr/>
      </dsp:nvSpPr>
      <dsp:spPr>
        <a:xfrm>
          <a:off x="1555911" y="2794002"/>
          <a:ext cx="1036030" cy="103632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29849-FED2-46C3-8D7A-F262E2F1C412}">
      <dsp:nvSpPr>
        <dsp:cNvPr id="0" name=""/>
        <dsp:cNvSpPr/>
      </dsp:nvSpPr>
      <dsp:spPr>
        <a:xfrm>
          <a:off x="2786933" y="2928310"/>
          <a:ext cx="4469230"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err="1"/>
            <a:t>Băng</a:t>
          </a:r>
          <a:r>
            <a:rPr lang="en-US" sz="1800" kern="1200" dirty="0"/>
            <a:t> </a:t>
          </a:r>
          <a:r>
            <a:rPr lang="en-US" sz="1800" kern="1200" dirty="0" err="1"/>
            <a:t>rộng</a:t>
          </a:r>
          <a:r>
            <a:rPr lang="en-US" sz="1800" kern="1200" dirty="0"/>
            <a:t> 80% </a:t>
          </a:r>
          <a:r>
            <a:rPr lang="en-US" sz="1800" kern="1200" dirty="0" err="1"/>
            <a:t>hộ</a:t>
          </a:r>
          <a:r>
            <a:rPr lang="en-US" sz="1800" kern="1200" dirty="0"/>
            <a:t> </a:t>
          </a:r>
          <a:r>
            <a:rPr lang="en-US" sz="1800" kern="1200" dirty="0" err="1"/>
            <a:t>gia</a:t>
          </a:r>
          <a:r>
            <a:rPr lang="en-US" sz="1800" kern="1200" dirty="0"/>
            <a:t> </a:t>
          </a:r>
          <a:r>
            <a:rPr lang="en-US" sz="1800" kern="1200" dirty="0" err="1"/>
            <a:t>đình</a:t>
          </a:r>
          <a:r>
            <a:rPr lang="en-US" sz="1800" kern="1200" dirty="0"/>
            <a:t>; 100 </a:t>
          </a:r>
          <a:r>
            <a:rPr lang="en-US" sz="1800" kern="1200" dirty="0" err="1"/>
            <a:t>xã</a:t>
          </a:r>
          <a:r>
            <a:rPr lang="en-US" sz="1800" kern="1200" dirty="0"/>
            <a:t>; </a:t>
          </a:r>
          <a:r>
            <a:rPr lang="en-US" sz="1800" kern="1200" dirty="0" err="1"/>
            <a:t>phổ</a:t>
          </a:r>
          <a:r>
            <a:rPr lang="en-US" sz="1800" kern="1200" dirty="0"/>
            <a:t> </a:t>
          </a:r>
          <a:r>
            <a:rPr lang="en-US" sz="1800" kern="1200" dirty="0" err="1"/>
            <a:t>cập</a:t>
          </a:r>
          <a:r>
            <a:rPr lang="en-US" sz="1800" kern="1200" dirty="0"/>
            <a:t> </a:t>
          </a:r>
          <a:r>
            <a:rPr lang="en-US" sz="1800" kern="1200" dirty="0" err="1"/>
            <a:t>mạng</a:t>
          </a:r>
          <a:r>
            <a:rPr lang="en-US" sz="1800" kern="1200" dirty="0"/>
            <a:t> di </a:t>
          </a:r>
          <a:r>
            <a:rPr lang="en-US" sz="1800" kern="1200" dirty="0" err="1"/>
            <a:t>động</a:t>
          </a:r>
          <a:r>
            <a:rPr lang="en-US" sz="1800" kern="1200" dirty="0"/>
            <a:t> 4G/5G; 50% </a:t>
          </a:r>
          <a:r>
            <a:rPr lang="en-US" sz="1800" kern="1200" dirty="0" err="1"/>
            <a:t>thanh</a:t>
          </a:r>
          <a:r>
            <a:rPr lang="en-US" sz="1800" kern="1200" dirty="0"/>
            <a:t> </a:t>
          </a:r>
          <a:r>
            <a:rPr lang="en-US" sz="1800" kern="1200" dirty="0" err="1"/>
            <a:t>toán</a:t>
          </a:r>
          <a:r>
            <a:rPr lang="en-US" sz="1800" kern="1200" dirty="0"/>
            <a:t> </a:t>
          </a:r>
          <a:r>
            <a:rPr lang="en-US" sz="1800" kern="1200" dirty="0" err="1"/>
            <a:t>điện</a:t>
          </a:r>
          <a:r>
            <a:rPr lang="en-US" sz="1800" kern="1200" dirty="0"/>
            <a:t> </a:t>
          </a:r>
          <a:r>
            <a:rPr lang="en-US" sz="1800" kern="1200" dirty="0" err="1"/>
            <a:t>tử</a:t>
          </a:r>
          <a:endParaRPr lang="vi-VN" sz="1800" kern="1200" dirty="0"/>
        </a:p>
      </dsp:txBody>
      <dsp:txXfrm>
        <a:off x="2786933" y="2928310"/>
        <a:ext cx="4469230" cy="1002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BA818-88ED-47B6-8D8F-A51E2F0CD8FB}">
      <dsp:nvSpPr>
        <dsp:cNvPr id="0" name=""/>
        <dsp:cNvSpPr/>
      </dsp:nvSpPr>
      <dsp:spPr>
        <a:xfrm>
          <a:off x="0" y="1102875"/>
          <a:ext cx="2017953" cy="1934057"/>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Mục</a:t>
          </a:r>
          <a:r>
            <a:rPr lang="en-US" sz="2400" b="1" kern="1200" dirty="0"/>
            <a:t> </a:t>
          </a:r>
          <a:r>
            <a:rPr lang="en-US" sz="2400" b="1" kern="1200" dirty="0" err="1"/>
            <a:t>tiêu</a:t>
          </a:r>
          <a:r>
            <a:rPr lang="en-US" sz="2400" b="1" kern="1200" dirty="0"/>
            <a:t> </a:t>
          </a:r>
          <a:r>
            <a:rPr lang="en-US" sz="2400" b="1" kern="1200" dirty="0" err="1"/>
            <a:t>đến</a:t>
          </a:r>
          <a:r>
            <a:rPr lang="en-US" sz="2400" b="1" kern="1200" dirty="0"/>
            <a:t> 2030</a:t>
          </a:r>
          <a:endParaRPr lang="vi-VN" sz="2400" b="1" kern="1200" dirty="0"/>
        </a:p>
      </dsp:txBody>
      <dsp:txXfrm>
        <a:off x="295522" y="1386111"/>
        <a:ext cx="1426909" cy="1367585"/>
      </dsp:txXfrm>
    </dsp:sp>
    <dsp:sp modelId="{72009606-F76E-497F-8ADA-6F1F5FAF498A}">
      <dsp:nvSpPr>
        <dsp:cNvPr id="0" name=""/>
        <dsp:cNvSpPr/>
      </dsp:nvSpPr>
      <dsp:spPr>
        <a:xfrm>
          <a:off x="-1116524" y="88920"/>
          <a:ext cx="3898548" cy="4064000"/>
        </a:xfrm>
        <a:prstGeom prst="blockArc">
          <a:avLst>
            <a:gd name="adj1" fmla="val 17527788"/>
            <a:gd name="adj2" fmla="val 4119114"/>
            <a:gd name="adj3" fmla="val 575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7119C-C90F-47EB-B623-1EE225C5D71F}">
      <dsp:nvSpPr>
        <dsp:cNvPr id="0" name=""/>
        <dsp:cNvSpPr/>
      </dsp:nvSpPr>
      <dsp:spPr>
        <a:xfrm>
          <a:off x="1622153" y="334822"/>
          <a:ext cx="1036030" cy="10363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33E85-CC5F-4CC2-88B2-15FDC1D86351}">
      <dsp:nvSpPr>
        <dsp:cNvPr id="0" name=""/>
        <dsp:cNvSpPr/>
      </dsp:nvSpPr>
      <dsp:spPr>
        <a:xfrm>
          <a:off x="2762709" y="360290"/>
          <a:ext cx="4967260"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100% DV </a:t>
          </a:r>
          <a:r>
            <a:rPr lang="en-US" sz="1800" kern="1200" dirty="0" err="1"/>
            <a:t>công</a:t>
          </a:r>
          <a:r>
            <a:rPr lang="en-US" sz="1800" kern="1200" dirty="0"/>
            <a:t> </a:t>
          </a:r>
          <a:r>
            <a:rPr lang="en-US" sz="1800" kern="1200" dirty="0" err="1"/>
            <a:t>trực</a:t>
          </a:r>
          <a:r>
            <a:rPr lang="en-US" sz="1800" kern="1200" dirty="0"/>
            <a:t> </a:t>
          </a:r>
          <a:r>
            <a:rPr lang="en-US" sz="1800" kern="1200" dirty="0" err="1"/>
            <a:t>tuyến</a:t>
          </a:r>
          <a:r>
            <a:rPr lang="en-US" sz="1800" kern="1200" dirty="0"/>
            <a:t> </a:t>
          </a:r>
          <a:r>
            <a:rPr lang="en-US" sz="1800" kern="1200" dirty="0" err="1"/>
            <a:t>mức</a:t>
          </a:r>
          <a:r>
            <a:rPr lang="en-US" sz="1800" kern="1200" dirty="0"/>
            <a:t> 4; 100% </a:t>
          </a:r>
          <a:r>
            <a:rPr lang="en-US" sz="1800" kern="1200" dirty="0" err="1"/>
            <a:t>hồ</a:t>
          </a:r>
          <a:r>
            <a:rPr lang="en-US" sz="1800" kern="1200" dirty="0"/>
            <a:t> </a:t>
          </a:r>
          <a:r>
            <a:rPr lang="en-US" sz="1800" kern="1200" dirty="0" err="1"/>
            <a:t>sơ</a:t>
          </a:r>
          <a:r>
            <a:rPr lang="en-US" sz="1800" kern="1200" dirty="0"/>
            <a:t> </a:t>
          </a:r>
          <a:r>
            <a:rPr lang="en-US" sz="1800" kern="1200" dirty="0" err="1"/>
            <a:t>cấp</a:t>
          </a:r>
          <a:r>
            <a:rPr lang="en-US" sz="1800" kern="1200" dirty="0"/>
            <a:t> </a:t>
          </a:r>
          <a:r>
            <a:rPr lang="en-US" sz="1800" kern="1200" dirty="0" err="1"/>
            <a:t>bộ</a:t>
          </a:r>
          <a:r>
            <a:rPr lang="en-US" sz="1800" kern="1200" dirty="0"/>
            <a:t>, </a:t>
          </a:r>
          <a:r>
            <a:rPr lang="en-US" sz="1800" kern="1200" dirty="0" err="1"/>
            <a:t>tỉnh</a:t>
          </a:r>
          <a:r>
            <a:rPr lang="en-US" sz="1800" kern="1200" dirty="0"/>
            <a:t>; 90% </a:t>
          </a:r>
          <a:r>
            <a:rPr lang="en-US" sz="1800" kern="1200" dirty="0" err="1"/>
            <a:t>cấp</a:t>
          </a:r>
          <a:r>
            <a:rPr lang="en-US" sz="1800" kern="1200" dirty="0"/>
            <a:t> </a:t>
          </a:r>
          <a:r>
            <a:rPr lang="en-US" sz="1800" kern="1200" dirty="0" err="1"/>
            <a:t>huyện</a:t>
          </a:r>
          <a:r>
            <a:rPr lang="en-US" sz="1800" kern="1200" dirty="0"/>
            <a:t>; 70% </a:t>
          </a:r>
          <a:r>
            <a:rPr lang="en-US" sz="1800" kern="1200" dirty="0" err="1"/>
            <a:t>cấp</a:t>
          </a:r>
          <a:r>
            <a:rPr lang="en-US" sz="1800" kern="1200" dirty="0"/>
            <a:t> </a:t>
          </a:r>
          <a:r>
            <a:rPr lang="en-US" sz="1800" kern="1200" dirty="0" err="1"/>
            <a:t>xã</a:t>
          </a:r>
          <a:r>
            <a:rPr lang="en-US" sz="1800" kern="1200" dirty="0"/>
            <a:t>/</a:t>
          </a:r>
          <a:r>
            <a:rPr lang="en-US" sz="1800" kern="1200" dirty="0" err="1"/>
            <a:t>môi</a:t>
          </a:r>
          <a:r>
            <a:rPr lang="en-US" sz="1800" kern="1200" dirty="0"/>
            <a:t> </a:t>
          </a:r>
          <a:r>
            <a:rPr lang="en-US" sz="1800" kern="1200" dirty="0" err="1"/>
            <a:t>trường</a:t>
          </a:r>
          <a:r>
            <a:rPr lang="en-US" sz="1800" kern="1200" dirty="0"/>
            <a:t> </a:t>
          </a:r>
          <a:r>
            <a:rPr lang="en-US" sz="1800" kern="1200" dirty="0" err="1"/>
            <a:t>mạng</a:t>
          </a:r>
          <a:r>
            <a:rPr lang="en-US" sz="1800" kern="1200" dirty="0"/>
            <a:t>; 100% </a:t>
          </a:r>
          <a:r>
            <a:rPr lang="en-US" sz="1800" kern="1200" dirty="0" err="1"/>
            <a:t>chế</a:t>
          </a:r>
          <a:r>
            <a:rPr lang="en-US" sz="1800" kern="1200" dirty="0"/>
            <a:t> </a:t>
          </a:r>
          <a:r>
            <a:rPr lang="en-US" sz="1800" kern="1200" dirty="0" err="1"/>
            <a:t>độ</a:t>
          </a:r>
          <a:r>
            <a:rPr lang="en-US" sz="1800" kern="1200" dirty="0"/>
            <a:t> </a:t>
          </a:r>
          <a:r>
            <a:rPr lang="en-US" sz="1800" kern="1200" dirty="0" err="1"/>
            <a:t>báo</a:t>
          </a:r>
          <a:r>
            <a:rPr lang="en-US" sz="1800" kern="1200" dirty="0"/>
            <a:t> </a:t>
          </a:r>
          <a:r>
            <a:rPr lang="en-US" sz="1800" kern="1200" dirty="0" err="1"/>
            <a:t>cáo</a:t>
          </a:r>
          <a:r>
            <a:rPr lang="en-US" sz="1800" kern="1200" dirty="0"/>
            <a:t> …; </a:t>
          </a:r>
          <a:r>
            <a:rPr lang="en-US" sz="1800" kern="1200" dirty="0" err="1"/>
            <a:t>Hình</a:t>
          </a:r>
          <a:r>
            <a:rPr lang="en-US" sz="1800" kern="1200" dirty="0"/>
            <a:t> </a:t>
          </a:r>
          <a:r>
            <a:rPr lang="en-US" sz="1800" kern="1200" dirty="0" err="1"/>
            <a:t>thành</a:t>
          </a:r>
          <a:r>
            <a:rPr lang="en-US" sz="1800" kern="1200" dirty="0"/>
            <a:t> </a:t>
          </a:r>
          <a:r>
            <a:rPr lang="en-US" sz="1800" kern="1200" dirty="0" err="1"/>
            <a:t>nền</a:t>
          </a:r>
          <a:r>
            <a:rPr lang="en-US" sz="1800" kern="1200" dirty="0"/>
            <a:t> </a:t>
          </a:r>
          <a:r>
            <a:rPr lang="en-US" sz="1800" kern="1200" dirty="0" err="1"/>
            <a:t>tảng</a:t>
          </a:r>
          <a:r>
            <a:rPr lang="en-US" sz="1800" kern="1200" dirty="0"/>
            <a:t> </a:t>
          </a:r>
          <a:r>
            <a:rPr lang="en-US" sz="1800" kern="1200" dirty="0" err="1"/>
            <a:t>dữ</a:t>
          </a:r>
          <a:r>
            <a:rPr lang="en-US" sz="1800" kern="1200" dirty="0"/>
            <a:t> </a:t>
          </a:r>
          <a:r>
            <a:rPr lang="en-US" sz="1800" kern="1200" dirty="0" err="1"/>
            <a:t>liệu</a:t>
          </a:r>
          <a:r>
            <a:rPr lang="en-US" sz="1800" kern="1200" dirty="0"/>
            <a:t>; 70% </a:t>
          </a:r>
          <a:r>
            <a:rPr lang="en-US" sz="1800" kern="1200" dirty="0" err="1"/>
            <a:t>hoạt</a:t>
          </a:r>
          <a:r>
            <a:rPr lang="en-US" sz="1800" kern="1200" dirty="0"/>
            <a:t> </a:t>
          </a:r>
          <a:r>
            <a:rPr lang="en-US" sz="1800" kern="1200" dirty="0" err="1"/>
            <a:t>động</a:t>
          </a:r>
          <a:r>
            <a:rPr lang="en-US" sz="1800" kern="1200" dirty="0"/>
            <a:t> </a:t>
          </a:r>
          <a:r>
            <a:rPr lang="en-US" sz="1800" kern="1200" dirty="0" err="1"/>
            <a:t>kiểm</a:t>
          </a:r>
          <a:r>
            <a:rPr lang="en-US" sz="1800" kern="1200" dirty="0"/>
            <a:t> </a:t>
          </a:r>
          <a:r>
            <a:rPr lang="en-US" sz="1800" kern="1200" dirty="0" err="1"/>
            <a:t>tra</a:t>
          </a:r>
          <a:r>
            <a:rPr lang="en-US" sz="1800" kern="1200" dirty="0"/>
            <a:t> …</a:t>
          </a:r>
          <a:endParaRPr lang="vi-VN" sz="1800" kern="1200" dirty="0"/>
        </a:p>
      </dsp:txBody>
      <dsp:txXfrm>
        <a:off x="2762709" y="360290"/>
        <a:ext cx="4967260" cy="1002995"/>
      </dsp:txXfrm>
    </dsp:sp>
    <dsp:sp modelId="{8441A708-AAF3-4532-AF80-13DFA6DB41AE}">
      <dsp:nvSpPr>
        <dsp:cNvPr id="0" name=""/>
        <dsp:cNvSpPr/>
      </dsp:nvSpPr>
      <dsp:spPr>
        <a:xfrm>
          <a:off x="2140171" y="1572527"/>
          <a:ext cx="1036030" cy="10363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A5E9D3-028B-47D7-B763-3BA4D161D164}">
      <dsp:nvSpPr>
        <dsp:cNvPr id="0" name=""/>
        <dsp:cNvSpPr/>
      </dsp:nvSpPr>
      <dsp:spPr>
        <a:xfrm>
          <a:off x="3310373" y="1632910"/>
          <a:ext cx="3922012"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30% GDP, </a:t>
          </a:r>
          <a:r>
            <a:rPr lang="en-US" sz="1800" u="sng" kern="1200" dirty="0"/>
            <a:t>&gt;</a:t>
          </a:r>
          <a:r>
            <a:rPr lang="en-US" sz="1800" kern="1200" dirty="0"/>
            <a:t>20% </a:t>
          </a:r>
          <a:r>
            <a:rPr lang="en-US" sz="1800" kern="1200" dirty="0" err="1"/>
            <a:t>kinh</a:t>
          </a:r>
          <a:r>
            <a:rPr lang="en-US" sz="1800" kern="1200" dirty="0"/>
            <a:t> </a:t>
          </a:r>
          <a:r>
            <a:rPr lang="en-US" sz="1800" kern="1200" dirty="0" err="1"/>
            <a:t>tế</a:t>
          </a:r>
          <a:r>
            <a:rPr lang="en-US" sz="1800" kern="1200" dirty="0"/>
            <a:t> </a:t>
          </a:r>
          <a:r>
            <a:rPr lang="en-US" sz="1800" kern="1200" dirty="0" err="1"/>
            <a:t>số</a:t>
          </a:r>
          <a:r>
            <a:rPr lang="en-US" sz="1800" kern="1200" dirty="0"/>
            <a:t> </a:t>
          </a:r>
          <a:r>
            <a:rPr lang="en-US" sz="1800" kern="1200" dirty="0" err="1"/>
            <a:t>trong</a:t>
          </a:r>
          <a:r>
            <a:rPr lang="en-US" sz="1800" kern="1200" dirty="0"/>
            <a:t> </a:t>
          </a:r>
          <a:r>
            <a:rPr lang="en-US" sz="1800" kern="1200" dirty="0" err="1"/>
            <a:t>từng</a:t>
          </a:r>
          <a:r>
            <a:rPr lang="en-US" sz="1800" kern="1200" dirty="0"/>
            <a:t> </a:t>
          </a:r>
          <a:r>
            <a:rPr lang="en-US" sz="1800" kern="1200" dirty="0" err="1"/>
            <a:t>ngành</a:t>
          </a:r>
          <a:r>
            <a:rPr lang="en-US" sz="1800" kern="1200" dirty="0"/>
            <a:t> </a:t>
          </a:r>
          <a:r>
            <a:rPr lang="en-US" sz="1800" kern="1200" dirty="0" err="1"/>
            <a:t>lĩnh</a:t>
          </a:r>
          <a:r>
            <a:rPr lang="en-US" sz="1800" kern="1200" dirty="0"/>
            <a:t> </a:t>
          </a:r>
          <a:r>
            <a:rPr lang="en-US" sz="1800" kern="1200" dirty="0" err="1"/>
            <a:t>vực</a:t>
          </a:r>
          <a:r>
            <a:rPr lang="en-US" sz="1800" kern="1200" dirty="0"/>
            <a:t>; </a:t>
          </a:r>
          <a:r>
            <a:rPr lang="en-US" sz="1800" kern="1200" dirty="0" err="1"/>
            <a:t>năng</a:t>
          </a:r>
          <a:r>
            <a:rPr lang="en-US" sz="1800" kern="1200" dirty="0"/>
            <a:t> </a:t>
          </a:r>
          <a:r>
            <a:rPr lang="en-US" sz="1800" kern="1200" dirty="0" err="1"/>
            <a:t>suất</a:t>
          </a:r>
          <a:r>
            <a:rPr lang="en-US" sz="1800" kern="1200" dirty="0"/>
            <a:t> </a:t>
          </a:r>
          <a:r>
            <a:rPr lang="en-US" sz="1800" kern="1200" dirty="0" err="1"/>
            <a:t>tăng</a:t>
          </a:r>
          <a:r>
            <a:rPr lang="en-US" sz="1800" kern="1200" dirty="0"/>
            <a:t> </a:t>
          </a:r>
          <a:r>
            <a:rPr lang="en-US" sz="1800" kern="1200" dirty="0" err="1"/>
            <a:t>tối</a:t>
          </a:r>
          <a:r>
            <a:rPr lang="en-US" sz="1800" kern="1200" dirty="0"/>
            <a:t> </a:t>
          </a:r>
          <a:r>
            <a:rPr lang="en-US" sz="1800" kern="1200" dirty="0" err="1"/>
            <a:t>thiếu</a:t>
          </a:r>
          <a:r>
            <a:rPr lang="en-US" sz="1800" kern="1200" dirty="0"/>
            <a:t> 8%; </a:t>
          </a:r>
          <a:endParaRPr lang="vi-VN" sz="1800" kern="1200" dirty="0"/>
        </a:p>
      </dsp:txBody>
      <dsp:txXfrm>
        <a:off x="3310373" y="1632910"/>
        <a:ext cx="3922012" cy="1002995"/>
      </dsp:txXfrm>
    </dsp:sp>
    <dsp:sp modelId="{87D3CD8E-697A-473E-A090-5AF159E3F21D}">
      <dsp:nvSpPr>
        <dsp:cNvPr id="0" name=""/>
        <dsp:cNvSpPr/>
      </dsp:nvSpPr>
      <dsp:spPr>
        <a:xfrm>
          <a:off x="1622153" y="2794002"/>
          <a:ext cx="1036030" cy="103632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29849-FED2-46C3-8D7A-F262E2F1C412}">
      <dsp:nvSpPr>
        <dsp:cNvPr id="0" name=""/>
        <dsp:cNvSpPr/>
      </dsp:nvSpPr>
      <dsp:spPr>
        <a:xfrm>
          <a:off x="2853175" y="2928310"/>
          <a:ext cx="4469230"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err="1"/>
            <a:t>Phổ</a:t>
          </a:r>
          <a:r>
            <a:rPr lang="en-US" sz="1800" kern="1200" dirty="0"/>
            <a:t> </a:t>
          </a:r>
          <a:r>
            <a:rPr lang="en-US" sz="1800" kern="1200" dirty="0" err="1"/>
            <a:t>cập</a:t>
          </a:r>
          <a:r>
            <a:rPr lang="en-US" sz="1800" kern="1200" dirty="0"/>
            <a:t> </a:t>
          </a:r>
          <a:r>
            <a:rPr lang="en-US" sz="1800" kern="1200" dirty="0" err="1"/>
            <a:t>băng</a:t>
          </a:r>
          <a:r>
            <a:rPr lang="en-US" sz="1800" kern="1200" dirty="0"/>
            <a:t> </a:t>
          </a:r>
          <a:r>
            <a:rPr lang="en-US" sz="1800" kern="1200" dirty="0" err="1"/>
            <a:t>rộng</a:t>
          </a:r>
          <a:r>
            <a:rPr lang="en-US" sz="1800" kern="1200" dirty="0"/>
            <a:t> </a:t>
          </a:r>
          <a:r>
            <a:rPr lang="en-US" sz="1800" kern="1200" dirty="0" err="1"/>
            <a:t>cáp</a:t>
          </a:r>
          <a:r>
            <a:rPr lang="en-US" sz="1800" kern="1200" dirty="0"/>
            <a:t> </a:t>
          </a:r>
          <a:r>
            <a:rPr lang="en-US" sz="1800" kern="1200" dirty="0" err="1"/>
            <a:t>quang</a:t>
          </a:r>
          <a:r>
            <a:rPr lang="en-US" sz="1800" kern="1200" dirty="0"/>
            <a:t> </a:t>
          </a:r>
          <a:r>
            <a:rPr lang="en-US" sz="1800" kern="1200" dirty="0" err="1"/>
            <a:t>và</a:t>
          </a:r>
          <a:r>
            <a:rPr lang="en-US" sz="1800" kern="1200" dirty="0"/>
            <a:t> 5G; &gt;80% </a:t>
          </a:r>
          <a:r>
            <a:rPr lang="en-US" sz="1800" kern="1200" dirty="0" err="1"/>
            <a:t>dân</a:t>
          </a:r>
          <a:r>
            <a:rPr lang="en-US" sz="1800" kern="1200" dirty="0"/>
            <a:t> </a:t>
          </a:r>
          <a:r>
            <a:rPr lang="en-US" sz="1800" kern="1200" dirty="0" err="1"/>
            <a:t>có</a:t>
          </a:r>
          <a:r>
            <a:rPr lang="en-US" sz="1800" kern="1200" dirty="0"/>
            <a:t> </a:t>
          </a:r>
          <a:r>
            <a:rPr lang="en-US" sz="1800" kern="1200" dirty="0" err="1"/>
            <a:t>tài</a:t>
          </a:r>
          <a:r>
            <a:rPr lang="en-US" sz="1800" kern="1200" dirty="0"/>
            <a:t> </a:t>
          </a:r>
          <a:r>
            <a:rPr lang="en-US" sz="1800" kern="1200" dirty="0" err="1"/>
            <a:t>khoản</a:t>
          </a:r>
          <a:r>
            <a:rPr lang="en-US" sz="1800" kern="1200" dirty="0"/>
            <a:t> </a:t>
          </a:r>
          <a:r>
            <a:rPr lang="en-US" sz="1800" kern="1200" dirty="0" err="1"/>
            <a:t>thanh</a:t>
          </a:r>
          <a:r>
            <a:rPr lang="en-US" sz="1800" kern="1200" dirty="0"/>
            <a:t> </a:t>
          </a:r>
          <a:r>
            <a:rPr lang="en-US" sz="1800" kern="1200" dirty="0" err="1"/>
            <a:t>toán</a:t>
          </a:r>
          <a:r>
            <a:rPr lang="en-US" sz="1800" kern="1200" dirty="0"/>
            <a:t> </a:t>
          </a:r>
          <a:r>
            <a:rPr lang="en-US" sz="1800" kern="1200" dirty="0" err="1"/>
            <a:t>điện</a:t>
          </a:r>
          <a:r>
            <a:rPr lang="en-US" sz="1800" kern="1200" dirty="0"/>
            <a:t> </a:t>
          </a:r>
          <a:r>
            <a:rPr lang="en-US" sz="1800" kern="1200" dirty="0" err="1"/>
            <a:t>tử</a:t>
          </a:r>
          <a:r>
            <a:rPr lang="en-US" sz="1800" kern="1200" dirty="0"/>
            <a:t>; </a:t>
          </a:r>
          <a:endParaRPr lang="vi-VN" sz="1800" kern="1200" dirty="0"/>
        </a:p>
      </dsp:txBody>
      <dsp:txXfrm>
        <a:off x="2853175" y="2928310"/>
        <a:ext cx="4469230" cy="1002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85628-F6C3-44DC-918E-398615A5F6D2}">
      <dsp:nvSpPr>
        <dsp:cNvPr id="0" name=""/>
        <dsp:cNvSpPr/>
      </dsp:nvSpPr>
      <dsp:spPr>
        <a:xfrm>
          <a:off x="3200339" y="1438577"/>
          <a:ext cx="1828495" cy="1581722"/>
        </a:xfrm>
        <a:prstGeom prst="hexagon">
          <a:avLst>
            <a:gd name="adj" fmla="val 2857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Nhiệm</a:t>
          </a:r>
          <a:r>
            <a:rPr lang="en-US" sz="2400" b="1" kern="1200" dirty="0"/>
            <a:t> </a:t>
          </a:r>
          <a:r>
            <a:rPr lang="en-US" sz="2400" b="1" kern="1200" dirty="0" err="1"/>
            <a:t>vụ</a:t>
          </a:r>
          <a:endParaRPr lang="vi-VN" sz="2400" b="1" kern="1200" dirty="0"/>
        </a:p>
      </dsp:txBody>
      <dsp:txXfrm>
        <a:off x="3503346" y="1700690"/>
        <a:ext cx="1222481" cy="1057496"/>
      </dsp:txXfrm>
    </dsp:sp>
    <dsp:sp modelId="{D9B2731B-9A30-4C06-98DB-2DC222772BA0}">
      <dsp:nvSpPr>
        <dsp:cNvPr id="0" name=""/>
        <dsp:cNvSpPr/>
      </dsp:nvSpPr>
      <dsp:spPr>
        <a:xfrm>
          <a:off x="4345329" y="681830"/>
          <a:ext cx="689885" cy="59442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85673-D620-4767-AFB7-C1C22ACF7441}">
      <dsp:nvSpPr>
        <dsp:cNvPr id="0" name=""/>
        <dsp:cNvSpPr/>
      </dsp:nvSpPr>
      <dsp:spPr>
        <a:xfrm>
          <a:off x="3368770" y="0"/>
          <a:ext cx="1498438" cy="1296325"/>
        </a:xfrm>
        <a:prstGeom prst="hexagon">
          <a:avLst>
            <a:gd name="adj" fmla="val 2857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Chuyển</a:t>
          </a:r>
          <a:r>
            <a:rPr lang="en-US" sz="1900" kern="1200" dirty="0"/>
            <a:t> </a:t>
          </a:r>
          <a:r>
            <a:rPr lang="en-US" sz="1900" kern="1200" dirty="0" err="1"/>
            <a:t>đổi</a:t>
          </a:r>
          <a:r>
            <a:rPr lang="en-US" sz="1900" kern="1200" dirty="0"/>
            <a:t> </a:t>
          </a:r>
          <a:r>
            <a:rPr lang="en-US" sz="1900" kern="1200" dirty="0" err="1"/>
            <a:t>nhận</a:t>
          </a:r>
          <a:r>
            <a:rPr lang="en-US" sz="1900" kern="1200" dirty="0"/>
            <a:t> </a:t>
          </a:r>
          <a:r>
            <a:rPr lang="en-US" sz="1900" kern="1200" dirty="0" err="1"/>
            <a:t>thức</a:t>
          </a:r>
          <a:endParaRPr lang="vi-VN" sz="1900" kern="1200" dirty="0"/>
        </a:p>
      </dsp:txBody>
      <dsp:txXfrm>
        <a:off x="3617093" y="214829"/>
        <a:ext cx="1001792" cy="866667"/>
      </dsp:txXfrm>
    </dsp:sp>
    <dsp:sp modelId="{8C08BC13-69F6-4775-892D-7B05CAB75FCA}">
      <dsp:nvSpPr>
        <dsp:cNvPr id="0" name=""/>
        <dsp:cNvSpPr/>
      </dsp:nvSpPr>
      <dsp:spPr>
        <a:xfrm>
          <a:off x="5150479" y="1793094"/>
          <a:ext cx="689885" cy="59442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C9D50-71DC-4C2B-81ED-F38B9F7B39E8}">
      <dsp:nvSpPr>
        <dsp:cNvPr id="0" name=""/>
        <dsp:cNvSpPr/>
      </dsp:nvSpPr>
      <dsp:spPr>
        <a:xfrm>
          <a:off x="4743012" y="797327"/>
          <a:ext cx="1498438" cy="1296325"/>
        </a:xfrm>
        <a:prstGeom prst="hexagon">
          <a:avLst>
            <a:gd name="adj" fmla="val 2857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Kiến</a:t>
          </a:r>
          <a:r>
            <a:rPr lang="en-US" sz="1900" kern="1200" dirty="0"/>
            <a:t> </a:t>
          </a:r>
          <a:r>
            <a:rPr lang="en-US" sz="1900" kern="1200" dirty="0" err="1"/>
            <a:t>tạo</a:t>
          </a:r>
          <a:r>
            <a:rPr lang="en-US" sz="1900" kern="1200" dirty="0"/>
            <a:t> </a:t>
          </a:r>
          <a:r>
            <a:rPr lang="en-US" sz="1900" kern="1200" dirty="0" err="1"/>
            <a:t>thế</a:t>
          </a:r>
          <a:r>
            <a:rPr lang="en-US" sz="1900" kern="1200" dirty="0"/>
            <a:t> </a:t>
          </a:r>
          <a:r>
            <a:rPr lang="en-US" sz="1900" kern="1200" dirty="0" err="1"/>
            <a:t>chế</a:t>
          </a:r>
          <a:endParaRPr lang="vi-VN" sz="1900" kern="1200" dirty="0"/>
        </a:p>
      </dsp:txBody>
      <dsp:txXfrm>
        <a:off x="4991335" y="1012156"/>
        <a:ext cx="1001792" cy="866667"/>
      </dsp:txXfrm>
    </dsp:sp>
    <dsp:sp modelId="{4CB8C34E-B4DE-4C1F-BCBD-372FDA287225}">
      <dsp:nvSpPr>
        <dsp:cNvPr id="0" name=""/>
        <dsp:cNvSpPr/>
      </dsp:nvSpPr>
      <dsp:spPr>
        <a:xfrm>
          <a:off x="4591169" y="3047502"/>
          <a:ext cx="689885" cy="59442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B9A7F-7255-4BB3-92D2-421014CD7C19}">
      <dsp:nvSpPr>
        <dsp:cNvPr id="0" name=""/>
        <dsp:cNvSpPr/>
      </dsp:nvSpPr>
      <dsp:spPr>
        <a:xfrm>
          <a:off x="4743012" y="2364779"/>
          <a:ext cx="1498438" cy="1296325"/>
        </a:xfrm>
        <a:prstGeom prst="hexagon">
          <a:avLst>
            <a:gd name="adj" fmla="val 2857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Phát</a:t>
          </a:r>
          <a:r>
            <a:rPr lang="en-US" sz="1900" kern="1200" dirty="0"/>
            <a:t> </a:t>
          </a:r>
          <a:r>
            <a:rPr lang="en-US" sz="1900" kern="1200" dirty="0" err="1"/>
            <a:t>triển</a:t>
          </a:r>
          <a:r>
            <a:rPr lang="en-US" sz="1900" kern="1200" dirty="0"/>
            <a:t> </a:t>
          </a:r>
          <a:r>
            <a:rPr lang="en-US" sz="1900" kern="1200" dirty="0" err="1"/>
            <a:t>hạ</a:t>
          </a:r>
          <a:r>
            <a:rPr lang="en-US" sz="1900" kern="1200" dirty="0"/>
            <a:t> </a:t>
          </a:r>
          <a:r>
            <a:rPr lang="en-US" sz="1900" kern="1200" dirty="0" err="1"/>
            <a:t>tầng</a:t>
          </a:r>
          <a:r>
            <a:rPr lang="en-US" sz="1900" kern="1200" dirty="0"/>
            <a:t> </a:t>
          </a:r>
          <a:r>
            <a:rPr lang="en-US" sz="1900" kern="1200" dirty="0" err="1"/>
            <a:t>số</a:t>
          </a:r>
          <a:endParaRPr lang="vi-VN" sz="1900" kern="1200" dirty="0"/>
        </a:p>
      </dsp:txBody>
      <dsp:txXfrm>
        <a:off x="4991335" y="2579608"/>
        <a:ext cx="1001792" cy="866667"/>
      </dsp:txXfrm>
    </dsp:sp>
    <dsp:sp modelId="{F7F192EB-9AA3-4A12-9B2D-B7CA6D935600}">
      <dsp:nvSpPr>
        <dsp:cNvPr id="0" name=""/>
        <dsp:cNvSpPr/>
      </dsp:nvSpPr>
      <dsp:spPr>
        <a:xfrm>
          <a:off x="3203742" y="3177714"/>
          <a:ext cx="689885" cy="59442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68C1C-8AF2-4612-8F08-1868B363DFDF}">
      <dsp:nvSpPr>
        <dsp:cNvPr id="0" name=""/>
        <dsp:cNvSpPr/>
      </dsp:nvSpPr>
      <dsp:spPr>
        <a:xfrm>
          <a:off x="3368770" y="3162998"/>
          <a:ext cx="1498438" cy="1296325"/>
        </a:xfrm>
        <a:prstGeom prst="hexagon">
          <a:avLst>
            <a:gd name="adj" fmla="val 2857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Phát</a:t>
          </a:r>
          <a:r>
            <a:rPr lang="en-US" sz="1900" kern="1200" dirty="0"/>
            <a:t> </a:t>
          </a:r>
          <a:r>
            <a:rPr lang="en-US" sz="1900" kern="1200" dirty="0" err="1"/>
            <a:t>triển</a:t>
          </a:r>
          <a:r>
            <a:rPr lang="en-US" sz="1900" kern="1200" dirty="0"/>
            <a:t> </a:t>
          </a:r>
          <a:r>
            <a:rPr lang="en-US" sz="1900" kern="1200" dirty="0" err="1"/>
            <a:t>nền</a:t>
          </a:r>
          <a:r>
            <a:rPr lang="en-US" sz="1900" kern="1200" dirty="0"/>
            <a:t> </a:t>
          </a:r>
          <a:r>
            <a:rPr lang="en-US" sz="1900" kern="1200" dirty="0" err="1"/>
            <a:t>tảng</a:t>
          </a:r>
          <a:r>
            <a:rPr lang="en-US" sz="1900" kern="1200" dirty="0"/>
            <a:t> </a:t>
          </a:r>
          <a:r>
            <a:rPr lang="en-US" sz="1900" kern="1200" dirty="0" err="1"/>
            <a:t>số</a:t>
          </a:r>
          <a:endParaRPr lang="vi-VN" sz="1900" kern="1200" dirty="0"/>
        </a:p>
      </dsp:txBody>
      <dsp:txXfrm>
        <a:off x="3617093" y="3377827"/>
        <a:ext cx="1001792" cy="866667"/>
      </dsp:txXfrm>
    </dsp:sp>
    <dsp:sp modelId="{D2808954-41A1-4040-A866-80725EE4D8CC}">
      <dsp:nvSpPr>
        <dsp:cNvPr id="0" name=""/>
        <dsp:cNvSpPr/>
      </dsp:nvSpPr>
      <dsp:spPr>
        <a:xfrm>
          <a:off x="2385406" y="2066896"/>
          <a:ext cx="689885" cy="59442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6CCE0-7DF3-44B7-8766-8C6788ADD570}">
      <dsp:nvSpPr>
        <dsp:cNvPr id="0" name=""/>
        <dsp:cNvSpPr/>
      </dsp:nvSpPr>
      <dsp:spPr>
        <a:xfrm>
          <a:off x="1988148" y="2365671"/>
          <a:ext cx="1498438" cy="1296325"/>
        </a:xfrm>
        <a:prstGeom prst="hexagon">
          <a:avLst>
            <a:gd name="adj" fmla="val 2857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Tạo</a:t>
          </a:r>
          <a:r>
            <a:rPr lang="en-US" sz="1900" kern="1200" dirty="0"/>
            <a:t> </a:t>
          </a:r>
          <a:r>
            <a:rPr lang="en-US" sz="1900" kern="1200" dirty="0" err="1"/>
            <a:t>lập</a:t>
          </a:r>
          <a:r>
            <a:rPr lang="en-US" sz="1900" kern="1200" dirty="0"/>
            <a:t> </a:t>
          </a:r>
          <a:r>
            <a:rPr lang="en-US" sz="1900" kern="1200" dirty="0" err="1"/>
            <a:t>niềm</a:t>
          </a:r>
          <a:r>
            <a:rPr lang="en-US" sz="1900" kern="1200" dirty="0"/>
            <a:t> tin </a:t>
          </a:r>
          <a:r>
            <a:rPr lang="en-US" sz="1900" kern="1200" dirty="0" err="1"/>
            <a:t>số</a:t>
          </a:r>
          <a:endParaRPr lang="vi-VN" sz="1900" kern="1200" dirty="0"/>
        </a:p>
      </dsp:txBody>
      <dsp:txXfrm>
        <a:off x="2236471" y="2580500"/>
        <a:ext cx="1001792" cy="866667"/>
      </dsp:txXfrm>
    </dsp:sp>
    <dsp:sp modelId="{2053543E-635C-427C-A1B2-6C290E491DC6}">
      <dsp:nvSpPr>
        <dsp:cNvPr id="0" name=""/>
        <dsp:cNvSpPr/>
      </dsp:nvSpPr>
      <dsp:spPr>
        <a:xfrm>
          <a:off x="1988148" y="795543"/>
          <a:ext cx="1498438" cy="1296325"/>
        </a:xfrm>
        <a:prstGeom prst="hexagon">
          <a:avLst>
            <a:gd name="adj" fmla="val 2857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err="1">
              <a:hlinkClick xmlns:r="http://schemas.openxmlformats.org/officeDocument/2006/relationships" r:id="" action="ppaction://hlinksldjump"/>
            </a:rPr>
            <a:t>Hợp</a:t>
          </a:r>
          <a:r>
            <a:rPr lang="en-US" sz="1900" b="1" kern="1200" dirty="0">
              <a:hlinkClick xmlns:r="http://schemas.openxmlformats.org/officeDocument/2006/relationships" r:id="" action="ppaction://hlinksldjump"/>
            </a:rPr>
            <a:t> </a:t>
          </a:r>
          <a:r>
            <a:rPr lang="en-US" sz="1900" b="1" kern="1200" dirty="0" err="1">
              <a:hlinkClick xmlns:r="http://schemas.openxmlformats.org/officeDocument/2006/relationships" r:id="" action="ppaction://hlinksldjump"/>
            </a:rPr>
            <a:t>tác</a:t>
          </a:r>
          <a:r>
            <a:rPr lang="en-US" sz="1900" b="1" kern="1200" dirty="0">
              <a:hlinkClick xmlns:r="http://schemas.openxmlformats.org/officeDocument/2006/relationships" r:id="" action="ppaction://hlinksldjump"/>
            </a:rPr>
            <a:t> </a:t>
          </a:r>
          <a:r>
            <a:rPr lang="en-US" sz="1900" b="1" kern="1200" dirty="0" err="1">
              <a:hlinkClick xmlns:r="http://schemas.openxmlformats.org/officeDocument/2006/relationships" r:id="" action="ppaction://hlinksldjump"/>
            </a:rPr>
            <a:t>quốc</a:t>
          </a:r>
          <a:r>
            <a:rPr lang="en-US" sz="1900" b="1" kern="1200" dirty="0">
              <a:hlinkClick xmlns:r="http://schemas.openxmlformats.org/officeDocument/2006/relationships" r:id="" action="ppaction://hlinksldjump"/>
            </a:rPr>
            <a:t> </a:t>
          </a:r>
          <a:r>
            <a:rPr lang="en-US" sz="1900" b="1" kern="1200" dirty="0" err="1">
              <a:hlinkClick xmlns:r="http://schemas.openxmlformats.org/officeDocument/2006/relationships" r:id="" action="ppaction://hlinksldjump"/>
            </a:rPr>
            <a:t>tế</a:t>
          </a:r>
          <a:r>
            <a:rPr lang="en-US" sz="1900" b="1" kern="1200" dirty="0">
              <a:hlinkClick xmlns:r="http://schemas.openxmlformats.org/officeDocument/2006/relationships" r:id="" action="ppaction://hlinksldjump"/>
            </a:rPr>
            <a:t>, …</a:t>
          </a:r>
          <a:endParaRPr lang="vi-VN" sz="1900" b="1" kern="1200" dirty="0"/>
        </a:p>
      </dsp:txBody>
      <dsp:txXfrm>
        <a:off x="2236471" y="1010372"/>
        <a:ext cx="1001792" cy="866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E3AFC-D9E5-4F74-A6A2-39129FDEEEFF}">
      <dsp:nvSpPr>
        <dsp:cNvPr id="0" name=""/>
        <dsp:cNvSpPr/>
      </dsp:nvSpPr>
      <dsp:spPr>
        <a:xfrm>
          <a:off x="500245" y="201193"/>
          <a:ext cx="7576953" cy="1180817"/>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9807"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1" i="0" u="none" kern="1200" dirty="0">
              <a:solidFill>
                <a:srgbClr val="002060"/>
              </a:solidFill>
              <a:latin typeface="Times New Roman" panose="02020603050405020304" pitchFamily="18" charset="0"/>
              <a:cs typeface="Times New Roman" panose="02020603050405020304" pitchFamily="18" charset="0"/>
            </a:rPr>
            <a:t>Nội lực </a:t>
          </a:r>
          <a:r>
            <a:rPr lang="vi-VN" sz="2400" i="0" u="none" kern="1200" dirty="0">
              <a:solidFill>
                <a:srgbClr val="002060"/>
              </a:solidFill>
              <a:latin typeface="Times New Roman" panose="02020603050405020304" pitchFamily="18" charset="0"/>
              <a:cs typeface="Times New Roman" panose="02020603050405020304" pitchFamily="18" charset="0"/>
            </a:rPr>
            <a:t>là yếu tố cơ bản, chiến lược lâu dài, quyết định.</a:t>
          </a:r>
          <a:r>
            <a:rPr lang="vi-VN" sz="2400" i="1" u="sng" kern="1200" dirty="0">
              <a:solidFill>
                <a:srgbClr val="002060"/>
              </a:solidFill>
              <a:latin typeface="Times New Roman" panose="02020603050405020304" pitchFamily="18" charset="0"/>
              <a:cs typeface="Times New Roman" panose="02020603050405020304" pitchFamily="18" charset="0"/>
            </a:rPr>
            <a:t> </a:t>
          </a:r>
          <a:endParaRPr lang="vi-VN" sz="2400" kern="1200" dirty="0">
            <a:solidFill>
              <a:srgbClr val="002060"/>
            </a:solidFill>
            <a:latin typeface="Times New Roman" panose="02020603050405020304" pitchFamily="18" charset="0"/>
            <a:cs typeface="Times New Roman" panose="02020603050405020304" pitchFamily="18" charset="0"/>
          </a:endParaRPr>
        </a:p>
      </dsp:txBody>
      <dsp:txXfrm>
        <a:off x="500245" y="201193"/>
        <a:ext cx="7576953" cy="1180817"/>
      </dsp:txXfrm>
    </dsp:sp>
    <dsp:sp modelId="{828B80B6-5D74-4AEB-9708-0E943F238C1A}">
      <dsp:nvSpPr>
        <dsp:cNvPr id="0" name=""/>
        <dsp:cNvSpPr/>
      </dsp:nvSpPr>
      <dsp:spPr>
        <a:xfrm>
          <a:off x="149875" y="8015"/>
          <a:ext cx="826571" cy="12398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6000" r="-11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A397A-305F-495B-8A77-192FDCC0709C}">
      <dsp:nvSpPr>
        <dsp:cNvPr id="0" name=""/>
        <dsp:cNvSpPr/>
      </dsp:nvSpPr>
      <dsp:spPr>
        <a:xfrm>
          <a:off x="500245" y="1687711"/>
          <a:ext cx="7576953" cy="1180817"/>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9807"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1" i="0" u="none" kern="1200" dirty="0">
              <a:solidFill>
                <a:srgbClr val="002060"/>
              </a:solidFill>
              <a:latin typeface="Times New Roman" panose="02020603050405020304" pitchFamily="18" charset="0"/>
              <a:cs typeface="Times New Roman" panose="02020603050405020304" pitchFamily="18" charset="0"/>
            </a:rPr>
            <a:t>Ngoại lực </a:t>
          </a:r>
          <a:r>
            <a:rPr lang="vi-VN" sz="2400" i="0" u="none" kern="1200" dirty="0">
              <a:solidFill>
                <a:srgbClr val="002060"/>
              </a:solidFill>
              <a:latin typeface="Times New Roman" panose="02020603050405020304" pitchFamily="18" charset="0"/>
              <a:cs typeface="Times New Roman" panose="02020603050405020304" pitchFamily="18" charset="0"/>
            </a:rPr>
            <a:t>là quan trọng, cần thiết, đột phá.</a:t>
          </a:r>
        </a:p>
      </dsp:txBody>
      <dsp:txXfrm>
        <a:off x="500245" y="1687711"/>
        <a:ext cx="7576953" cy="1180817"/>
      </dsp:txXfrm>
    </dsp:sp>
    <dsp:sp modelId="{06D50B2E-E25B-448D-8A02-FC93B11A8EAC}">
      <dsp:nvSpPr>
        <dsp:cNvPr id="0" name=""/>
        <dsp:cNvSpPr/>
      </dsp:nvSpPr>
      <dsp:spPr>
        <a:xfrm>
          <a:off x="149875" y="1494533"/>
          <a:ext cx="826571" cy="123985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D84EC9-180C-4BAC-BF84-AC141962A2AD}">
      <dsp:nvSpPr>
        <dsp:cNvPr id="0" name=""/>
        <dsp:cNvSpPr/>
      </dsp:nvSpPr>
      <dsp:spPr>
        <a:xfrm>
          <a:off x="500245" y="3174228"/>
          <a:ext cx="7576953" cy="1180817"/>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9807"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rgbClr val="002060"/>
              </a:solidFill>
              <a:latin typeface="Times New Roman" panose="02020603050405020304" pitchFamily="18" charset="0"/>
              <a:cs typeface="Times New Roman" panose="02020603050405020304" pitchFamily="18" charset="0"/>
            </a:rPr>
            <a:t>Giải</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pháp</a:t>
          </a:r>
          <a:r>
            <a:rPr lang="en-US" sz="2400" kern="1200" dirty="0">
              <a:solidFill>
                <a:srgbClr val="002060"/>
              </a:solidFill>
              <a:latin typeface="Times New Roman" panose="02020603050405020304" pitchFamily="18" charset="0"/>
              <a:cs typeface="Times New Roman" panose="02020603050405020304" pitchFamily="18" charset="0"/>
            </a:rPr>
            <a:t> HTQT </a:t>
          </a:r>
          <a:r>
            <a:rPr lang="en-US" sz="2400" kern="1200" dirty="0" err="1">
              <a:solidFill>
                <a:srgbClr val="002060"/>
              </a:solidFill>
              <a:latin typeface="Times New Roman" panose="02020603050405020304" pitchFamily="18" charset="0"/>
              <a:cs typeface="Times New Roman" panose="02020603050405020304" pitchFamily="18" charset="0"/>
            </a:rPr>
            <a:t>để</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giảm</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khoảng</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cách</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số</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nhanh</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hiệu</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quả</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Tranh</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thủ</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nguồn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lực</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nhân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lực</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chất</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lượng</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cao</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tài</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chính</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quản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trị</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tiên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tiến</a:t>
          </a:r>
          <a:r>
            <a:rPr lang="en-US" sz="2400" i="1" kern="1200" dirty="0">
              <a:solidFill>
                <a:srgbClr val="002060"/>
              </a:solidFill>
              <a:latin typeface="Times New Roman" panose="02020603050405020304" pitchFamily="18" charset="0"/>
              <a:cs typeface="Times New Roman" panose="02020603050405020304" pitchFamily="18" charset="0"/>
            </a:rPr>
            <a:t>, … Go Global)</a:t>
          </a:r>
          <a:endParaRPr lang="vi-VN" sz="2400" i="1" kern="1200" dirty="0">
            <a:solidFill>
              <a:srgbClr val="002060"/>
            </a:solidFill>
            <a:latin typeface="Times New Roman" panose="02020603050405020304" pitchFamily="18" charset="0"/>
            <a:cs typeface="Times New Roman" panose="02020603050405020304" pitchFamily="18" charset="0"/>
          </a:endParaRPr>
        </a:p>
      </dsp:txBody>
      <dsp:txXfrm>
        <a:off x="500245" y="3174228"/>
        <a:ext cx="7576953" cy="1180817"/>
      </dsp:txXfrm>
    </dsp:sp>
    <dsp:sp modelId="{6BBE725E-6964-4874-9EE4-D8819AE62303}">
      <dsp:nvSpPr>
        <dsp:cNvPr id="0" name=""/>
        <dsp:cNvSpPr/>
      </dsp:nvSpPr>
      <dsp:spPr>
        <a:xfrm>
          <a:off x="149875" y="2981050"/>
          <a:ext cx="826571" cy="123985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28E93-4A41-4BD3-8B1F-28B198D07C60}">
      <dsp:nvSpPr>
        <dsp:cNvPr id="0" name=""/>
        <dsp:cNvSpPr/>
      </dsp:nvSpPr>
      <dsp:spPr>
        <a:xfrm>
          <a:off x="2235283" y="0"/>
          <a:ext cx="2920831" cy="1681931"/>
        </a:xfrm>
        <a:prstGeom prst="trapezoid">
          <a:avLst>
            <a:gd name="adj" fmla="val 86830"/>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235283" y="0"/>
        <a:ext cx="2920831" cy="1681931"/>
      </dsp:txXfrm>
    </dsp:sp>
    <dsp:sp modelId="{DC0B519D-B168-492E-89CC-2E6780FC172B}">
      <dsp:nvSpPr>
        <dsp:cNvPr id="0" name=""/>
        <dsp:cNvSpPr/>
      </dsp:nvSpPr>
      <dsp:spPr>
        <a:xfrm>
          <a:off x="0" y="1681931"/>
          <a:ext cx="7391398" cy="2574330"/>
        </a:xfrm>
        <a:prstGeom prst="trapezoid">
          <a:avLst>
            <a:gd name="adj" fmla="val 86830"/>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3494" y="1681931"/>
        <a:ext cx="4804409" cy="257433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58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58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58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B990431-6B85-4830-A2D0-A26AE53413C3}" type="slidenum">
              <a:rPr lang="en-US"/>
              <a:pPr>
                <a:defRPr/>
              </a:pPr>
              <a:t>‹#›</a:t>
            </a:fld>
            <a:endParaRPr lang="en-US"/>
          </a:p>
        </p:txBody>
      </p:sp>
    </p:spTree>
    <p:extLst>
      <p:ext uri="{BB962C8B-B14F-4D97-AF65-F5344CB8AC3E}">
        <p14:creationId xmlns:p14="http://schemas.microsoft.com/office/powerpoint/2010/main" val="2670630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BE3AFE-C802-44E2-9420-95515CF8CA4D}" type="slidenum">
              <a:rPr lang="en-US" altLang="en-US" smtClean="0"/>
              <a:pPr eaLnBrk="1" hangingPunct="1"/>
              <a:t>1</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31984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952672-3B44-4186-B9C5-EB61BC77DA46}" type="slidenum">
              <a:rPr lang="en-US" altLang="en-US" smtClean="0"/>
              <a:pPr eaLnBrk="1" hangingPunct="1"/>
              <a:t>16</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1733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952672-3B44-4186-B9C5-EB61BC77DA46}" type="slidenum">
              <a:rPr lang="en-US" altLang="en-US" smtClean="0"/>
              <a:pPr eaLnBrk="1" hangingPunct="1"/>
              <a:t>17</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4264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952672-3B44-4186-B9C5-EB61BC77DA46}" type="slidenum">
              <a:rPr lang="en-US" altLang="en-US" smtClean="0"/>
              <a:pPr eaLnBrk="1" hangingPunct="1"/>
              <a:t>18</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1021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66608-6E2C-429A-B202-F3453B7C06EF}" type="slidenum">
              <a:rPr lang="en-US" altLang="en-US" smtClean="0"/>
              <a:pPr eaLnBrk="1" hangingPunct="1"/>
              <a:t>28</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4680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66608-6E2C-429A-B202-F3453B7C06EF}" type="slidenum">
              <a:rPr lang="en-US" altLang="en-US" smtClean="0"/>
              <a:pPr eaLnBrk="1" hangingPunct="1"/>
              <a:t>30</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600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A397DC-E372-4B88-B073-A8D9F1DCEC14}" type="slidenum">
              <a:rPr lang="en-US" altLang="en-US" smtClean="0"/>
              <a:pPr eaLnBrk="1" hangingPunct="1"/>
              <a:t>2</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0335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952672-3B44-4186-B9C5-EB61BC77DA46}" type="slidenum">
              <a:rPr lang="en-US" altLang="en-US" smtClean="0"/>
              <a:pPr eaLnBrk="1" hangingPunct="1"/>
              <a:t>3</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8589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6FC365-BDA9-40F8-9AA1-38ABD3628A85}" type="slidenum">
              <a:rPr lang="en-US" altLang="en-US" smtClean="0"/>
              <a:pPr eaLnBrk="1" hangingPunct="1"/>
              <a:t>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4581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6FC365-BDA9-40F8-9AA1-38ABD3628A85}" type="slidenum">
              <a:rPr lang="en-US" altLang="en-US" smtClean="0"/>
              <a:pPr eaLnBrk="1" hangingPunct="1"/>
              <a:t>5</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4079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6FC365-BDA9-40F8-9AA1-38ABD3628A85}" type="slidenum">
              <a:rPr lang="en-US" altLang="en-US" smtClean="0"/>
              <a:pPr eaLnBrk="1" hangingPunct="1"/>
              <a:t>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8388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952672-3B44-4186-B9C5-EB61BC77DA46}" type="slidenum">
              <a:rPr lang="en-US" altLang="en-US" smtClean="0"/>
              <a:pPr eaLnBrk="1" hangingPunct="1"/>
              <a:t>8</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7269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952672-3B44-4186-B9C5-EB61BC77DA46}" type="slidenum">
              <a:rPr lang="en-US" altLang="en-US" smtClean="0"/>
              <a:pPr eaLnBrk="1" hangingPunct="1"/>
              <a:t>9</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7755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952672-3B44-4186-B9C5-EB61BC77DA46}" type="slidenum">
              <a:rPr lang="en-US" altLang="en-US" smtClean="0"/>
              <a:pPr eaLnBrk="1" hangingPunct="1"/>
              <a:t>15</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5355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414C7-CD93-4A35-8BB8-82151DA28B81}" type="slidenum">
              <a:rPr lang="en-US"/>
              <a:pPr>
                <a:defRPr/>
              </a:pPr>
              <a:t>‹#›</a:t>
            </a:fld>
            <a:endParaRPr lang="en-US"/>
          </a:p>
        </p:txBody>
      </p:sp>
    </p:spTree>
    <p:extLst>
      <p:ext uri="{BB962C8B-B14F-4D97-AF65-F5344CB8AC3E}">
        <p14:creationId xmlns:p14="http://schemas.microsoft.com/office/powerpoint/2010/main" val="319142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1B04C1-EE30-49A6-AE0C-B5B37D3DC179}" type="slidenum">
              <a:rPr lang="en-US"/>
              <a:pPr>
                <a:defRPr/>
              </a:pPr>
              <a:t>‹#›</a:t>
            </a:fld>
            <a:endParaRPr lang="en-US"/>
          </a:p>
        </p:txBody>
      </p:sp>
    </p:spTree>
    <p:extLst>
      <p:ext uri="{BB962C8B-B14F-4D97-AF65-F5344CB8AC3E}">
        <p14:creationId xmlns:p14="http://schemas.microsoft.com/office/powerpoint/2010/main" val="148636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97A59-A201-47E7-A1B5-59A06E958906}" type="slidenum">
              <a:rPr lang="en-US"/>
              <a:pPr>
                <a:defRPr/>
              </a:pPr>
              <a:t>‹#›</a:t>
            </a:fld>
            <a:endParaRPr lang="en-US"/>
          </a:p>
        </p:txBody>
      </p:sp>
    </p:spTree>
    <p:extLst>
      <p:ext uri="{BB962C8B-B14F-4D97-AF65-F5344CB8AC3E}">
        <p14:creationId xmlns:p14="http://schemas.microsoft.com/office/powerpoint/2010/main" val="37715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B01CF-3C15-4809-82E7-AA9EABB27D2A}" type="slidenum">
              <a:rPr lang="en-US"/>
              <a:pPr>
                <a:defRPr/>
              </a:pPr>
              <a:t>‹#›</a:t>
            </a:fld>
            <a:endParaRPr lang="en-US"/>
          </a:p>
        </p:txBody>
      </p:sp>
    </p:spTree>
    <p:extLst>
      <p:ext uri="{BB962C8B-B14F-4D97-AF65-F5344CB8AC3E}">
        <p14:creationId xmlns:p14="http://schemas.microsoft.com/office/powerpoint/2010/main" val="29494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D57FEC-29C7-4B00-9E03-E59829540E62}" type="slidenum">
              <a:rPr lang="en-US"/>
              <a:pPr>
                <a:defRPr/>
              </a:pPr>
              <a:t>‹#›</a:t>
            </a:fld>
            <a:endParaRPr lang="en-US"/>
          </a:p>
        </p:txBody>
      </p:sp>
    </p:spTree>
    <p:extLst>
      <p:ext uri="{BB962C8B-B14F-4D97-AF65-F5344CB8AC3E}">
        <p14:creationId xmlns:p14="http://schemas.microsoft.com/office/powerpoint/2010/main" val="37945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BECA0B-C419-4D75-94C3-7C75A9FE999E}" type="slidenum">
              <a:rPr lang="en-US"/>
              <a:pPr>
                <a:defRPr/>
              </a:pPr>
              <a:t>‹#›</a:t>
            </a:fld>
            <a:endParaRPr lang="en-US"/>
          </a:p>
        </p:txBody>
      </p:sp>
    </p:spTree>
    <p:extLst>
      <p:ext uri="{BB962C8B-B14F-4D97-AF65-F5344CB8AC3E}">
        <p14:creationId xmlns:p14="http://schemas.microsoft.com/office/powerpoint/2010/main" val="198676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78A461-A5A3-40C2-82AA-E5A24F5A40D4}" type="slidenum">
              <a:rPr lang="en-US"/>
              <a:pPr>
                <a:defRPr/>
              </a:pPr>
              <a:t>‹#›</a:t>
            </a:fld>
            <a:endParaRPr lang="en-US"/>
          </a:p>
        </p:txBody>
      </p:sp>
    </p:spTree>
    <p:extLst>
      <p:ext uri="{BB962C8B-B14F-4D97-AF65-F5344CB8AC3E}">
        <p14:creationId xmlns:p14="http://schemas.microsoft.com/office/powerpoint/2010/main" val="334944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68A857-36D2-4D38-BE59-35149B6EAC14}" type="slidenum">
              <a:rPr lang="en-US"/>
              <a:pPr>
                <a:defRPr/>
              </a:pPr>
              <a:t>‹#›</a:t>
            </a:fld>
            <a:endParaRPr lang="en-US"/>
          </a:p>
        </p:txBody>
      </p:sp>
    </p:spTree>
    <p:extLst>
      <p:ext uri="{BB962C8B-B14F-4D97-AF65-F5344CB8AC3E}">
        <p14:creationId xmlns:p14="http://schemas.microsoft.com/office/powerpoint/2010/main" val="68788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17587D-37D1-4AE5-9089-D94C54385F94}" type="slidenum">
              <a:rPr lang="en-US"/>
              <a:pPr>
                <a:defRPr/>
              </a:pPr>
              <a:t>‹#›</a:t>
            </a:fld>
            <a:endParaRPr lang="en-US"/>
          </a:p>
        </p:txBody>
      </p:sp>
    </p:spTree>
    <p:extLst>
      <p:ext uri="{BB962C8B-B14F-4D97-AF65-F5344CB8AC3E}">
        <p14:creationId xmlns:p14="http://schemas.microsoft.com/office/powerpoint/2010/main" val="254802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63EEAC-8063-43E9-ACB9-770799C2DBA3}" type="slidenum">
              <a:rPr lang="en-US"/>
              <a:pPr>
                <a:defRPr/>
              </a:pPr>
              <a:t>‹#›</a:t>
            </a:fld>
            <a:endParaRPr lang="en-US"/>
          </a:p>
        </p:txBody>
      </p:sp>
    </p:spTree>
    <p:extLst>
      <p:ext uri="{BB962C8B-B14F-4D97-AF65-F5344CB8AC3E}">
        <p14:creationId xmlns:p14="http://schemas.microsoft.com/office/powerpoint/2010/main" val="130690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915880-36DA-4FD5-B7AC-3E879CFF15AD}" type="slidenum">
              <a:rPr lang="en-US"/>
              <a:pPr>
                <a:defRPr/>
              </a:pPr>
              <a:t>‹#›</a:t>
            </a:fld>
            <a:endParaRPr lang="en-US"/>
          </a:p>
        </p:txBody>
      </p:sp>
    </p:spTree>
    <p:extLst>
      <p:ext uri="{BB962C8B-B14F-4D97-AF65-F5344CB8AC3E}">
        <p14:creationId xmlns:p14="http://schemas.microsoft.com/office/powerpoint/2010/main" val="231423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5951F5-A35B-42FA-9432-9CAF33501E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bdoza.wordpress.com/2009/12/13/wto-and-bangladesh/"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en.wikipedia.org/wiki/Vietnam"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2.xml"/><Relationship Id="rId7" Type="http://schemas.openxmlformats.org/officeDocument/2006/relationships/diagramQuickStyle" Target="../diagrams/quickStyle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jpeg"/><Relationship Id="rId9" Type="http://schemas.microsoft.com/office/2007/relationships/diagramDrawing" Target="../diagrams/drawing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diagramLayout" Target="../diagrams/layout9.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diagramData" Target="../diagrams/data9.xml"/><Relationship Id="rId16"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20.jpeg"/><Relationship Id="rId5" Type="http://schemas.openxmlformats.org/officeDocument/2006/relationships/diagramColors" Target="../diagrams/colors9.xml"/><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diagramQuickStyle" Target="../diagrams/quickStyle9.xml"/><Relationship Id="rId9" Type="http://schemas.openxmlformats.org/officeDocument/2006/relationships/image" Target="../media/image18.png"/><Relationship Id="rId1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hyperlink" Target="mailto:nqqquyen@mic.gov.v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 Target="slide2.xml"/><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0" y="609600"/>
            <a:ext cx="5638800" cy="1600200"/>
          </a:xfrm>
        </p:spPr>
        <p:txBody>
          <a:bodyPr/>
          <a:lstStyle/>
          <a:p>
            <a:pPr eaLnBrk="1" hangingPunct="1"/>
            <a:r>
              <a:rPr lang="en-US" altLang="en-US" sz="3600" b="1" dirty="0" err="1">
                <a:solidFill>
                  <a:srgbClr val="002060"/>
                </a:solidFill>
                <a:latin typeface="Times New Roman" panose="02020603050405020304" pitchFamily="18" charset="0"/>
                <a:cs typeface="Times New Roman" panose="02020603050405020304" pitchFamily="18" charset="0"/>
              </a:rPr>
              <a:t>Hội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nhập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quốc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tế</a:t>
            </a:r>
            <a:br>
              <a:rPr lang="en-US" altLang="en-US" sz="3600" b="1" dirty="0">
                <a:solidFill>
                  <a:srgbClr val="002060"/>
                </a:solidFill>
                <a:latin typeface="Times New Roman" panose="02020603050405020304" pitchFamily="18" charset="0"/>
                <a:cs typeface="Times New Roman" panose="02020603050405020304" pitchFamily="18" charset="0"/>
              </a:rPr>
            </a:br>
            <a:r>
              <a:rPr lang="en-US" altLang="en-US" sz="3600" b="1" dirty="0" err="1">
                <a:solidFill>
                  <a:srgbClr val="002060"/>
                </a:solidFill>
                <a:latin typeface="Times New Roman" panose="02020603050405020304" pitchFamily="18" charset="0"/>
                <a:cs typeface="Times New Roman" panose="02020603050405020304" pitchFamily="18" charset="0"/>
              </a:rPr>
              <a:t>Thông</a:t>
            </a:r>
            <a:r>
              <a:rPr lang="en-US" altLang="en-US" sz="3600" b="1" dirty="0">
                <a:solidFill>
                  <a:srgbClr val="002060"/>
                </a:solidFill>
                <a:latin typeface="Times New Roman" panose="02020603050405020304" pitchFamily="18" charset="0"/>
                <a:cs typeface="Times New Roman" panose="02020603050405020304" pitchFamily="18" charset="0"/>
              </a:rPr>
              <a:t> tin </a:t>
            </a:r>
            <a:r>
              <a:rPr lang="en-US" altLang="en-US" sz="3600" b="1" dirty="0" err="1">
                <a:solidFill>
                  <a:srgbClr val="002060"/>
                </a:solidFill>
                <a:latin typeface="Times New Roman" panose="02020603050405020304" pitchFamily="18" charset="0"/>
                <a:cs typeface="Times New Roman" panose="02020603050405020304" pitchFamily="18" charset="0"/>
              </a:rPr>
              <a:t>và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Truyền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thông</a:t>
            </a:r>
            <a:br>
              <a:rPr lang="en-US" altLang="en-US" sz="3600" b="1" dirty="0">
                <a:solidFill>
                  <a:srgbClr val="002060"/>
                </a:solidFill>
                <a:latin typeface="Times New Roman" panose="02020603050405020304" pitchFamily="18" charset="0"/>
                <a:cs typeface="Times New Roman" panose="02020603050405020304" pitchFamily="18" charset="0"/>
              </a:rPr>
            </a:br>
            <a:r>
              <a:rPr lang="en-US" altLang="en-US" sz="3600" b="1" dirty="0">
                <a:solidFill>
                  <a:srgbClr val="002060"/>
                </a:solidFill>
                <a:latin typeface="Times New Roman" panose="02020603050405020304" pitchFamily="18" charset="0"/>
                <a:cs typeface="Times New Roman" panose="02020603050405020304" pitchFamily="18" charset="0"/>
              </a:rPr>
              <a:t>“GO GLOBAL!”</a:t>
            </a:r>
            <a:br>
              <a:rPr lang="en-US" altLang="en-US" sz="3600" b="1" dirty="0">
                <a:solidFill>
                  <a:srgbClr val="002060"/>
                </a:solidFill>
                <a:latin typeface="Times New Roman" panose="02020603050405020304" pitchFamily="18" charset="0"/>
                <a:cs typeface="Times New Roman" panose="02020603050405020304" pitchFamily="18" charset="0"/>
              </a:rPr>
            </a:b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2051" name="Rectangle 5"/>
          <p:cNvSpPr>
            <a:spLocks noChangeArrowheads="1"/>
          </p:cNvSpPr>
          <p:nvPr/>
        </p:nvSpPr>
        <p:spPr bwMode="auto">
          <a:xfrm>
            <a:off x="0" y="2209800"/>
            <a:ext cx="9144000" cy="3810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2" name="Rectangle 13"/>
          <p:cNvSpPr>
            <a:spLocks noChangeArrowheads="1"/>
          </p:cNvSpPr>
          <p:nvPr/>
        </p:nvSpPr>
        <p:spPr bwMode="auto">
          <a:xfrm>
            <a:off x="2743200" y="0"/>
            <a:ext cx="2286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3" name="Line 14"/>
          <p:cNvSpPr>
            <a:spLocks noChangeShapeType="1"/>
          </p:cNvSpPr>
          <p:nvPr/>
        </p:nvSpPr>
        <p:spPr bwMode="auto">
          <a:xfrm>
            <a:off x="28194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 name="Rectangle 15"/>
          <p:cNvSpPr>
            <a:spLocks noChangeArrowheads="1"/>
          </p:cNvSpPr>
          <p:nvPr/>
        </p:nvSpPr>
        <p:spPr bwMode="auto">
          <a:xfrm>
            <a:off x="0" y="2209800"/>
            <a:ext cx="2743200" cy="381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INT’L INTEGRATION</a:t>
            </a:r>
          </a:p>
        </p:txBody>
      </p:sp>
      <p:sp>
        <p:nvSpPr>
          <p:cNvPr id="2058" name="TextBox 13"/>
          <p:cNvSpPr txBox="1">
            <a:spLocks noChangeArrowheads="1"/>
          </p:cNvSpPr>
          <p:nvPr/>
        </p:nvSpPr>
        <p:spPr bwMode="auto">
          <a:xfrm>
            <a:off x="3886200" y="3124200"/>
            <a:ext cx="47244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dirty="0" err="1">
                <a:solidFill>
                  <a:srgbClr val="002060"/>
                </a:solidFill>
              </a:rPr>
              <a:t>Vụ</a:t>
            </a:r>
            <a:r>
              <a:rPr lang="en-US" altLang="en-US" dirty="0">
                <a:solidFill>
                  <a:srgbClr val="002060"/>
                </a:solidFill>
              </a:rPr>
              <a:t> </a:t>
            </a:r>
            <a:r>
              <a:rPr lang="en-US" altLang="en-US" dirty="0" err="1">
                <a:solidFill>
                  <a:srgbClr val="002060"/>
                </a:solidFill>
              </a:rPr>
              <a:t>Hợp</a:t>
            </a:r>
            <a:r>
              <a:rPr lang="en-US" altLang="en-US" dirty="0">
                <a:solidFill>
                  <a:srgbClr val="002060"/>
                </a:solidFill>
              </a:rPr>
              <a:t> </a:t>
            </a:r>
            <a:r>
              <a:rPr lang="en-US" altLang="en-US" dirty="0" err="1">
                <a:solidFill>
                  <a:srgbClr val="002060"/>
                </a:solidFill>
              </a:rPr>
              <a:t>tác</a:t>
            </a:r>
            <a:r>
              <a:rPr lang="en-US" altLang="en-US" dirty="0">
                <a:solidFill>
                  <a:srgbClr val="002060"/>
                </a:solidFill>
              </a:rPr>
              <a:t> </a:t>
            </a:r>
            <a:r>
              <a:rPr lang="en-US" altLang="en-US" dirty="0" err="1">
                <a:solidFill>
                  <a:srgbClr val="002060"/>
                </a:solidFill>
              </a:rPr>
              <a:t>quốc</a:t>
            </a:r>
            <a:r>
              <a:rPr lang="en-US" altLang="en-US" dirty="0">
                <a:solidFill>
                  <a:srgbClr val="002060"/>
                </a:solidFill>
              </a:rPr>
              <a:t> </a:t>
            </a:r>
            <a:r>
              <a:rPr lang="en-US" altLang="en-US" dirty="0" err="1">
                <a:solidFill>
                  <a:srgbClr val="002060"/>
                </a:solidFill>
              </a:rPr>
              <a:t>tế</a:t>
            </a:r>
            <a:endParaRPr lang="en-US" altLang="en-US" dirty="0">
              <a:solidFill>
                <a:srgbClr val="002060"/>
              </a:solidFill>
            </a:endParaRPr>
          </a:p>
          <a:p>
            <a:pPr algn="r" eaLnBrk="1" hangingPunct="1"/>
            <a:r>
              <a:rPr lang="en-US" altLang="en-US" dirty="0" err="1">
                <a:solidFill>
                  <a:srgbClr val="002060"/>
                </a:solidFill>
              </a:rPr>
              <a:t>Bộ</a:t>
            </a:r>
            <a:r>
              <a:rPr lang="en-US" altLang="en-US" dirty="0">
                <a:solidFill>
                  <a:srgbClr val="002060"/>
                </a:solidFill>
              </a:rPr>
              <a:t> </a:t>
            </a:r>
            <a:r>
              <a:rPr lang="en-US" altLang="en-US" dirty="0" err="1">
                <a:solidFill>
                  <a:srgbClr val="002060"/>
                </a:solidFill>
              </a:rPr>
              <a:t>Thông</a:t>
            </a:r>
            <a:r>
              <a:rPr lang="en-US" altLang="en-US" dirty="0">
                <a:solidFill>
                  <a:srgbClr val="002060"/>
                </a:solidFill>
              </a:rPr>
              <a:t> tin </a:t>
            </a:r>
            <a:r>
              <a:rPr lang="en-US" altLang="en-US" dirty="0" err="1">
                <a:solidFill>
                  <a:srgbClr val="002060"/>
                </a:solidFill>
              </a:rPr>
              <a:t>và</a:t>
            </a:r>
            <a:r>
              <a:rPr lang="en-US" altLang="en-US" dirty="0">
                <a:solidFill>
                  <a:srgbClr val="002060"/>
                </a:solidFill>
              </a:rPr>
              <a:t> </a:t>
            </a:r>
            <a:r>
              <a:rPr lang="en-US" altLang="en-US" dirty="0" err="1">
                <a:solidFill>
                  <a:srgbClr val="002060"/>
                </a:solidFill>
              </a:rPr>
              <a:t>Truyền</a:t>
            </a:r>
            <a:r>
              <a:rPr lang="en-US" altLang="en-US" dirty="0">
                <a:solidFill>
                  <a:srgbClr val="002060"/>
                </a:solidFill>
              </a:rPr>
              <a:t> </a:t>
            </a:r>
            <a:r>
              <a:rPr lang="en-US" altLang="en-US" dirty="0" err="1">
                <a:solidFill>
                  <a:srgbClr val="002060"/>
                </a:solidFill>
              </a:rPr>
              <a:t>thông</a:t>
            </a:r>
            <a:endParaRPr lang="en-US" altLang="en-US" dirty="0">
              <a:solidFill>
                <a:srgbClr val="002060"/>
              </a:solidFill>
            </a:endParaRPr>
          </a:p>
          <a:p>
            <a:pPr algn="r" eaLnBrk="1" hangingPunct="1"/>
            <a:endParaRPr lang="en-US" altLang="en-US" dirty="0">
              <a:solidFill>
                <a:srgbClr val="002060"/>
              </a:solidFill>
            </a:endParaRPr>
          </a:p>
          <a:p>
            <a:pPr algn="r" eaLnBrk="1" hangingPunct="1"/>
            <a:endParaRPr lang="en-US" altLang="en-US" dirty="0">
              <a:solidFill>
                <a:srgbClr val="002060"/>
              </a:solidFill>
            </a:endParaRPr>
          </a:p>
          <a:p>
            <a:pPr algn="r" eaLnBrk="1" hangingPunct="1"/>
            <a:endParaRPr lang="en-US" altLang="en-US" dirty="0">
              <a:solidFill>
                <a:srgbClr val="002060"/>
              </a:solidFill>
            </a:endParaRPr>
          </a:p>
          <a:p>
            <a:pPr algn="r" eaLnBrk="1" hangingPunct="1"/>
            <a:endParaRPr lang="en-US" altLang="en-US" dirty="0">
              <a:solidFill>
                <a:srgbClr val="002060"/>
              </a:solidFill>
            </a:endParaRPr>
          </a:p>
          <a:p>
            <a:pPr algn="r" eaLnBrk="1" hangingPunct="1"/>
            <a:endParaRPr lang="en-US" altLang="en-US" dirty="0">
              <a:solidFill>
                <a:srgbClr val="002060"/>
              </a:solidFill>
            </a:endParaRPr>
          </a:p>
          <a:p>
            <a:pPr algn="r" eaLnBrk="1" hangingPunct="1"/>
            <a:endParaRPr lang="en-US" altLang="en-US" b="1" i="1" dirty="0">
              <a:solidFill>
                <a:srgbClr val="002060"/>
              </a:solidFill>
            </a:endParaRPr>
          </a:p>
          <a:p>
            <a:pPr algn="r" eaLnBrk="1" hangingPunct="1"/>
            <a:endParaRPr lang="en-US" altLang="en-US" b="1" i="1" dirty="0">
              <a:solidFill>
                <a:srgbClr val="002060"/>
              </a:solidFill>
            </a:endParaRPr>
          </a:p>
          <a:p>
            <a:pPr algn="r" eaLnBrk="1" hangingPunct="1"/>
            <a:r>
              <a:rPr lang="en-US" altLang="en-US" sz="1400" b="1" i="1" dirty="0" err="1">
                <a:solidFill>
                  <a:srgbClr val="002060"/>
                </a:solidFill>
              </a:rPr>
              <a:t>Buôn</a:t>
            </a:r>
            <a:r>
              <a:rPr lang="en-US" altLang="en-US" sz="1400" b="1" i="1" dirty="0">
                <a:solidFill>
                  <a:srgbClr val="002060"/>
                </a:solidFill>
              </a:rPr>
              <a:t> Ma </a:t>
            </a:r>
            <a:r>
              <a:rPr lang="en-US" altLang="en-US" sz="1400" b="1" i="1" dirty="0" err="1">
                <a:solidFill>
                  <a:srgbClr val="002060"/>
                </a:solidFill>
              </a:rPr>
              <a:t>Thuột</a:t>
            </a:r>
            <a:r>
              <a:rPr lang="en-US" altLang="en-US" sz="1400" b="1" i="1" dirty="0">
                <a:solidFill>
                  <a:srgbClr val="002060"/>
                </a:solidFill>
              </a:rPr>
              <a:t>, </a:t>
            </a:r>
            <a:r>
              <a:rPr lang="en-US" altLang="en-US" sz="1400" b="1" i="1" dirty="0" err="1">
                <a:solidFill>
                  <a:srgbClr val="002060"/>
                </a:solidFill>
              </a:rPr>
              <a:t>ngày</a:t>
            </a:r>
            <a:r>
              <a:rPr lang="en-US" altLang="en-US" sz="1400" b="1" i="1" dirty="0">
                <a:solidFill>
                  <a:srgbClr val="002060"/>
                </a:solidFill>
              </a:rPr>
              <a:t> 20 </a:t>
            </a:r>
            <a:r>
              <a:rPr lang="en-US" altLang="en-US" sz="1400" b="1" i="1" dirty="0" err="1">
                <a:solidFill>
                  <a:srgbClr val="002060"/>
                </a:solidFill>
              </a:rPr>
              <a:t>tháng</a:t>
            </a:r>
            <a:r>
              <a:rPr lang="en-US" altLang="en-US" sz="1400" b="1" i="1" dirty="0">
                <a:solidFill>
                  <a:srgbClr val="002060"/>
                </a:solidFill>
              </a:rPr>
              <a:t> 4 </a:t>
            </a:r>
            <a:r>
              <a:rPr lang="en-US" altLang="en-US" sz="1400" b="1" i="1" dirty="0" err="1">
                <a:solidFill>
                  <a:srgbClr val="002060"/>
                </a:solidFill>
              </a:rPr>
              <a:t>năm</a:t>
            </a:r>
            <a:r>
              <a:rPr lang="en-US" altLang="en-US" sz="1400" b="1" i="1" dirty="0">
                <a:solidFill>
                  <a:srgbClr val="002060"/>
                </a:solidFill>
              </a:rPr>
              <a:t> 2023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4724400"/>
            <a:ext cx="2152650" cy="2123948"/>
          </a:xfrm>
          <a:prstGeom prst="rect">
            <a:avLst/>
          </a:prstGeom>
        </p:spPr>
      </p:pic>
      <p:pic>
        <p:nvPicPr>
          <p:cNvPr id="11" name="Picture 10">
            <a:extLst>
              <a:ext uri="{FF2B5EF4-FFF2-40B4-BE49-F238E27FC236}">
                <a16:creationId xmlns:a16="http://schemas.microsoft.com/office/drawing/2014/main" id="{682E6CA4-16FF-4FED-8DFD-A4AE47A42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82" y="9652"/>
            <a:ext cx="2743199" cy="2200148"/>
          </a:xfrm>
          <a:prstGeom prst="rect">
            <a:avLst/>
          </a:prstGeom>
        </p:spPr>
      </p:pic>
      <p:pic>
        <p:nvPicPr>
          <p:cNvPr id="12" name="Picture 11">
            <a:extLst>
              <a:ext uri="{FF2B5EF4-FFF2-40B4-BE49-F238E27FC236}">
                <a16:creationId xmlns:a16="http://schemas.microsoft.com/office/drawing/2014/main" id="{F48F7F42-A2EC-41DD-966C-79036FA56E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82" y="2590800"/>
            <a:ext cx="2743200" cy="19869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FE7B84B-8DEA-4074-B4A8-0645B4076008}"/>
              </a:ext>
            </a:extLst>
          </p:cNvPr>
          <p:cNvSpPr/>
          <p:nvPr/>
        </p:nvSpPr>
        <p:spPr>
          <a:xfrm>
            <a:off x="1066800" y="990600"/>
            <a:ext cx="7467600" cy="5646469"/>
          </a:xfrm>
          <a:prstGeom prst="ellipse">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solidFill>
                <a:schemeClr val="accent6">
                  <a:lumMod val="20000"/>
                  <a:lumOff val="80000"/>
                </a:schemeClr>
              </a:solidFill>
            </a:endParaRPr>
          </a:p>
        </p:txBody>
      </p:sp>
      <p:sp>
        <p:nvSpPr>
          <p:cNvPr id="5" name="Rectangle 2">
            <a:extLst>
              <a:ext uri="{FF2B5EF4-FFF2-40B4-BE49-F238E27FC236}">
                <a16:creationId xmlns:a16="http://schemas.microsoft.com/office/drawing/2014/main" id="{939D712E-D150-4B66-B12F-CA4FAED3D648}"/>
              </a:ext>
            </a:extLst>
          </p:cNvPr>
          <p:cNvSpPr>
            <a:spLocks noGrp="1" noChangeArrowheads="1"/>
          </p:cNvSpPr>
          <p:nvPr>
            <p:ph type="title"/>
          </p:nvPr>
        </p:nvSpPr>
        <p:spPr>
          <a:xfrm>
            <a:off x="457200" y="274638"/>
            <a:ext cx="8229600" cy="583302"/>
          </a:xfrm>
        </p:spPr>
        <p:txBody>
          <a:bodyPr/>
          <a:lstStyle/>
          <a:p>
            <a:pPr algn="r" eaLnBrk="1" hangingPunct="1"/>
            <a:r>
              <a:rPr lang="en-US" altLang="en-US" b="1" dirty="0" err="1">
                <a:solidFill>
                  <a:srgbClr val="002060"/>
                </a:solidFill>
                <a:latin typeface="Times New Roman" panose="02020603050405020304" pitchFamily="18" charset="0"/>
                <a:cs typeface="Times New Roman" panose="02020603050405020304" pitchFamily="18" charset="0"/>
              </a:rPr>
              <a:t>Tiến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trình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hội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nhập</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của</a:t>
            </a:r>
            <a:r>
              <a:rPr lang="en-US" altLang="en-US" b="1" dirty="0">
                <a:solidFill>
                  <a:srgbClr val="002060"/>
                </a:solidFill>
                <a:latin typeface="Times New Roman" panose="02020603050405020304" pitchFamily="18" charset="0"/>
                <a:cs typeface="Times New Roman" panose="02020603050405020304" pitchFamily="18" charset="0"/>
              </a:rPr>
              <a:t> VN</a:t>
            </a:r>
          </a:p>
        </p:txBody>
      </p:sp>
      <p:sp>
        <p:nvSpPr>
          <p:cNvPr id="6" name="Rectangle 4">
            <a:extLst>
              <a:ext uri="{FF2B5EF4-FFF2-40B4-BE49-F238E27FC236}">
                <a16:creationId xmlns:a16="http://schemas.microsoft.com/office/drawing/2014/main" id="{CFFCD785-8935-4C2C-92DA-D63E1259DF45}"/>
              </a:ext>
            </a:extLst>
          </p:cNvPr>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 name="Rectangle 5">
            <a:extLst>
              <a:ext uri="{FF2B5EF4-FFF2-40B4-BE49-F238E27FC236}">
                <a16:creationId xmlns:a16="http://schemas.microsoft.com/office/drawing/2014/main" id="{AF6ECF22-567A-4E60-9251-7938F87124B8}"/>
              </a:ext>
            </a:extLst>
          </p:cNvPr>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8" name="Line 6">
            <a:extLst>
              <a:ext uri="{FF2B5EF4-FFF2-40B4-BE49-F238E27FC236}">
                <a16:creationId xmlns:a16="http://schemas.microsoft.com/office/drawing/2014/main" id="{2C5345DB-9F37-43E0-AB2A-91F8D0C9A0EC}"/>
              </a:ext>
            </a:extLst>
          </p:cNvPr>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4F882324-BA74-4A55-8FE3-9D013CD9780A}"/>
              </a:ext>
            </a:extLst>
          </p:cNvPr>
          <p:cNvSpPr/>
          <p:nvPr/>
        </p:nvSpPr>
        <p:spPr>
          <a:xfrm>
            <a:off x="679487" y="1059131"/>
            <a:ext cx="3224809" cy="4320480"/>
          </a:xfrm>
          <a:prstGeom prst="ellipse">
            <a:avLst/>
          </a:prstGeom>
          <a:noFill/>
          <a:ln w="38100" cmpd="sng">
            <a:solidFill>
              <a:srgbClr val="8772C4"/>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2060"/>
              </a:solidFill>
              <a:latin typeface="Times New Roman" panose="02020603050405020304" pitchFamily="18" charset="0"/>
              <a:cs typeface="Times New Roman" panose="02020603050405020304" pitchFamily="18" charset="0"/>
            </a:endParaRPr>
          </a:p>
        </p:txBody>
      </p:sp>
      <p:sp>
        <p:nvSpPr>
          <p:cNvPr id="10" name="Rectangle 3">
            <a:extLst>
              <a:ext uri="{FF2B5EF4-FFF2-40B4-BE49-F238E27FC236}">
                <a16:creationId xmlns:a16="http://schemas.microsoft.com/office/drawing/2014/main" id="{FB714F93-9B61-44B7-AE7C-5EF07D501189}"/>
              </a:ext>
            </a:extLst>
          </p:cNvPr>
          <p:cNvSpPr>
            <a:spLocks noChangeArrowheads="1"/>
          </p:cNvSpPr>
          <p:nvPr/>
        </p:nvSpPr>
        <p:spPr bwMode="auto">
          <a:xfrm>
            <a:off x="4342593" y="2764116"/>
            <a:ext cx="1453482" cy="864096"/>
          </a:xfrm>
          <a:prstGeom prst="rect">
            <a:avLst/>
          </a:prstGeom>
          <a:solidFill>
            <a:schemeClr val="accent5">
              <a:lumMod val="75000"/>
            </a:schemeClr>
          </a:solidFill>
          <a:ln w="12700" algn="ctr">
            <a:solidFill>
              <a:schemeClr val="bg1"/>
            </a:solidFill>
            <a:miter lim="800000"/>
            <a:headEnd/>
            <a:tailEnd/>
          </a:ln>
        </p:spPr>
        <p:txBody>
          <a:bodyPr lIns="36000" tIns="36000" rIns="36000" bIns="36000" anchor="ctr"/>
          <a:lstStyle/>
          <a:p>
            <a:pPr marL="12700" indent="-12700" algn="ctr">
              <a:lnSpc>
                <a:spcPct val="110000"/>
              </a:lnSpc>
              <a:defRPr/>
            </a:pPr>
            <a:endParaRPr lang="en-US" sz="2400" b="1" dirty="0">
              <a:solidFill>
                <a:srgbClr val="002060"/>
              </a:solidFill>
              <a:latin typeface="Times New Roman" panose="02020603050405020304" pitchFamily="18" charset="0"/>
              <a:ea typeface="ＭＳ Ｐゴシック" pitchFamily="50" charset="-128"/>
              <a:cs typeface="Times New Roman" panose="02020603050405020304" pitchFamily="18" charset="0"/>
            </a:endParaRPr>
          </a:p>
        </p:txBody>
      </p:sp>
      <p:sp>
        <p:nvSpPr>
          <p:cNvPr id="11" name="Rectangle 10">
            <a:extLst>
              <a:ext uri="{FF2B5EF4-FFF2-40B4-BE49-F238E27FC236}">
                <a16:creationId xmlns:a16="http://schemas.microsoft.com/office/drawing/2014/main" id="{00EF2590-F08C-44EF-81F4-A0648B8D622D}"/>
              </a:ext>
            </a:extLst>
          </p:cNvPr>
          <p:cNvSpPr>
            <a:spLocks noChangeArrowheads="1"/>
          </p:cNvSpPr>
          <p:nvPr/>
        </p:nvSpPr>
        <p:spPr bwMode="auto">
          <a:xfrm>
            <a:off x="1023975" y="1480337"/>
            <a:ext cx="2400267" cy="601216"/>
          </a:xfrm>
          <a:prstGeom prst="rect">
            <a:avLst/>
          </a:prstGeom>
          <a:solidFill>
            <a:srgbClr val="DFC821"/>
          </a:solidFill>
          <a:ln w="12700" algn="ctr">
            <a:solidFill>
              <a:srgbClr val="8772C4"/>
            </a:solidFill>
            <a:miter lim="800000"/>
            <a:headEnd/>
            <a:tailEnd/>
          </a:ln>
        </p:spPr>
        <p:txBody>
          <a:bodyPr lIns="36000" tIns="36000" rIns="36000" bIns="36000" anchor="ctr"/>
          <a:lstStyle/>
          <a:p>
            <a:pPr marL="12700" indent="-12700" algn="ctr">
              <a:lnSpc>
                <a:spcPct val="110000"/>
              </a:lnSpc>
              <a:defRPr/>
            </a:pP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AFAS/ATISA – ATIGA - E-Com - AIA, …</a:t>
            </a:r>
          </a:p>
        </p:txBody>
      </p:sp>
      <p:sp>
        <p:nvSpPr>
          <p:cNvPr id="12" name="Rectangle 6">
            <a:extLst>
              <a:ext uri="{FF2B5EF4-FFF2-40B4-BE49-F238E27FC236}">
                <a16:creationId xmlns:a16="http://schemas.microsoft.com/office/drawing/2014/main" id="{7E9DEDF5-B94C-4E3A-A206-B8178DBAADC9}"/>
              </a:ext>
            </a:extLst>
          </p:cNvPr>
          <p:cNvSpPr>
            <a:spLocks noChangeArrowheads="1"/>
          </p:cNvSpPr>
          <p:nvPr/>
        </p:nvSpPr>
        <p:spPr bwMode="auto">
          <a:xfrm>
            <a:off x="6812581" y="961971"/>
            <a:ext cx="2304256" cy="623664"/>
          </a:xfrm>
          <a:prstGeom prst="rect">
            <a:avLst/>
          </a:prstGeom>
          <a:solidFill>
            <a:srgbClr val="DFC821"/>
          </a:solidFill>
          <a:ln w="28575" algn="ctr">
            <a:solidFill>
              <a:schemeClr val="bg1">
                <a:lumMod val="65000"/>
              </a:schemeClr>
            </a:solidFill>
            <a:miter lim="800000"/>
            <a:headEnd/>
            <a:tailEnd/>
          </a:ln>
        </p:spPr>
        <p:txBody>
          <a:bodyPr lIns="36000" tIns="36000" rIns="36000" bIns="36000" anchor="ctr"/>
          <a:lstStyle/>
          <a:p>
            <a:pPr marL="12700" indent="-12700" algn="ctr">
              <a:lnSpc>
                <a:spcPct val="110000"/>
              </a:lnSpc>
              <a:defRPr/>
            </a:pPr>
            <a:r>
              <a:rPr lang="en-US" sz="1400">
                <a:solidFill>
                  <a:srgbClr val="002060"/>
                </a:solidFill>
                <a:latin typeface="Times New Roman" panose="02020603050405020304" pitchFamily="18" charset="0"/>
                <a:ea typeface="ＭＳ Ｐゴシック" pitchFamily="50" charset="-128"/>
                <a:cs typeface="Times New Roman" panose="02020603050405020304" pitchFamily="18" charset="0"/>
              </a:rPr>
              <a:t>Việt Nam - Nhật Bản </a:t>
            </a:r>
            <a:endPar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endParaRPr>
          </a:p>
        </p:txBody>
      </p:sp>
      <p:sp>
        <p:nvSpPr>
          <p:cNvPr id="13" name="Rectangle 6">
            <a:extLst>
              <a:ext uri="{FF2B5EF4-FFF2-40B4-BE49-F238E27FC236}">
                <a16:creationId xmlns:a16="http://schemas.microsoft.com/office/drawing/2014/main" id="{AF91B1C6-5D76-408B-95C0-25A03C93BFEB}"/>
              </a:ext>
            </a:extLst>
          </p:cNvPr>
          <p:cNvSpPr>
            <a:spLocks noChangeArrowheads="1"/>
          </p:cNvSpPr>
          <p:nvPr/>
        </p:nvSpPr>
        <p:spPr bwMode="auto">
          <a:xfrm>
            <a:off x="1023975" y="2067243"/>
            <a:ext cx="2400267" cy="601216"/>
          </a:xfrm>
          <a:prstGeom prst="rect">
            <a:avLst/>
          </a:prstGeom>
          <a:solidFill>
            <a:srgbClr val="DFC821"/>
          </a:solidFill>
          <a:ln w="12700" algn="ctr">
            <a:solidFill>
              <a:schemeClr val="bg1">
                <a:lumMod val="50000"/>
              </a:schemeClr>
            </a:solidFill>
            <a:miter lim="800000"/>
            <a:headEnd/>
            <a:tailEnd/>
          </a:ln>
        </p:spPr>
        <p:txBody>
          <a:bodyPr lIns="36000" tIns="36000" rIns="36000" bIns="36000" anchor="ctr"/>
          <a:lstStyle/>
          <a:p>
            <a:pPr marL="12700" indent="-12700" algn="ctr">
              <a:lnSpc>
                <a:spcPct val="110000"/>
              </a:lnSpc>
              <a:defRPr/>
            </a:pP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ASEAN - </a:t>
            </a: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Trung</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a:t>
            </a: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Quốc</a:t>
            </a:r>
            <a:endPar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endParaRPr>
          </a:p>
        </p:txBody>
      </p:sp>
      <p:sp>
        <p:nvSpPr>
          <p:cNvPr id="14" name="Rectangle 6">
            <a:extLst>
              <a:ext uri="{FF2B5EF4-FFF2-40B4-BE49-F238E27FC236}">
                <a16:creationId xmlns:a16="http://schemas.microsoft.com/office/drawing/2014/main" id="{CBD99D87-A778-4E85-B87F-1C67B5E621DF}"/>
              </a:ext>
            </a:extLst>
          </p:cNvPr>
          <p:cNvSpPr>
            <a:spLocks noChangeArrowheads="1"/>
          </p:cNvSpPr>
          <p:nvPr/>
        </p:nvSpPr>
        <p:spPr bwMode="auto">
          <a:xfrm>
            <a:off x="1023975" y="2643307"/>
            <a:ext cx="2400267" cy="601216"/>
          </a:xfrm>
          <a:prstGeom prst="rect">
            <a:avLst/>
          </a:prstGeom>
          <a:solidFill>
            <a:srgbClr val="DFC821"/>
          </a:solidFill>
          <a:ln w="12700" algn="ctr">
            <a:solidFill>
              <a:schemeClr val="bg1">
                <a:lumMod val="50000"/>
              </a:schemeClr>
            </a:solidFill>
            <a:miter lim="800000"/>
            <a:headEnd/>
            <a:tailEnd/>
          </a:ln>
        </p:spPr>
        <p:txBody>
          <a:bodyPr lIns="36000" tIns="36000" rIns="36000" bIns="36000" anchor="ctr"/>
          <a:lstStyle/>
          <a:p>
            <a:pPr marL="12700" indent="-12700" algn="ctr">
              <a:lnSpc>
                <a:spcPct val="110000"/>
              </a:lnSpc>
              <a:defRPr/>
            </a:pPr>
            <a:r>
              <a:rPr lang="en-US" sz="1400">
                <a:solidFill>
                  <a:srgbClr val="002060"/>
                </a:solidFill>
                <a:latin typeface="Times New Roman" panose="02020603050405020304" pitchFamily="18" charset="0"/>
                <a:ea typeface="ＭＳ Ｐゴシック" pitchFamily="50" charset="-128"/>
                <a:cs typeface="Times New Roman" panose="02020603050405020304" pitchFamily="18" charset="0"/>
              </a:rPr>
              <a:t>ASEAN - Hàn Quốc</a:t>
            </a:r>
            <a:endPar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endParaRPr>
          </a:p>
        </p:txBody>
      </p:sp>
      <p:sp>
        <p:nvSpPr>
          <p:cNvPr id="15" name="Rectangle 6">
            <a:extLst>
              <a:ext uri="{FF2B5EF4-FFF2-40B4-BE49-F238E27FC236}">
                <a16:creationId xmlns:a16="http://schemas.microsoft.com/office/drawing/2014/main" id="{4240266E-60E3-4CCE-8616-FC635249C6E3}"/>
              </a:ext>
            </a:extLst>
          </p:cNvPr>
          <p:cNvSpPr>
            <a:spLocks noChangeArrowheads="1"/>
          </p:cNvSpPr>
          <p:nvPr/>
        </p:nvSpPr>
        <p:spPr bwMode="auto">
          <a:xfrm>
            <a:off x="1023975" y="3219371"/>
            <a:ext cx="2400267" cy="601216"/>
          </a:xfrm>
          <a:prstGeom prst="rect">
            <a:avLst/>
          </a:prstGeom>
          <a:solidFill>
            <a:srgbClr val="DFC821"/>
          </a:solidFill>
          <a:ln w="12700" algn="ctr">
            <a:solidFill>
              <a:schemeClr val="bg1">
                <a:lumMod val="50000"/>
              </a:schemeClr>
            </a:solidFill>
            <a:miter lim="800000"/>
            <a:headEnd/>
            <a:tailEnd/>
          </a:ln>
        </p:spPr>
        <p:txBody>
          <a:bodyPr lIns="36000" tIns="36000" rIns="36000" bIns="36000" anchor="ctr"/>
          <a:lstStyle/>
          <a:p>
            <a:pPr marL="12700" indent="-12700" algn="ctr">
              <a:lnSpc>
                <a:spcPct val="110000"/>
              </a:lnSpc>
              <a:defRPr/>
            </a:pPr>
            <a:r>
              <a:rPr lang="en-US" sz="1400">
                <a:solidFill>
                  <a:srgbClr val="002060"/>
                </a:solidFill>
                <a:latin typeface="Times New Roman" panose="02020603050405020304" pitchFamily="18" charset="0"/>
                <a:ea typeface="ＭＳ Ｐゴシック" pitchFamily="50" charset="-128"/>
                <a:cs typeface="Times New Roman" panose="02020603050405020304" pitchFamily="18" charset="0"/>
              </a:rPr>
              <a:t>ASEAN - Nhật Bản</a:t>
            </a:r>
            <a:endPar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endParaRPr>
          </a:p>
        </p:txBody>
      </p:sp>
      <p:sp>
        <p:nvSpPr>
          <p:cNvPr id="16" name="Rectangle 6">
            <a:extLst>
              <a:ext uri="{FF2B5EF4-FFF2-40B4-BE49-F238E27FC236}">
                <a16:creationId xmlns:a16="http://schemas.microsoft.com/office/drawing/2014/main" id="{0E744B64-7028-47D2-A767-62ECF469A275}"/>
              </a:ext>
            </a:extLst>
          </p:cNvPr>
          <p:cNvSpPr>
            <a:spLocks noChangeArrowheads="1"/>
          </p:cNvSpPr>
          <p:nvPr/>
        </p:nvSpPr>
        <p:spPr bwMode="auto">
          <a:xfrm>
            <a:off x="1023975" y="3795435"/>
            <a:ext cx="2400267" cy="601216"/>
          </a:xfrm>
          <a:prstGeom prst="rect">
            <a:avLst/>
          </a:prstGeom>
          <a:solidFill>
            <a:srgbClr val="DFC821"/>
          </a:solidFill>
          <a:ln w="12700" algn="ctr">
            <a:solidFill>
              <a:schemeClr val="bg1">
                <a:lumMod val="50000"/>
              </a:schemeClr>
            </a:solidFill>
            <a:miter lim="800000"/>
            <a:headEnd/>
            <a:tailEnd/>
          </a:ln>
        </p:spPr>
        <p:txBody>
          <a:bodyPr lIns="36000" tIns="36000" rIns="36000" bIns="36000" anchor="ctr"/>
          <a:lstStyle/>
          <a:p>
            <a:pPr marL="12700" indent="-12700" algn="ctr">
              <a:lnSpc>
                <a:spcPct val="110000"/>
              </a:lnSpc>
              <a:defRPr/>
            </a:pP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ASEAN - </a:t>
            </a: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Úc</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New Zealand*</a:t>
            </a:r>
          </a:p>
        </p:txBody>
      </p:sp>
      <p:sp>
        <p:nvSpPr>
          <p:cNvPr id="17" name="Rectangle 6">
            <a:extLst>
              <a:ext uri="{FF2B5EF4-FFF2-40B4-BE49-F238E27FC236}">
                <a16:creationId xmlns:a16="http://schemas.microsoft.com/office/drawing/2014/main" id="{E9B2989D-539D-4897-89C1-8718FCA387EA}"/>
              </a:ext>
            </a:extLst>
          </p:cNvPr>
          <p:cNvSpPr>
            <a:spLocks noChangeArrowheads="1"/>
          </p:cNvSpPr>
          <p:nvPr/>
        </p:nvSpPr>
        <p:spPr bwMode="auto">
          <a:xfrm>
            <a:off x="1023975" y="4371499"/>
            <a:ext cx="2400267" cy="601216"/>
          </a:xfrm>
          <a:prstGeom prst="rect">
            <a:avLst/>
          </a:prstGeom>
          <a:solidFill>
            <a:srgbClr val="DFC821"/>
          </a:solidFill>
          <a:ln w="12700" algn="ctr">
            <a:solidFill>
              <a:schemeClr val="bg1">
                <a:lumMod val="50000"/>
              </a:schemeClr>
            </a:solidFill>
            <a:miter lim="800000"/>
            <a:headEnd/>
            <a:tailEnd/>
          </a:ln>
        </p:spPr>
        <p:txBody>
          <a:bodyPr lIns="36000" tIns="36000" rIns="36000" bIns="36000" anchor="ctr"/>
          <a:lstStyle/>
          <a:p>
            <a:pPr marL="12700" indent="-12700" algn="ctr">
              <a:lnSpc>
                <a:spcPct val="110000"/>
              </a:lnSpc>
              <a:defRPr/>
            </a:pPr>
            <a:r>
              <a:rPr lang="en-US" sz="1400">
                <a:solidFill>
                  <a:srgbClr val="002060"/>
                </a:solidFill>
                <a:latin typeface="Times New Roman" panose="02020603050405020304" pitchFamily="18" charset="0"/>
                <a:ea typeface="ＭＳ Ｐゴシック" pitchFamily="50" charset="-128"/>
                <a:cs typeface="Times New Roman" panose="02020603050405020304" pitchFamily="18" charset="0"/>
              </a:rPr>
              <a:t>ASEAN - Ấn Độ</a:t>
            </a:r>
            <a:endPar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endParaRPr>
          </a:p>
        </p:txBody>
      </p:sp>
      <p:sp>
        <p:nvSpPr>
          <p:cNvPr id="18" name="Up Arrow Callout 14">
            <a:extLst>
              <a:ext uri="{FF2B5EF4-FFF2-40B4-BE49-F238E27FC236}">
                <a16:creationId xmlns:a16="http://schemas.microsoft.com/office/drawing/2014/main" id="{B9D70EE7-6635-40E7-9AC7-092EE14E047F}"/>
              </a:ext>
            </a:extLst>
          </p:cNvPr>
          <p:cNvSpPr/>
          <p:nvPr/>
        </p:nvSpPr>
        <p:spPr>
          <a:xfrm>
            <a:off x="927964" y="5379611"/>
            <a:ext cx="2688299" cy="936104"/>
          </a:xfrm>
          <a:prstGeom prst="upArrowCallout">
            <a:avLst>
              <a:gd name="adj1" fmla="val 32559"/>
              <a:gd name="adj2" fmla="val 25000"/>
              <a:gd name="adj3" fmla="val 25000"/>
              <a:gd name="adj4" fmla="val 64977"/>
            </a:avLst>
          </a:prstGeom>
          <a:solidFill>
            <a:srgbClr val="DFC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Times New Roman" panose="02020603050405020304" pitchFamily="18" charset="0"/>
                <a:cs typeface="Times New Roman" panose="02020603050405020304" pitchFamily="18" charset="0"/>
              </a:rPr>
              <a:t>RCEP</a:t>
            </a:r>
          </a:p>
        </p:txBody>
      </p:sp>
      <p:sp>
        <p:nvSpPr>
          <p:cNvPr id="19" name="Right Arrow 15">
            <a:extLst>
              <a:ext uri="{FF2B5EF4-FFF2-40B4-BE49-F238E27FC236}">
                <a16:creationId xmlns:a16="http://schemas.microsoft.com/office/drawing/2014/main" id="{8EF82153-DE10-4D3F-8EB5-8E9FCD8CB57C}"/>
              </a:ext>
            </a:extLst>
          </p:cNvPr>
          <p:cNvSpPr/>
          <p:nvPr/>
        </p:nvSpPr>
        <p:spPr>
          <a:xfrm flipV="1">
            <a:off x="3890973" y="3176707"/>
            <a:ext cx="480053" cy="216026"/>
          </a:xfrm>
          <a:prstGeom prst="rightArrow">
            <a:avLst/>
          </a:prstGeom>
          <a:solidFill>
            <a:srgbClr val="92D05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rgbClr val="002060"/>
              </a:solidFill>
              <a:latin typeface="Times New Roman" panose="02020603050405020304" pitchFamily="18" charset="0"/>
              <a:cs typeface="Times New Roman" panose="02020603050405020304" pitchFamily="18" charset="0"/>
            </a:endParaRPr>
          </a:p>
        </p:txBody>
      </p:sp>
      <p:sp>
        <p:nvSpPr>
          <p:cNvPr id="20" name="Left Arrow 16">
            <a:extLst>
              <a:ext uri="{FF2B5EF4-FFF2-40B4-BE49-F238E27FC236}">
                <a16:creationId xmlns:a16="http://schemas.microsoft.com/office/drawing/2014/main" id="{3F2B5DAE-1725-4FF0-AFB1-CF1BE4AEDCA3}"/>
              </a:ext>
            </a:extLst>
          </p:cNvPr>
          <p:cNvSpPr/>
          <p:nvPr/>
        </p:nvSpPr>
        <p:spPr>
          <a:xfrm>
            <a:off x="3890973" y="2888676"/>
            <a:ext cx="480053" cy="261743"/>
          </a:xfrm>
          <a:prstGeom prst="leftArrow">
            <a:avLst/>
          </a:prstGeom>
          <a:solidFill>
            <a:srgbClr val="92D05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rgbClr val="002060"/>
              </a:solidFill>
              <a:latin typeface="Times New Roman" panose="02020603050405020304" pitchFamily="18" charset="0"/>
              <a:cs typeface="Times New Roman" panose="02020603050405020304" pitchFamily="18" charset="0"/>
            </a:endParaRPr>
          </a:p>
        </p:txBody>
      </p:sp>
      <p:sp>
        <p:nvSpPr>
          <p:cNvPr id="21" name="Rectangle 6">
            <a:extLst>
              <a:ext uri="{FF2B5EF4-FFF2-40B4-BE49-F238E27FC236}">
                <a16:creationId xmlns:a16="http://schemas.microsoft.com/office/drawing/2014/main" id="{DDECD4AE-BE92-4342-A0E4-F66FF0FB6752}"/>
              </a:ext>
            </a:extLst>
          </p:cNvPr>
          <p:cNvSpPr>
            <a:spLocks noChangeArrowheads="1"/>
          </p:cNvSpPr>
          <p:nvPr/>
        </p:nvSpPr>
        <p:spPr bwMode="auto">
          <a:xfrm>
            <a:off x="6812580" y="1585635"/>
            <a:ext cx="2304256" cy="572616"/>
          </a:xfrm>
          <a:prstGeom prst="rect">
            <a:avLst/>
          </a:prstGeom>
          <a:solidFill>
            <a:srgbClr val="DFC821"/>
          </a:solidFill>
          <a:ln w="28575" algn="ctr">
            <a:solidFill>
              <a:schemeClr val="bg1">
                <a:lumMod val="65000"/>
              </a:schemeClr>
            </a:solidFill>
            <a:miter lim="800000"/>
            <a:headEnd/>
            <a:tailEnd/>
          </a:ln>
        </p:spPr>
        <p:txBody>
          <a:bodyPr lIns="36000" tIns="36000" rIns="36000" bIns="36000" anchor="ctr"/>
          <a:lstStyle/>
          <a:p>
            <a:pPr marL="12700" indent="-12700" algn="ctr">
              <a:lnSpc>
                <a:spcPct val="110000"/>
              </a:lnSpc>
              <a:defRPr/>
            </a:pP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Việt</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Nam - Chile</a:t>
            </a:r>
          </a:p>
        </p:txBody>
      </p:sp>
      <p:sp>
        <p:nvSpPr>
          <p:cNvPr id="22" name="Rectangle 6">
            <a:extLst>
              <a:ext uri="{FF2B5EF4-FFF2-40B4-BE49-F238E27FC236}">
                <a16:creationId xmlns:a16="http://schemas.microsoft.com/office/drawing/2014/main" id="{E140858C-3AA2-40C0-A2C0-4F3799ABACF9}"/>
              </a:ext>
            </a:extLst>
          </p:cNvPr>
          <p:cNvSpPr>
            <a:spLocks noChangeArrowheads="1"/>
          </p:cNvSpPr>
          <p:nvPr/>
        </p:nvSpPr>
        <p:spPr bwMode="auto">
          <a:xfrm>
            <a:off x="6812581" y="2158251"/>
            <a:ext cx="2304256" cy="608497"/>
          </a:xfrm>
          <a:prstGeom prst="rect">
            <a:avLst/>
          </a:prstGeom>
          <a:solidFill>
            <a:srgbClr val="DFC821"/>
          </a:solidFill>
          <a:ln w="28575" algn="ctr">
            <a:solidFill>
              <a:schemeClr val="bg1">
                <a:lumMod val="65000"/>
              </a:schemeClr>
            </a:solidFill>
            <a:miter lim="800000"/>
            <a:headEnd/>
            <a:tailEnd/>
          </a:ln>
        </p:spPr>
        <p:txBody>
          <a:bodyPr lIns="36000" tIns="36000" rIns="36000" bIns="36000" anchor="ctr"/>
          <a:lstStyle/>
          <a:p>
            <a:pPr marL="12700" indent="-12700" algn="ctr">
              <a:lnSpc>
                <a:spcPct val="110000"/>
              </a:lnSpc>
              <a:defRPr/>
            </a:pP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Việt</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Nam - </a:t>
            </a: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Hàn</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a:t>
            </a: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Quốc</a:t>
            </a:r>
            <a:endPar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endParaRPr>
          </a:p>
        </p:txBody>
      </p:sp>
      <p:sp>
        <p:nvSpPr>
          <p:cNvPr id="23" name="Left Bracket 22">
            <a:extLst>
              <a:ext uri="{FF2B5EF4-FFF2-40B4-BE49-F238E27FC236}">
                <a16:creationId xmlns:a16="http://schemas.microsoft.com/office/drawing/2014/main" id="{C484FE89-F11E-495B-914A-A6F298263246}"/>
              </a:ext>
            </a:extLst>
          </p:cNvPr>
          <p:cNvSpPr/>
          <p:nvPr/>
        </p:nvSpPr>
        <p:spPr>
          <a:xfrm>
            <a:off x="6321888" y="3737843"/>
            <a:ext cx="480053" cy="1777752"/>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srgbClr val="002060"/>
              </a:solidFill>
              <a:latin typeface="Times New Roman" panose="02020603050405020304" pitchFamily="18" charset="0"/>
              <a:cs typeface="Times New Roman" panose="02020603050405020304" pitchFamily="18" charset="0"/>
            </a:endParaRPr>
          </a:p>
        </p:txBody>
      </p:sp>
      <p:sp>
        <p:nvSpPr>
          <p:cNvPr id="24" name="Rectangle 6">
            <a:extLst>
              <a:ext uri="{FF2B5EF4-FFF2-40B4-BE49-F238E27FC236}">
                <a16:creationId xmlns:a16="http://schemas.microsoft.com/office/drawing/2014/main" id="{0A028AF9-57D9-42A1-A902-9B705456FA52}"/>
              </a:ext>
            </a:extLst>
          </p:cNvPr>
          <p:cNvSpPr>
            <a:spLocks noChangeArrowheads="1"/>
          </p:cNvSpPr>
          <p:nvPr/>
        </p:nvSpPr>
        <p:spPr bwMode="auto">
          <a:xfrm>
            <a:off x="6812581" y="4071263"/>
            <a:ext cx="2304256" cy="600472"/>
          </a:xfrm>
          <a:prstGeom prst="rect">
            <a:avLst/>
          </a:prstGeom>
          <a:solidFill>
            <a:srgbClr val="DFC821"/>
          </a:solidFill>
          <a:ln w="12700" algn="ctr">
            <a:solidFill>
              <a:schemeClr val="bg1">
                <a:lumMod val="65000"/>
              </a:schemeClr>
            </a:solidFill>
            <a:miter lim="800000"/>
            <a:headEnd/>
            <a:tailEnd/>
          </a:ln>
        </p:spPr>
        <p:txBody>
          <a:bodyPr lIns="36000" tIns="36000" rIns="36000" bIns="36000" anchor="ctr"/>
          <a:lstStyle/>
          <a:p>
            <a:pPr marL="12700" indent="-12700" algn="ctr">
              <a:lnSpc>
                <a:spcPct val="110000"/>
              </a:lnSpc>
              <a:defRPr/>
            </a:pP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Việt</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Nam -UK</a:t>
            </a:r>
          </a:p>
        </p:txBody>
      </p:sp>
      <p:sp>
        <p:nvSpPr>
          <p:cNvPr id="25" name="Rectangle 6">
            <a:extLst>
              <a:ext uri="{FF2B5EF4-FFF2-40B4-BE49-F238E27FC236}">
                <a16:creationId xmlns:a16="http://schemas.microsoft.com/office/drawing/2014/main" id="{318BB027-ADFF-4313-946C-DC6830CA087A}"/>
              </a:ext>
            </a:extLst>
          </p:cNvPr>
          <p:cNvSpPr>
            <a:spLocks noChangeArrowheads="1"/>
          </p:cNvSpPr>
          <p:nvPr/>
        </p:nvSpPr>
        <p:spPr bwMode="auto">
          <a:xfrm>
            <a:off x="6825281" y="4684435"/>
            <a:ext cx="2291555" cy="533400"/>
          </a:xfrm>
          <a:prstGeom prst="rect">
            <a:avLst/>
          </a:prstGeom>
          <a:solidFill>
            <a:srgbClr val="DFC821"/>
          </a:solidFill>
          <a:ln w="12700" algn="ctr">
            <a:solidFill>
              <a:schemeClr val="bg1">
                <a:lumMod val="65000"/>
              </a:schemeClr>
            </a:solidFill>
            <a:miter lim="800000"/>
            <a:headEnd/>
            <a:tailEnd/>
          </a:ln>
        </p:spPr>
        <p:txBody>
          <a:bodyPr lIns="36000" tIns="36000" rIns="36000" bIns="36000" anchor="ctr"/>
          <a:lstStyle/>
          <a:p>
            <a:pPr marL="12700" indent="-12700" algn="ctr">
              <a:lnSpc>
                <a:spcPct val="110000"/>
              </a:lnSpc>
              <a:defRPr/>
            </a:pP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CPTPP</a:t>
            </a:r>
          </a:p>
        </p:txBody>
      </p:sp>
      <p:sp>
        <p:nvSpPr>
          <p:cNvPr id="26" name="Rectangle 6">
            <a:extLst>
              <a:ext uri="{FF2B5EF4-FFF2-40B4-BE49-F238E27FC236}">
                <a16:creationId xmlns:a16="http://schemas.microsoft.com/office/drawing/2014/main" id="{8B3D31F8-2AA4-4BB6-AF10-9FD9B5483F90}"/>
              </a:ext>
            </a:extLst>
          </p:cNvPr>
          <p:cNvSpPr>
            <a:spLocks noChangeArrowheads="1"/>
          </p:cNvSpPr>
          <p:nvPr/>
        </p:nvSpPr>
        <p:spPr bwMode="auto">
          <a:xfrm>
            <a:off x="6812580" y="3490109"/>
            <a:ext cx="2304256" cy="580782"/>
          </a:xfrm>
          <a:prstGeom prst="rect">
            <a:avLst/>
          </a:prstGeom>
          <a:solidFill>
            <a:srgbClr val="DFC821"/>
          </a:solidFill>
          <a:ln w="12700" algn="ctr">
            <a:solidFill>
              <a:schemeClr val="bg1">
                <a:lumMod val="65000"/>
              </a:schemeClr>
            </a:solidFill>
            <a:miter lim="800000"/>
            <a:headEnd/>
            <a:tailEnd/>
          </a:ln>
        </p:spPr>
        <p:txBody>
          <a:bodyPr lIns="36000" tIns="36000" rIns="36000" bIns="36000" anchor="ctr"/>
          <a:lstStyle/>
          <a:p>
            <a:pPr marL="12700" indent="-12700" algn="ctr">
              <a:lnSpc>
                <a:spcPct val="110000"/>
              </a:lnSpc>
              <a:defRPr/>
            </a:pP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Việt</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Nam - EU</a:t>
            </a:r>
          </a:p>
        </p:txBody>
      </p:sp>
      <p:cxnSp>
        <p:nvCxnSpPr>
          <p:cNvPr id="27" name="Straight Arrow Connector 26">
            <a:extLst>
              <a:ext uri="{FF2B5EF4-FFF2-40B4-BE49-F238E27FC236}">
                <a16:creationId xmlns:a16="http://schemas.microsoft.com/office/drawing/2014/main" id="{017509F0-C550-4644-BB06-0706555F2C75}"/>
              </a:ext>
            </a:extLst>
          </p:cNvPr>
          <p:cNvCxnSpPr>
            <a:stCxn id="10" idx="3"/>
            <a:endCxn id="12" idx="1"/>
          </p:cNvCxnSpPr>
          <p:nvPr/>
        </p:nvCxnSpPr>
        <p:spPr>
          <a:xfrm flipV="1">
            <a:off x="5796075" y="1273803"/>
            <a:ext cx="1016506" cy="1922361"/>
          </a:xfrm>
          <a:prstGeom prst="straightConnector1">
            <a:avLst/>
          </a:prstGeom>
          <a:ln w="38100" cmpd="sng">
            <a:solidFill>
              <a:srgbClr val="6B90E8"/>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FF204E-FA01-42BA-B095-5EAB598AD85E}"/>
              </a:ext>
            </a:extLst>
          </p:cNvPr>
          <p:cNvCxnSpPr>
            <a:stCxn id="10" idx="3"/>
            <a:endCxn id="21" idx="1"/>
          </p:cNvCxnSpPr>
          <p:nvPr/>
        </p:nvCxnSpPr>
        <p:spPr>
          <a:xfrm flipV="1">
            <a:off x="5796075" y="1871943"/>
            <a:ext cx="1016505" cy="1324221"/>
          </a:xfrm>
          <a:prstGeom prst="straightConnector1">
            <a:avLst/>
          </a:prstGeom>
          <a:ln w="38100" cmpd="sng">
            <a:solidFill>
              <a:srgbClr val="6B90E8"/>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B7DA254-8941-44F7-97E5-75908CF7E169}"/>
              </a:ext>
            </a:extLst>
          </p:cNvPr>
          <p:cNvCxnSpPr>
            <a:stCxn id="10" idx="3"/>
            <a:endCxn id="22" idx="1"/>
          </p:cNvCxnSpPr>
          <p:nvPr/>
        </p:nvCxnSpPr>
        <p:spPr>
          <a:xfrm flipV="1">
            <a:off x="5796075" y="2462500"/>
            <a:ext cx="1016506" cy="733664"/>
          </a:xfrm>
          <a:prstGeom prst="straightConnector1">
            <a:avLst/>
          </a:prstGeom>
          <a:ln w="38100">
            <a:solidFill>
              <a:srgbClr val="6B90E8"/>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F8EC6FD-106D-49C2-9918-82ECFDA934ED}"/>
              </a:ext>
            </a:extLst>
          </p:cNvPr>
          <p:cNvCxnSpPr>
            <a:stCxn id="10" idx="3"/>
            <a:endCxn id="23" idx="0"/>
          </p:cNvCxnSpPr>
          <p:nvPr/>
        </p:nvCxnSpPr>
        <p:spPr>
          <a:xfrm>
            <a:off x="5796075" y="3196164"/>
            <a:ext cx="1005866" cy="541679"/>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AF4E58F-9F3E-48A9-A3DA-E1AD08980523}"/>
              </a:ext>
            </a:extLst>
          </p:cNvPr>
          <p:cNvSpPr txBox="1"/>
          <p:nvPr/>
        </p:nvSpPr>
        <p:spPr>
          <a:xfrm>
            <a:off x="6801940" y="5185395"/>
            <a:ext cx="2342059" cy="594059"/>
          </a:xfrm>
          <a:prstGeom prst="rect">
            <a:avLst/>
          </a:prstGeom>
          <a:solidFill>
            <a:srgbClr val="FFFF00"/>
          </a:solidFill>
          <a:ln>
            <a:solidFill>
              <a:srgbClr val="FFFFFF"/>
            </a:solidFill>
          </a:ln>
        </p:spPr>
        <p:txBody>
          <a:bodyPr wrap="square" rtlCol="0" anchor="ctr" anchorCtr="1">
            <a:noAutofit/>
          </a:bodyPr>
          <a:lstStyle/>
          <a:p>
            <a:pPr algn="ctr"/>
            <a:r>
              <a:rPr lang="en-US" sz="1400" dirty="0" err="1">
                <a:solidFill>
                  <a:srgbClr val="002060"/>
                </a:solidFill>
                <a:latin typeface="Times New Roman" panose="02020603050405020304" pitchFamily="18" charset="0"/>
                <a:cs typeface="Times New Roman" panose="02020603050405020304" pitchFamily="18" charset="0"/>
              </a:rPr>
              <a:t>Việt</a:t>
            </a:r>
            <a:r>
              <a:rPr lang="en-US" sz="1400" dirty="0">
                <a:solidFill>
                  <a:srgbClr val="002060"/>
                </a:solidFill>
                <a:latin typeface="Times New Roman" panose="02020603050405020304" pitchFamily="18" charset="0"/>
                <a:cs typeface="Times New Roman" panose="02020603050405020304" pitchFamily="18" charset="0"/>
              </a:rPr>
              <a:t> Nam – Israel*</a:t>
            </a:r>
          </a:p>
        </p:txBody>
      </p:sp>
      <p:sp>
        <p:nvSpPr>
          <p:cNvPr id="32" name="Rectangle 6">
            <a:extLst>
              <a:ext uri="{FF2B5EF4-FFF2-40B4-BE49-F238E27FC236}">
                <a16:creationId xmlns:a16="http://schemas.microsoft.com/office/drawing/2014/main" id="{513A053F-2E6E-4CE4-B530-649FD64DDA6A}"/>
              </a:ext>
            </a:extLst>
          </p:cNvPr>
          <p:cNvSpPr>
            <a:spLocks noChangeArrowheads="1"/>
          </p:cNvSpPr>
          <p:nvPr/>
        </p:nvSpPr>
        <p:spPr bwMode="auto">
          <a:xfrm>
            <a:off x="-6313" y="5010045"/>
            <a:ext cx="1847056" cy="465884"/>
          </a:xfrm>
          <a:prstGeom prst="rect">
            <a:avLst/>
          </a:prstGeom>
          <a:solidFill>
            <a:srgbClr val="DFC821"/>
          </a:solidFill>
          <a:ln w="12700" algn="ctr">
            <a:solidFill>
              <a:schemeClr val="tx2">
                <a:lumMod val="60000"/>
                <a:lumOff val="40000"/>
              </a:schemeClr>
            </a:solidFill>
            <a:miter lim="800000"/>
            <a:headEnd/>
            <a:tailEnd/>
          </a:ln>
        </p:spPr>
        <p:txBody>
          <a:bodyPr lIns="36000" tIns="36000" rIns="36000" bIns="36000" anchor="ctr"/>
          <a:lstStyle/>
          <a:p>
            <a:pPr marL="12700" indent="-12700" algn="ctr">
              <a:lnSpc>
                <a:spcPct val="110000"/>
              </a:lnSpc>
              <a:defRPr/>
            </a:pP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ASEAN - Hong Kong</a:t>
            </a:r>
          </a:p>
        </p:txBody>
      </p:sp>
      <p:sp>
        <p:nvSpPr>
          <p:cNvPr id="33" name="Rectangle 6">
            <a:extLst>
              <a:ext uri="{FF2B5EF4-FFF2-40B4-BE49-F238E27FC236}">
                <a16:creationId xmlns:a16="http://schemas.microsoft.com/office/drawing/2014/main" id="{AF2DD9AF-FCEF-4DD5-9989-85EC15BBBEB3}"/>
              </a:ext>
            </a:extLst>
          </p:cNvPr>
          <p:cNvSpPr>
            <a:spLocks noChangeArrowheads="1"/>
          </p:cNvSpPr>
          <p:nvPr/>
        </p:nvSpPr>
        <p:spPr bwMode="auto">
          <a:xfrm>
            <a:off x="6812581" y="2800492"/>
            <a:ext cx="2304256" cy="694336"/>
          </a:xfrm>
          <a:prstGeom prst="rect">
            <a:avLst/>
          </a:prstGeom>
          <a:solidFill>
            <a:srgbClr val="DFC821"/>
          </a:solidFill>
          <a:ln w="28575" algn="ctr">
            <a:solidFill>
              <a:schemeClr val="bg1">
                <a:lumMod val="65000"/>
              </a:schemeClr>
            </a:solidFill>
            <a:miter lim="800000"/>
            <a:headEnd/>
            <a:tailEnd/>
          </a:ln>
        </p:spPr>
        <p:txBody>
          <a:bodyPr lIns="36000" tIns="36000" rIns="36000" bIns="36000" anchor="ctr"/>
          <a:lstStyle/>
          <a:p>
            <a:pPr marL="12700" indent="-12700" algn="ctr">
              <a:lnSpc>
                <a:spcPct val="110000"/>
              </a:lnSpc>
              <a:defRPr/>
            </a:pP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Việt</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Nam - </a:t>
            </a: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Liên</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minh </a:t>
            </a:r>
            <a:b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b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Kinh</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a:t>
            </a: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tế</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 Á </a:t>
            </a:r>
            <a:r>
              <a:rPr lang="en-US" sz="1400" dirty="0" err="1">
                <a:solidFill>
                  <a:srgbClr val="002060"/>
                </a:solidFill>
                <a:latin typeface="Times New Roman" panose="02020603050405020304" pitchFamily="18" charset="0"/>
                <a:ea typeface="ＭＳ Ｐゴシック" pitchFamily="50" charset="-128"/>
                <a:cs typeface="Times New Roman" panose="02020603050405020304" pitchFamily="18" charset="0"/>
              </a:rPr>
              <a:t>Âu</a:t>
            </a:r>
            <a:endPar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endParaRPr>
          </a:p>
        </p:txBody>
      </p:sp>
      <p:sp>
        <p:nvSpPr>
          <p:cNvPr id="34" name="TextBox 33">
            <a:extLst>
              <a:ext uri="{FF2B5EF4-FFF2-40B4-BE49-F238E27FC236}">
                <a16:creationId xmlns:a16="http://schemas.microsoft.com/office/drawing/2014/main" id="{4936C62D-3313-419B-B173-DC6DD987CE68}"/>
              </a:ext>
            </a:extLst>
          </p:cNvPr>
          <p:cNvSpPr txBox="1"/>
          <p:nvPr/>
        </p:nvSpPr>
        <p:spPr>
          <a:xfrm>
            <a:off x="6801940" y="5779454"/>
            <a:ext cx="2342060" cy="594059"/>
          </a:xfrm>
          <a:prstGeom prst="rect">
            <a:avLst/>
          </a:prstGeom>
          <a:solidFill>
            <a:srgbClr val="FFFF00"/>
          </a:solidFill>
          <a:ln>
            <a:solidFill>
              <a:srgbClr val="FFFFFF"/>
            </a:solidFill>
          </a:ln>
        </p:spPr>
        <p:txBody>
          <a:bodyPr wrap="square" rtlCol="0" anchor="ctr" anchorCtr="1">
            <a:noAutofit/>
          </a:bodyPr>
          <a:lstStyle/>
          <a:p>
            <a:pPr algn="ctr"/>
            <a:r>
              <a:rPr lang="en-US" sz="1400" dirty="0" err="1">
                <a:solidFill>
                  <a:srgbClr val="002060"/>
                </a:solidFill>
                <a:latin typeface="Times New Roman" panose="02020603050405020304" pitchFamily="18" charset="0"/>
                <a:cs typeface="Times New Roman" panose="02020603050405020304" pitchFamily="18" charset="0"/>
              </a:rPr>
              <a:t>Việt</a:t>
            </a:r>
            <a:r>
              <a:rPr lang="en-US" sz="1400" dirty="0">
                <a:solidFill>
                  <a:srgbClr val="002060"/>
                </a:solidFill>
                <a:latin typeface="Times New Roman" panose="02020603050405020304" pitchFamily="18" charset="0"/>
                <a:cs typeface="Times New Roman" panose="02020603050405020304" pitchFamily="18" charset="0"/>
              </a:rPr>
              <a:t> Nam – </a:t>
            </a:r>
            <a:r>
              <a:rPr lang="en-US" sz="1400" dirty="0">
                <a:solidFill>
                  <a:srgbClr val="002060"/>
                </a:solidFill>
                <a:latin typeface="Times New Roman" panose="02020603050405020304" pitchFamily="18" charset="0"/>
                <a:ea typeface="ＭＳ Ｐゴシック" pitchFamily="50" charset="-128"/>
                <a:cs typeface="Times New Roman" panose="02020603050405020304" pitchFamily="18" charset="0"/>
              </a:rPr>
              <a:t>EFTA*</a:t>
            </a:r>
            <a:endParaRPr lang="en-US" sz="1400" dirty="0">
              <a:solidFill>
                <a:srgbClr val="002060"/>
              </a:solidFill>
              <a:latin typeface="Times New Roman" panose="02020603050405020304" pitchFamily="18" charset="0"/>
              <a:cs typeface="Times New Roman" panose="02020603050405020304" pitchFamily="18" charset="0"/>
            </a:endParaRPr>
          </a:p>
        </p:txBody>
      </p:sp>
      <p:cxnSp>
        <p:nvCxnSpPr>
          <p:cNvPr id="35" name="Elbow Connector 53">
            <a:extLst>
              <a:ext uri="{FF2B5EF4-FFF2-40B4-BE49-F238E27FC236}">
                <a16:creationId xmlns:a16="http://schemas.microsoft.com/office/drawing/2014/main" id="{D36B60E9-C2D6-40A6-99E7-02B01D9ED20B}"/>
              </a:ext>
            </a:extLst>
          </p:cNvPr>
          <p:cNvCxnSpPr>
            <a:stCxn id="23" idx="1"/>
            <a:endCxn id="10" idx="2"/>
          </p:cNvCxnSpPr>
          <p:nvPr/>
        </p:nvCxnSpPr>
        <p:spPr>
          <a:xfrm rot="10800000">
            <a:off x="5069334" y="3628213"/>
            <a:ext cx="1252554" cy="998507"/>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55">
            <a:extLst>
              <a:ext uri="{FF2B5EF4-FFF2-40B4-BE49-F238E27FC236}">
                <a16:creationId xmlns:a16="http://schemas.microsoft.com/office/drawing/2014/main" id="{25D53A79-2FC3-418F-94D5-AF566FDE7064}"/>
              </a:ext>
            </a:extLst>
          </p:cNvPr>
          <p:cNvCxnSpPr>
            <a:endCxn id="10" idx="2"/>
          </p:cNvCxnSpPr>
          <p:nvPr/>
        </p:nvCxnSpPr>
        <p:spPr>
          <a:xfrm rot="5400000" flipH="1" flipV="1">
            <a:off x="3118663" y="4125813"/>
            <a:ext cx="2448271" cy="1453071"/>
          </a:xfrm>
          <a:prstGeom prst="bentConnector3">
            <a:avLst>
              <a:gd name="adj1" fmla="val 2617"/>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977E04E0-252F-4453-8CBF-B92A2DBF4F6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18214" y="2657641"/>
            <a:ext cx="1506294" cy="1004196"/>
          </a:xfrm>
          <a:prstGeom prst="rect">
            <a:avLst/>
          </a:prstGeom>
        </p:spPr>
      </p:pic>
    </p:spTree>
    <p:extLst>
      <p:ext uri="{BB962C8B-B14F-4D97-AF65-F5344CB8AC3E}">
        <p14:creationId xmlns:p14="http://schemas.microsoft.com/office/powerpoint/2010/main" val="285824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en-US" altLang="en-US" sz="3600" b="1" dirty="0">
                <a:solidFill>
                  <a:srgbClr val="002060"/>
                </a:solidFill>
                <a:latin typeface="Times New Roman" panose="02020603050405020304" pitchFamily="18" charset="0"/>
                <a:cs typeface="Times New Roman" panose="02020603050405020304" pitchFamily="18" charset="0"/>
              </a:rPr>
              <a:t>FTA </a:t>
            </a:r>
            <a:r>
              <a:rPr lang="en-US" altLang="en-US" sz="3600" b="1" dirty="0" err="1">
                <a:solidFill>
                  <a:srgbClr val="002060"/>
                </a:solidFill>
                <a:latin typeface="Times New Roman" panose="02020603050405020304" pitchFamily="18" charset="0"/>
                <a:cs typeface="Times New Roman" panose="02020603050405020304" pitchFamily="18" charset="0"/>
              </a:rPr>
              <a:t>với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Thông</a:t>
            </a:r>
            <a:r>
              <a:rPr lang="en-US" altLang="en-US" sz="3600" b="1" dirty="0">
                <a:solidFill>
                  <a:srgbClr val="002060"/>
                </a:solidFill>
                <a:latin typeface="Times New Roman" panose="02020603050405020304" pitchFamily="18" charset="0"/>
                <a:cs typeface="Times New Roman" panose="02020603050405020304" pitchFamily="18" charset="0"/>
              </a:rPr>
              <a:t> tin </a:t>
            </a:r>
            <a:r>
              <a:rPr lang="en-US" altLang="en-US" sz="3600" b="1" dirty="0" err="1">
                <a:solidFill>
                  <a:srgbClr val="002060"/>
                </a:solidFill>
                <a:latin typeface="Times New Roman" panose="02020603050405020304" pitchFamily="18" charset="0"/>
                <a:cs typeface="Times New Roman" panose="02020603050405020304" pitchFamily="18" charset="0"/>
              </a:rPr>
              <a:t>và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Truyền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thông</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bwMode="auto">
          <a:xfrm>
            <a:off x="609598" y="1600200"/>
            <a:ext cx="8077201" cy="4525963"/>
          </a:xfrm>
          <a:prstGeom prst="rect">
            <a:avLst/>
          </a:prstGeom>
          <a:noFill/>
          <a:ln w="9525">
            <a:noFill/>
            <a:miter lim="800000"/>
            <a:headEnd/>
            <a:tailEnd/>
          </a:ln>
        </p:spPr>
        <p:txBody>
          <a:bodyPr/>
          <a:lstStyle/>
          <a:p>
            <a:pPr algn="just">
              <a:spcBef>
                <a:spcPts val="0"/>
              </a:spcBef>
              <a:spcAft>
                <a:spcPts val="600"/>
              </a:spcAft>
            </a:pPr>
            <a:r>
              <a:rPr lang="vi-VN" sz="2000" i="1" dirty="0">
                <a:solidFill>
                  <a:srgbClr val="002060"/>
                </a:solidFill>
                <a:latin typeface="Times New Roman" panose="02020603050405020304" pitchFamily="18" charset="0"/>
                <a:cs typeface="Times New Roman" panose="02020603050405020304" pitchFamily="18" charset="0"/>
              </a:rPr>
              <a:t>Thông tin, truyền thông đại chúng (Information/Mass Com.)</a:t>
            </a:r>
            <a:r>
              <a:rPr lang="vi-VN" sz="2000"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Không cam kết</a:t>
            </a:r>
            <a:r>
              <a:rPr lang="vi-VN" sz="2000" dirty="0">
                <a:solidFill>
                  <a:srgbClr val="002060"/>
                </a:solidFill>
                <a:latin typeface="Times New Roman" panose="02020603050405020304" pitchFamily="18" charset="0"/>
                <a:cs typeface="Times New Roman" panose="02020603050405020304" pitchFamily="18" charset="0"/>
              </a:rPr>
              <a:t>, trừ phân ngành In ấn (bao bì)</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trong</a:t>
            </a:r>
            <a:r>
              <a:rPr lang="en-US" sz="2000" dirty="0">
                <a:solidFill>
                  <a:srgbClr val="002060"/>
                </a:solidFill>
                <a:latin typeface="Times New Roman" panose="02020603050405020304" pitchFamily="18" charset="0"/>
                <a:cs typeface="Times New Roman" panose="02020603050405020304" pitchFamily="18" charset="0"/>
              </a:rPr>
              <a:t> ASEAN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t</a:t>
            </a:r>
            <a:r>
              <a:rPr lang="vi-VN" sz="2000" dirty="0">
                <a:solidFill>
                  <a:srgbClr val="002060"/>
                </a:solidFill>
                <a:latin typeface="Times New Roman" panose="02020603050405020304" pitchFamily="18" charset="0"/>
                <a:cs typeface="Times New Roman" panose="02020603050405020304" pitchFamily="18" charset="0"/>
              </a:rPr>
              <a:t>ư</a:t>
            </a:r>
            <a:r>
              <a:rPr lang="en-US" sz="2000" dirty="0">
                <a:solidFill>
                  <a:srgbClr val="002060"/>
                </a:solidFill>
                <a:latin typeface="Times New Roman" panose="02020603050405020304" pitchFamily="18" charset="0"/>
                <a:cs typeface="Times New Roman" panose="02020603050405020304" pitchFamily="18" charset="0"/>
              </a:rPr>
              <a:t> n</a:t>
            </a:r>
            <a:r>
              <a:rPr lang="vi-VN" sz="2000" dirty="0">
                <a:solidFill>
                  <a:srgbClr val="002060"/>
                </a:solidFill>
                <a:latin typeface="Times New Roman" panose="02020603050405020304" pitchFamily="18" charset="0"/>
                <a:cs typeface="Times New Roman" panose="02020603050405020304" pitchFamily="18" charset="0"/>
              </a:rPr>
              <a:t>ư</a:t>
            </a:r>
            <a:r>
              <a:rPr lang="en-US" sz="2000" dirty="0" err="1">
                <a:solidFill>
                  <a:srgbClr val="002060"/>
                </a:solidFill>
                <a:latin typeface="Times New Roman" panose="02020603050405020304" pitchFamily="18" charset="0"/>
                <a:cs typeface="Times New Roman" panose="02020603050405020304" pitchFamily="18" charset="0"/>
              </a:rPr>
              <a:t>ớc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ngoài</a:t>
            </a:r>
            <a:r>
              <a:rPr lang="en-US" sz="2000" dirty="0">
                <a:solidFill>
                  <a:srgbClr val="002060"/>
                </a:solidFill>
                <a:latin typeface="Times New Roman" panose="02020603050405020304" pitchFamily="18" charset="0"/>
                <a:cs typeface="Times New Roman" panose="02020603050405020304" pitchFamily="18" charset="0"/>
              </a:rPr>
              <a:t> &lt;/=70%</a:t>
            </a:r>
            <a:r>
              <a:rPr lang="vi-VN" sz="2000" dirty="0">
                <a:solidFill>
                  <a:srgbClr val="002060"/>
                </a:solidFill>
                <a:latin typeface="Times New Roman" panose="02020603050405020304" pitchFamily="18" charset="0"/>
                <a:cs typeface="Times New Roman" panose="02020603050405020304" pitchFamily="18" charset="0"/>
              </a:rPr>
              <a:t>.</a:t>
            </a:r>
          </a:p>
          <a:p>
            <a:pPr algn="just">
              <a:spcBef>
                <a:spcPts val="0"/>
              </a:spcBef>
              <a:spcAft>
                <a:spcPts val="600"/>
              </a:spcAft>
            </a:pPr>
            <a:r>
              <a:rPr lang="vi-VN" sz="2000" i="1" dirty="0">
                <a:solidFill>
                  <a:srgbClr val="002060"/>
                </a:solidFill>
                <a:latin typeface="Times New Roman" panose="02020603050405020304" pitchFamily="18" charset="0"/>
                <a:cs typeface="Times New Roman" panose="02020603050405020304" pitchFamily="18" charset="0"/>
              </a:rPr>
              <a:t>Bưu chính, chuyển phát (Postal/Courier/Express Delivery Services)</a:t>
            </a:r>
            <a:r>
              <a:rPr lang="vi-VN" sz="2000"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Mở cửa dịch vụ chuyển phát</a:t>
            </a:r>
            <a:r>
              <a:rPr lang="vi-VN" sz="2000" dirty="0">
                <a:solidFill>
                  <a:srgbClr val="002060"/>
                </a:solidFill>
                <a:latin typeface="Times New Roman" panose="02020603050405020304" pitchFamily="18" charset="0"/>
                <a:cs typeface="Times New Roman" panose="02020603050405020304" pitchFamily="18" charset="0"/>
              </a:rPr>
              <a:t>, trừ dịch vụ bưu chính công ích, bưu chính dành riêng</a:t>
            </a:r>
            <a:r>
              <a:rPr lang="en-US" sz="2000" dirty="0">
                <a:solidFill>
                  <a:srgbClr val="002060"/>
                </a:solidFill>
                <a:latin typeface="Times New Roman" panose="02020603050405020304" pitchFamily="18" charset="0"/>
                <a:cs typeface="Times New Roman" panose="02020603050405020304" pitchFamily="18" charset="0"/>
              </a:rPr>
              <a:t>. </a:t>
            </a:r>
          </a:p>
          <a:p>
            <a:pPr algn="just">
              <a:spcBef>
                <a:spcPts val="0"/>
              </a:spcBef>
              <a:spcAft>
                <a:spcPts val="600"/>
              </a:spcAft>
            </a:pPr>
            <a:r>
              <a:rPr lang="vi-VN" sz="2000" i="1" dirty="0">
                <a:solidFill>
                  <a:srgbClr val="002060"/>
                </a:solidFill>
                <a:latin typeface="Times New Roman" panose="02020603050405020304" pitchFamily="18" charset="0"/>
                <a:cs typeface="Times New Roman" panose="02020603050405020304" pitchFamily="18" charset="0"/>
              </a:rPr>
              <a:t>Viễn thông</a:t>
            </a:r>
            <a:r>
              <a:rPr lang="vi-VN"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cam </a:t>
            </a:r>
            <a:r>
              <a:rPr lang="en-US" sz="2000" dirty="0" err="1">
                <a:solidFill>
                  <a:srgbClr val="002060"/>
                </a:solidFill>
                <a:latin typeface="Times New Roman" panose="02020603050405020304" pitchFamily="18" charset="0"/>
                <a:cs typeface="Times New Roman" panose="02020603050405020304" pitchFamily="18" charset="0"/>
              </a:rPr>
              <a:t>kết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nghĩa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vụ</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quan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Truy cập và sử dụng; Kết nối viễn thông; </a:t>
            </a:r>
            <a:r>
              <a:rPr lang="vi-VN" sz="2000" b="1" dirty="0">
                <a:solidFill>
                  <a:srgbClr val="002060"/>
                </a:solidFill>
                <a:latin typeface="Times New Roman" panose="02020603050405020304" pitchFamily="18" charset="0"/>
                <a:cs typeface="Times New Roman" panose="02020603050405020304" pitchFamily="18" charset="0"/>
              </a:rPr>
              <a:t>Co-location; Chuyển mạng giữ số; Tiếp cận kho số; Bán lại; Chuyển vùng di động quốc tế; </a:t>
            </a:r>
            <a:r>
              <a:rPr lang="vi-VN" sz="2000" dirty="0">
                <a:solidFill>
                  <a:srgbClr val="002060"/>
                </a:solidFill>
                <a:latin typeface="Times New Roman" panose="02020603050405020304" pitchFamily="18" charset="0"/>
                <a:cs typeface="Times New Roman" panose="02020603050405020304" pitchFamily="18" charset="0"/>
              </a:rPr>
              <a:t>Bảo hộ cạnh tranh; </a:t>
            </a:r>
            <a:r>
              <a:rPr lang="vi-VN" sz="2000" b="1" dirty="0">
                <a:solidFill>
                  <a:srgbClr val="002060"/>
                </a:solidFill>
                <a:latin typeface="Times New Roman" panose="02020603050405020304" pitchFamily="18" charset="0"/>
                <a:cs typeface="Times New Roman" panose="02020603050405020304" pitchFamily="18" charset="0"/>
              </a:rPr>
              <a:t>Kênh thuê riêng; Phân tách phần tử mạng; Tiếp cận cống cột bể cáp; Trạm cập bờ hệ thống cáp biển quốc tế</a:t>
            </a:r>
            <a:r>
              <a:rPr lang="vi-VN" sz="2000"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Cơ quan quản lý độc lập; Trung lập công nghệ; </a:t>
            </a:r>
            <a:r>
              <a:rPr lang="vi-VN" sz="2000" dirty="0">
                <a:solidFill>
                  <a:srgbClr val="002060"/>
                </a:solidFill>
                <a:latin typeface="Times New Roman" panose="02020603050405020304" pitchFamily="18" charset="0"/>
                <a:cs typeface="Times New Roman" panose="02020603050405020304" pitchFamily="18" charset="0"/>
              </a:rPr>
              <a:t>Phân bổ tài nguyên viễn thông; Giải quyết tranh chấp; Minh bạch</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a:t>
            </a:r>
          </a:p>
          <a:p>
            <a:pPr algn="just">
              <a:spcBef>
                <a:spcPts val="0"/>
              </a:spcBef>
              <a:spcAft>
                <a:spcPts val="600"/>
              </a:spcAft>
            </a:pPr>
            <a:r>
              <a:rPr lang="vi-VN" sz="2000" i="1" dirty="0">
                <a:solidFill>
                  <a:srgbClr val="002060"/>
                </a:solidFill>
                <a:latin typeface="Times New Roman" panose="02020603050405020304" pitchFamily="18" charset="0"/>
                <a:cs typeface="Times New Roman" panose="02020603050405020304" pitchFamily="18" charset="0"/>
              </a:rPr>
              <a:t>Máy tính và dịch vụ liên quan (Computer &amp; related services)</a:t>
            </a:r>
            <a:r>
              <a:rPr lang="vi-VN" sz="2000"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Mở cửa 100%</a:t>
            </a:r>
            <a:endParaRPr lang="en-US" sz="2000" b="1" dirty="0">
              <a:solidFill>
                <a:srgbClr val="002060"/>
              </a:solidFill>
              <a:latin typeface="Times New Roman" panose="02020603050405020304" pitchFamily="18" charset="0"/>
              <a:cs typeface="Times New Roman" panose="02020603050405020304" pitchFamily="18" charset="0"/>
              <a:sym typeface="Wingdings"/>
            </a:endParaRPr>
          </a:p>
          <a:p>
            <a:pPr algn="just">
              <a:spcBef>
                <a:spcPts val="0"/>
              </a:spcBef>
              <a:spcAft>
                <a:spcPts val="600"/>
              </a:spcAft>
            </a:pPr>
            <a:r>
              <a:rPr lang="vi-VN" sz="2000" i="1" dirty="0">
                <a:solidFill>
                  <a:srgbClr val="002060"/>
                </a:solidFill>
                <a:latin typeface="Times New Roman" panose="02020603050405020304" pitchFamily="18" charset="0"/>
                <a:cs typeface="Times New Roman" panose="02020603050405020304" pitchFamily="18" charset="0"/>
              </a:rPr>
              <a:t>Thương mại điện tử (E-Commerce)</a:t>
            </a:r>
            <a:r>
              <a:rPr lang="vi-VN" sz="2000"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Không phân biệt đối xử sản phẩm s</a:t>
            </a:r>
            <a:r>
              <a:rPr lang="vi-VN" sz="2000" dirty="0">
                <a:solidFill>
                  <a:srgbClr val="002060"/>
                </a:solidFill>
                <a:latin typeface="Times New Roman" panose="02020603050405020304" pitchFamily="18" charset="0"/>
                <a:cs typeface="Times New Roman" panose="02020603050405020304" pitchFamily="18" charset="0"/>
              </a:rPr>
              <a:t>ố; Chứng thực và chữ ký điện tử; </a:t>
            </a:r>
            <a:r>
              <a:rPr lang="vi-VN" sz="2000" b="1" dirty="0">
                <a:solidFill>
                  <a:srgbClr val="002060"/>
                </a:solidFill>
                <a:latin typeface="Times New Roman" panose="02020603050405020304" pitchFamily="18" charset="0"/>
                <a:cs typeface="Times New Roman" panose="02020603050405020304" pitchFamily="18" charset="0"/>
              </a:rPr>
              <a:t>Paperless</a:t>
            </a:r>
            <a:r>
              <a:rPr lang="vi-VN" sz="2000"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Bảo vệ người tiêu dùng, thông tin cá nhân trên mạng</a:t>
            </a:r>
            <a:r>
              <a:rPr lang="vi-VN" sz="2000"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Lưu chuyển thông tin qua biên giới; Đặt máy chủ; Tin nhắn không mong đợi; Mã nguồn</a:t>
            </a:r>
            <a:r>
              <a:rPr lang="vi-VN" sz="2000" dirty="0">
                <a:solidFill>
                  <a:srgbClr val="002060"/>
                </a:solidFill>
                <a:latin typeface="Times New Roman" panose="02020603050405020304" pitchFamily="18" charset="0"/>
                <a:cs typeface="Times New Roman" panose="02020603050405020304" pitchFamily="18" charset="0"/>
              </a:rPr>
              <a:t>; Giải quyết tranh chấp; ...</a:t>
            </a:r>
          </a:p>
        </p:txBody>
      </p:sp>
      <p:sp>
        <p:nvSpPr>
          <p:cNvPr id="717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87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en-US" altLang="en-US" sz="3600" b="1" dirty="0">
                <a:solidFill>
                  <a:srgbClr val="002060"/>
                </a:solidFill>
                <a:latin typeface="Times New Roman" panose="02020603050405020304" pitchFamily="18" charset="0"/>
                <a:cs typeface="Times New Roman" panose="02020603050405020304" pitchFamily="18" charset="0"/>
              </a:rPr>
              <a:t>FTA </a:t>
            </a:r>
            <a:r>
              <a:rPr lang="en-US" altLang="en-US" sz="3600" b="1" dirty="0" err="1">
                <a:solidFill>
                  <a:srgbClr val="002060"/>
                </a:solidFill>
                <a:latin typeface="Times New Roman" panose="02020603050405020304" pitchFamily="18" charset="0"/>
                <a:cs typeface="Times New Roman" panose="02020603050405020304" pitchFamily="18" charset="0"/>
              </a:rPr>
              <a:t>với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Thông</a:t>
            </a:r>
            <a:r>
              <a:rPr lang="en-US" altLang="en-US" sz="3600" b="1" dirty="0">
                <a:solidFill>
                  <a:srgbClr val="002060"/>
                </a:solidFill>
                <a:latin typeface="Times New Roman" panose="02020603050405020304" pitchFamily="18" charset="0"/>
                <a:cs typeface="Times New Roman" panose="02020603050405020304" pitchFamily="18" charset="0"/>
              </a:rPr>
              <a:t> tin </a:t>
            </a:r>
            <a:r>
              <a:rPr lang="en-US" altLang="en-US" sz="3600" b="1" dirty="0" err="1">
                <a:solidFill>
                  <a:srgbClr val="002060"/>
                </a:solidFill>
                <a:latin typeface="Times New Roman" panose="02020603050405020304" pitchFamily="18" charset="0"/>
                <a:cs typeface="Times New Roman" panose="02020603050405020304" pitchFamily="18" charset="0"/>
              </a:rPr>
              <a:t>và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Truyền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thông</a:t>
            </a:r>
            <a:endParaRPr lang="en-US" altLang="en-US" sz="3600" b="1" dirty="0">
              <a:solidFill>
                <a:srgbClr val="002060"/>
              </a:solidFill>
            </a:endParaRPr>
          </a:p>
        </p:txBody>
      </p:sp>
      <p:sp>
        <p:nvSpPr>
          <p:cNvPr id="5"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a:lstStyle/>
          <a:p>
            <a:pPr>
              <a:lnSpc>
                <a:spcPts val="2880"/>
              </a:lnSpc>
              <a:spcBef>
                <a:spcPts val="0"/>
              </a:spcBef>
              <a:spcAft>
                <a:spcPts val="600"/>
              </a:spcAft>
              <a:defRPr/>
            </a:pPr>
            <a:r>
              <a:rPr lang="en-US" sz="2400" b="1" kern="0" dirty="0" err="1">
                <a:solidFill>
                  <a:srgbClr val="002060"/>
                </a:solidFill>
                <a:latin typeface="Times New Roman" panose="02020603050405020304" pitchFamily="18" charset="0"/>
                <a:cs typeface="Times New Roman" panose="02020603050405020304" pitchFamily="18" charset="0"/>
              </a:rPr>
              <a:t>Một</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số</a:t>
            </a:r>
            <a:r>
              <a:rPr lang="en-US" sz="2400" b="1" kern="0" dirty="0">
                <a:solidFill>
                  <a:srgbClr val="002060"/>
                </a:solidFill>
                <a:latin typeface="Times New Roman" panose="02020603050405020304" pitchFamily="18" charset="0"/>
                <a:cs typeface="Times New Roman" panose="02020603050405020304" pitchFamily="18" charset="0"/>
              </a:rPr>
              <a:t> cam </a:t>
            </a:r>
            <a:r>
              <a:rPr lang="en-US" sz="2400" b="1" kern="0" dirty="0" err="1">
                <a:solidFill>
                  <a:srgbClr val="002060"/>
                </a:solidFill>
                <a:latin typeface="Times New Roman" panose="02020603050405020304" pitchFamily="18" charset="0"/>
                <a:cs typeface="Times New Roman" panose="02020603050405020304" pitchFamily="18" charset="0"/>
              </a:rPr>
              <a:t>kết</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trong</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lĩnh</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vực</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dịch</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vụ</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viễn</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thông</a:t>
            </a:r>
            <a:r>
              <a:rPr lang="en-US" sz="2400" b="1" kern="0" dirty="0">
                <a:solidFill>
                  <a:srgbClr val="002060"/>
                </a:solidFill>
                <a:latin typeface="Times New Roman" panose="02020603050405020304" pitchFamily="18" charset="0"/>
                <a:cs typeface="Times New Roman" panose="02020603050405020304" pitchFamily="18" charset="0"/>
              </a:rPr>
              <a:t>:</a:t>
            </a:r>
          </a:p>
          <a:p>
            <a:pPr marL="517525" indent="-517525">
              <a:lnSpc>
                <a:spcPts val="2880"/>
              </a:lnSpc>
              <a:spcBef>
                <a:spcPts val="0"/>
              </a:spcBef>
              <a:spcAft>
                <a:spcPts val="600"/>
              </a:spcAft>
              <a:buFont typeface="Wingdings" panose="05000000000000000000" pitchFamily="2" charset="2"/>
              <a:buChar char="v"/>
              <a:defRPr/>
            </a:pPr>
            <a:r>
              <a:rPr lang="en-US" sz="2200" b="1" kern="0" dirty="0" err="1">
                <a:solidFill>
                  <a:srgbClr val="002060"/>
                </a:solidFill>
                <a:latin typeface="Times New Roman" panose="02020603050405020304" pitchFamily="18" charset="0"/>
                <a:cs typeface="Times New Roman" panose="02020603050405020304" pitchFamily="18" charset="0"/>
              </a:rPr>
              <a:t>Mở</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cửa</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thị</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trường</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Thị</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trường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được</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mở</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rộng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cho</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các</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nhà</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đầu</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tư</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trong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nước</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và</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nước</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ngoài</a:t>
            </a:r>
            <a:r>
              <a:rPr lang="en-US" sz="2200" kern="0" dirty="0">
                <a:solidFill>
                  <a:srgbClr val="002060"/>
                </a:solidFill>
                <a:latin typeface="Times New Roman" panose="02020603050405020304" pitchFamily="18" charset="0"/>
                <a:cs typeface="Times New Roman" panose="02020603050405020304" pitchFamily="18" charset="0"/>
                <a:sym typeface="Wingdings"/>
              </a:rPr>
              <a:t>.</a:t>
            </a:r>
          </a:p>
          <a:p>
            <a:pPr marL="517525" indent="-517525">
              <a:lnSpc>
                <a:spcPts val="2880"/>
              </a:lnSpc>
              <a:spcBef>
                <a:spcPts val="0"/>
              </a:spcBef>
              <a:spcAft>
                <a:spcPts val="400"/>
              </a:spcAft>
              <a:buFont typeface="Wingdings" panose="05000000000000000000" pitchFamily="2" charset="2"/>
              <a:buChar char="v"/>
              <a:defRPr/>
            </a:pPr>
            <a:r>
              <a:rPr lang="en-US" sz="2200" b="1" kern="0" dirty="0">
                <a:solidFill>
                  <a:srgbClr val="002060"/>
                </a:solidFill>
                <a:latin typeface="Times New Roman" panose="02020603050405020304" pitchFamily="18" charset="0"/>
                <a:cs typeface="Times New Roman" panose="02020603050405020304" pitchFamily="18" charset="0"/>
                <a:sym typeface="Wingdings"/>
              </a:rPr>
              <a:t>Cam </a:t>
            </a:r>
            <a:r>
              <a:rPr lang="en-US" sz="2200" b="1" kern="0" dirty="0" err="1">
                <a:solidFill>
                  <a:srgbClr val="002060"/>
                </a:solidFill>
                <a:latin typeface="Times New Roman" panose="02020603050405020304" pitchFamily="18" charset="0"/>
                <a:cs typeface="Times New Roman" panose="02020603050405020304" pitchFamily="18" charset="0"/>
                <a:sym typeface="Wingdings"/>
              </a:rPr>
              <a:t>kết</a:t>
            </a:r>
            <a:r>
              <a:rPr lang="en-US" sz="2200" b="1" kern="0" dirty="0">
                <a:solidFill>
                  <a:srgbClr val="002060"/>
                </a:solidFill>
                <a:latin typeface="Times New Roman" panose="02020603050405020304" pitchFamily="18" charset="0"/>
                <a:cs typeface="Times New Roman" panose="02020603050405020304" pitchFamily="18" charset="0"/>
                <a:sym typeface="Wingdings"/>
              </a:rPr>
              <a:t> MA (</a:t>
            </a:r>
            <a:r>
              <a:rPr lang="en-US" sz="2200" b="1" kern="0" dirty="0" err="1">
                <a:solidFill>
                  <a:srgbClr val="002060"/>
                </a:solidFill>
                <a:latin typeface="Times New Roman" panose="02020603050405020304" pitchFamily="18" charset="0"/>
                <a:cs typeface="Times New Roman" panose="02020603050405020304" pitchFamily="18" charset="0"/>
                <a:sym typeface="Wingdings"/>
              </a:rPr>
              <a:t>Tiếp</a:t>
            </a:r>
            <a:r>
              <a:rPr lang="en-US" sz="2200" b="1" kern="0" dirty="0">
                <a:solidFill>
                  <a:srgbClr val="002060"/>
                </a:solidFill>
                <a:latin typeface="Times New Roman" panose="02020603050405020304" pitchFamily="18" charset="0"/>
                <a:cs typeface="Times New Roman" panose="02020603050405020304" pitchFamily="18" charset="0"/>
                <a:sym typeface="Wingdings"/>
              </a:rPr>
              <a:t> </a:t>
            </a:r>
            <a:r>
              <a:rPr lang="en-US" sz="2200" b="1" kern="0" dirty="0" err="1">
                <a:solidFill>
                  <a:srgbClr val="002060"/>
                </a:solidFill>
                <a:latin typeface="Times New Roman" panose="02020603050405020304" pitchFamily="18" charset="0"/>
                <a:cs typeface="Times New Roman" panose="02020603050405020304" pitchFamily="18" charset="0"/>
                <a:sym typeface="Wingdings"/>
              </a:rPr>
              <a:t>cận</a:t>
            </a:r>
            <a:r>
              <a:rPr lang="en-US" sz="2200" b="1" kern="0" dirty="0">
                <a:solidFill>
                  <a:srgbClr val="002060"/>
                </a:solidFill>
                <a:latin typeface="Times New Roman" panose="02020603050405020304" pitchFamily="18" charset="0"/>
                <a:cs typeface="Times New Roman" panose="02020603050405020304" pitchFamily="18" charset="0"/>
                <a:sym typeface="Wingdings"/>
              </a:rPr>
              <a:t> </a:t>
            </a:r>
            <a:r>
              <a:rPr lang="en-US" sz="2200" b="1" kern="0" dirty="0" err="1">
                <a:solidFill>
                  <a:srgbClr val="002060"/>
                </a:solidFill>
                <a:latin typeface="Times New Roman" panose="02020603050405020304" pitchFamily="18" charset="0"/>
                <a:cs typeface="Times New Roman" panose="02020603050405020304" pitchFamily="18" charset="0"/>
                <a:sym typeface="Wingdings"/>
              </a:rPr>
              <a:t>thị</a:t>
            </a:r>
            <a:r>
              <a:rPr lang="en-US" sz="2200" b="1" kern="0" dirty="0">
                <a:solidFill>
                  <a:srgbClr val="002060"/>
                </a:solidFill>
                <a:latin typeface="Times New Roman" panose="02020603050405020304" pitchFamily="18" charset="0"/>
                <a:cs typeface="Times New Roman" panose="02020603050405020304" pitchFamily="18" charset="0"/>
                <a:sym typeface="Wingdings"/>
              </a:rPr>
              <a:t> tr</a:t>
            </a:r>
            <a:r>
              <a:rPr lang="vi-VN" sz="2200" b="1" kern="0" dirty="0">
                <a:solidFill>
                  <a:srgbClr val="002060"/>
                </a:solidFill>
                <a:latin typeface="Times New Roman" panose="02020603050405020304" pitchFamily="18" charset="0"/>
                <a:cs typeface="Times New Roman" panose="02020603050405020304" pitchFamily="18" charset="0"/>
                <a:sym typeface="Wingdings"/>
              </a:rPr>
              <a:t>ư</a:t>
            </a:r>
            <a:r>
              <a:rPr lang="en-US" sz="2200" b="1" kern="0" dirty="0" err="1">
                <a:solidFill>
                  <a:srgbClr val="002060"/>
                </a:solidFill>
                <a:latin typeface="Times New Roman" panose="02020603050405020304" pitchFamily="18" charset="0"/>
                <a:cs typeface="Times New Roman" panose="02020603050405020304" pitchFamily="18" charset="0"/>
                <a:sym typeface="Wingdings"/>
              </a:rPr>
              <a:t>ờng</a:t>
            </a:r>
            <a:r>
              <a:rPr lang="en-US" sz="2200" b="1"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của</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Việt</a:t>
            </a:r>
            <a:r>
              <a:rPr lang="en-US" sz="2200" kern="0" dirty="0">
                <a:solidFill>
                  <a:srgbClr val="002060"/>
                </a:solidFill>
                <a:latin typeface="Times New Roman" panose="02020603050405020304" pitchFamily="18" charset="0"/>
                <a:cs typeface="Times New Roman" panose="02020603050405020304" pitchFamily="18" charset="0"/>
                <a:sym typeface="Wingdings"/>
              </a:rPr>
              <a:t> Nam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đến</a:t>
            </a:r>
            <a:r>
              <a:rPr lang="en-US" sz="2200" kern="0" dirty="0">
                <a:solidFill>
                  <a:srgbClr val="002060"/>
                </a:solidFill>
                <a:latin typeface="Times New Roman" panose="02020603050405020304" pitchFamily="18" charset="0"/>
                <a:cs typeface="Times New Roman" panose="02020603050405020304" pitchFamily="18" charset="0"/>
                <a:sym typeface="Wingdings"/>
              </a:rPr>
              <a:t> nay: </a:t>
            </a:r>
          </a:p>
          <a:p>
            <a:pPr marL="974725" lvl="1" indent="-517525">
              <a:lnSpc>
                <a:spcPts val="2880"/>
              </a:lnSpc>
              <a:spcBef>
                <a:spcPts val="0"/>
              </a:spcBef>
              <a:spcAft>
                <a:spcPts val="400"/>
              </a:spcAft>
              <a:buFont typeface="Wingdings" panose="05000000000000000000" pitchFamily="2" charset="2"/>
              <a:buChar char="ü"/>
              <a:defRPr/>
            </a:pPr>
            <a:r>
              <a:rPr lang="en-US" sz="2000" kern="0" dirty="0" err="1">
                <a:solidFill>
                  <a:srgbClr val="002060"/>
                </a:solidFill>
                <a:latin typeface="Times New Roman" panose="02020603050405020304" pitchFamily="18" charset="0"/>
                <a:cs typeface="Times New Roman" panose="02020603050405020304" pitchFamily="18" charset="0"/>
                <a:sym typeface="Wingdings"/>
              </a:rPr>
              <a:t>Đầu</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tư</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có</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hạ</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tầng</a:t>
            </a:r>
            <a:r>
              <a:rPr lang="en-US" sz="2000" kern="0" dirty="0">
                <a:solidFill>
                  <a:srgbClr val="002060"/>
                </a:solidFill>
                <a:latin typeface="Times New Roman" panose="02020603050405020304" pitchFamily="18" charset="0"/>
                <a:cs typeface="Times New Roman" panose="02020603050405020304" pitchFamily="18" charset="0"/>
                <a:sym typeface="Wingdings"/>
              </a:rPr>
              <a:t>: 49% (50% </a:t>
            </a:r>
            <a:r>
              <a:rPr lang="en-US" sz="2000" kern="0" dirty="0" err="1">
                <a:solidFill>
                  <a:srgbClr val="002060"/>
                </a:solidFill>
                <a:latin typeface="Times New Roman" panose="02020603050405020304" pitchFamily="18" charset="0"/>
                <a:cs typeface="Times New Roman" panose="02020603050405020304" pitchFamily="18" charset="0"/>
                <a:sym typeface="Wingdings"/>
              </a:rPr>
              <a:t>đối</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với</a:t>
            </a:r>
            <a:r>
              <a:rPr lang="en-US" sz="2000" kern="0" dirty="0">
                <a:solidFill>
                  <a:srgbClr val="002060"/>
                </a:solidFill>
                <a:latin typeface="Times New Roman" panose="02020603050405020304" pitchFamily="18" charset="0"/>
                <a:cs typeface="Times New Roman" panose="02020603050405020304" pitchFamily="18" charset="0"/>
                <a:sym typeface="Wingdings"/>
              </a:rPr>
              <a:t> VPN).</a:t>
            </a:r>
          </a:p>
          <a:p>
            <a:pPr marL="974725" lvl="1" indent="-517525">
              <a:lnSpc>
                <a:spcPts val="2880"/>
              </a:lnSpc>
              <a:spcBef>
                <a:spcPts val="0"/>
              </a:spcBef>
              <a:spcAft>
                <a:spcPts val="400"/>
              </a:spcAft>
              <a:buFont typeface="Wingdings" panose="05000000000000000000" pitchFamily="2" charset="2"/>
              <a:buChar char="ü"/>
              <a:defRPr/>
            </a:pPr>
            <a:r>
              <a:rPr lang="en-US" sz="2000" kern="0" dirty="0" err="1">
                <a:solidFill>
                  <a:srgbClr val="002060"/>
                </a:solidFill>
                <a:latin typeface="Times New Roman" panose="02020603050405020304" pitchFamily="18" charset="0"/>
                <a:cs typeface="Times New Roman" panose="02020603050405020304" pitchFamily="18" charset="0"/>
                <a:sym typeface="Wingdings"/>
              </a:rPr>
              <a:t>Đầu</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tư</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không</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có</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hạ</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tầng</a:t>
            </a:r>
            <a:r>
              <a:rPr lang="en-US" sz="2000" kern="0" dirty="0">
                <a:solidFill>
                  <a:srgbClr val="002060"/>
                </a:solidFill>
                <a:latin typeface="Times New Roman" panose="02020603050405020304" pitchFamily="18" charset="0"/>
                <a:cs typeface="Times New Roman" panose="02020603050405020304" pitchFamily="18" charset="0"/>
                <a:sym typeface="Wingdings"/>
              </a:rPr>
              <a:t>: 65% (70% </a:t>
            </a:r>
            <a:r>
              <a:rPr lang="en-US" sz="2000" kern="0" dirty="0" err="1">
                <a:solidFill>
                  <a:srgbClr val="002060"/>
                </a:solidFill>
                <a:latin typeface="Times New Roman" panose="02020603050405020304" pitchFamily="18" charset="0"/>
                <a:cs typeface="Times New Roman" panose="02020603050405020304" pitchFamily="18" charset="0"/>
                <a:sym typeface="Wingdings"/>
              </a:rPr>
              <a:t>đối</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với</a:t>
            </a:r>
            <a:r>
              <a:rPr lang="en-US" sz="2000" kern="0" dirty="0">
                <a:solidFill>
                  <a:srgbClr val="002060"/>
                </a:solidFill>
                <a:latin typeface="Times New Roman" panose="02020603050405020304" pitchFamily="18" charset="0"/>
                <a:cs typeface="Times New Roman" panose="02020603050405020304" pitchFamily="18" charset="0"/>
                <a:sym typeface="Wingdings"/>
              </a:rPr>
              <a:t> VPN)</a:t>
            </a:r>
          </a:p>
          <a:p>
            <a:pPr marL="974725" lvl="1" indent="-517525">
              <a:lnSpc>
                <a:spcPts val="2880"/>
              </a:lnSpc>
              <a:spcBef>
                <a:spcPts val="0"/>
              </a:spcBef>
              <a:spcAft>
                <a:spcPts val="400"/>
              </a:spcAft>
              <a:buFont typeface="Wingdings" panose="05000000000000000000" pitchFamily="2" charset="2"/>
              <a:buChar char="ü"/>
              <a:defRPr/>
            </a:pPr>
            <a:r>
              <a:rPr lang="en-US" sz="2000" kern="0" dirty="0">
                <a:solidFill>
                  <a:srgbClr val="002060"/>
                </a:solidFill>
                <a:latin typeface="Times New Roman" panose="02020603050405020304" pitchFamily="18" charset="0"/>
                <a:cs typeface="Times New Roman" panose="02020603050405020304" pitchFamily="18" charset="0"/>
                <a:sym typeface="Wingdings"/>
              </a:rPr>
              <a:t>Xu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thế</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các</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hạn</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chế</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này</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sẽ</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được</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gỡ</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bỏ</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đáng</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kể</a:t>
            </a:r>
            <a:r>
              <a:rPr lang="en-US" sz="2000" kern="0" dirty="0">
                <a:solidFill>
                  <a:srgbClr val="002060"/>
                </a:solidFill>
                <a:latin typeface="Times New Roman" panose="02020603050405020304" pitchFamily="18" charset="0"/>
                <a:cs typeface="Times New Roman" panose="02020603050405020304" pitchFamily="18" charset="0"/>
                <a:sym typeface="Wingdings"/>
              </a:rPr>
              <a:t> (CPTPP, EVFTA –</a:t>
            </a:r>
            <a:r>
              <a:rPr lang="en-US" sz="2000" kern="0" dirty="0" err="1">
                <a:solidFill>
                  <a:srgbClr val="002060"/>
                </a:solidFill>
                <a:latin typeface="Times New Roman" panose="02020603050405020304" pitchFamily="18" charset="0"/>
                <a:cs typeface="Times New Roman" panose="02020603050405020304" pitchFamily="18" charset="0"/>
                <a:sym typeface="Wingdings"/>
              </a:rPr>
              <a:t>Các</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dịch</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vụ</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khác</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hướng</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đến</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xóa</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bỏ</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hoàn</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toàn</a:t>
            </a:r>
            <a:r>
              <a:rPr lang="en-US" sz="2000" kern="0" dirty="0">
                <a:solidFill>
                  <a:srgbClr val="002060"/>
                </a:solidFill>
                <a:latin typeface="Times New Roman" panose="02020603050405020304" pitchFamily="18" charset="0"/>
                <a:cs typeface="Times New Roman" panose="02020603050405020304" pitchFamily="18" charset="0"/>
                <a:sym typeface="Wingdings"/>
              </a:rPr>
              <a:t>).</a:t>
            </a:r>
          </a:p>
          <a:p>
            <a:pPr marL="974725" lvl="1" indent="-517525">
              <a:lnSpc>
                <a:spcPts val="2880"/>
              </a:lnSpc>
              <a:spcBef>
                <a:spcPts val="0"/>
              </a:spcBef>
              <a:spcAft>
                <a:spcPts val="600"/>
              </a:spcAft>
              <a:buFont typeface="Wingdings" panose="05000000000000000000" pitchFamily="2" charset="2"/>
              <a:buChar char="ü"/>
              <a:defRPr/>
            </a:pPr>
            <a:r>
              <a:rPr lang="en-US" sz="2000" kern="0" dirty="0" err="1">
                <a:solidFill>
                  <a:srgbClr val="002060"/>
                </a:solidFill>
                <a:latin typeface="Times New Roman" panose="02020603050405020304" pitchFamily="18" charset="0"/>
                <a:cs typeface="Times New Roman" panose="02020603050405020304" pitchFamily="18" charset="0"/>
                <a:sym typeface="Wingdings"/>
              </a:rPr>
              <a:t>Các</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dịch</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vụ</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cung</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cấp</a:t>
            </a:r>
            <a:r>
              <a:rPr lang="en-US" sz="2000" kern="0" dirty="0">
                <a:solidFill>
                  <a:srgbClr val="002060"/>
                </a:solidFill>
                <a:latin typeface="Times New Roman" panose="02020603050405020304" pitchFamily="18" charset="0"/>
                <a:cs typeface="Times New Roman" panose="02020603050405020304" pitchFamily="18" charset="0"/>
                <a:sym typeface="Wingdings"/>
              </a:rPr>
              <a:t> qua </a:t>
            </a:r>
            <a:r>
              <a:rPr lang="en-US" sz="2000" kern="0" dirty="0" err="1">
                <a:solidFill>
                  <a:srgbClr val="002060"/>
                </a:solidFill>
                <a:latin typeface="Times New Roman" panose="02020603050405020304" pitchFamily="18" charset="0"/>
                <a:cs typeface="Times New Roman" panose="02020603050405020304" pitchFamily="18" charset="0"/>
                <a:sym typeface="Wingdings"/>
              </a:rPr>
              <a:t>biên</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giới</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hiện</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phải</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thông</a:t>
            </a:r>
            <a:r>
              <a:rPr lang="en-US" sz="2000" kern="0" dirty="0">
                <a:solidFill>
                  <a:srgbClr val="002060"/>
                </a:solidFill>
                <a:latin typeface="Times New Roman" panose="02020603050405020304" pitchFamily="18" charset="0"/>
                <a:cs typeface="Times New Roman" panose="02020603050405020304" pitchFamily="18" charset="0"/>
                <a:sym typeface="Wingdings"/>
              </a:rPr>
              <a:t> qua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thỏa</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thuận</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thương</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mại</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trừ</a:t>
            </a:r>
            <a:r>
              <a:rPr lang="en-US" sz="2000" kern="0" dirty="0">
                <a:solidFill>
                  <a:srgbClr val="002060"/>
                </a:solidFill>
                <a:latin typeface="Times New Roman" panose="02020603050405020304" pitchFamily="18" charset="0"/>
                <a:cs typeface="Times New Roman" panose="02020603050405020304" pitchFamily="18" charset="0"/>
                <a:sym typeface="Wingdings"/>
              </a:rPr>
              <a:t> CPTPP </a:t>
            </a:r>
            <a:r>
              <a:rPr lang="en-US" sz="2000" kern="0" dirty="0" err="1">
                <a:solidFill>
                  <a:srgbClr val="002060"/>
                </a:solidFill>
                <a:latin typeface="Times New Roman" panose="02020603050405020304" pitchFamily="18" charset="0"/>
                <a:cs typeface="Times New Roman" panose="02020603050405020304" pitchFamily="18" charset="0"/>
                <a:sym typeface="Wingdings"/>
              </a:rPr>
              <a:t>chỉ</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áp</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dụng</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đối</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với</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thông</a:t>
            </a:r>
            <a:r>
              <a:rPr lang="en-US" sz="2000" kern="0" dirty="0">
                <a:solidFill>
                  <a:srgbClr val="002060"/>
                </a:solidFill>
                <a:latin typeface="Times New Roman" panose="02020603050405020304" pitchFamily="18" charset="0"/>
                <a:cs typeface="Times New Roman" panose="02020603050405020304" pitchFamily="18" charset="0"/>
                <a:sym typeface="Wingdings"/>
              </a:rPr>
              <a:t> tin </a:t>
            </a:r>
            <a:r>
              <a:rPr lang="en-US" sz="2000" kern="0" dirty="0" err="1">
                <a:solidFill>
                  <a:srgbClr val="002060"/>
                </a:solidFill>
                <a:latin typeface="Times New Roman" panose="02020603050405020304" pitchFamily="18" charset="0"/>
                <a:cs typeface="Times New Roman" panose="02020603050405020304" pitchFamily="18" charset="0"/>
                <a:sym typeface="Wingdings"/>
              </a:rPr>
              <a:t>vệ</a:t>
            </a:r>
            <a:r>
              <a:rPr lang="en-US" sz="2000" kern="0" dirty="0">
                <a:solidFill>
                  <a:srgbClr val="002060"/>
                </a:solidFill>
                <a:latin typeface="Times New Roman" panose="02020603050405020304" pitchFamily="18" charset="0"/>
                <a:cs typeface="Times New Roman" panose="02020603050405020304" pitchFamily="18" charset="0"/>
                <a:sym typeface="Wingdings"/>
              </a:rPr>
              <a:t> </a:t>
            </a:r>
            <a:r>
              <a:rPr lang="en-US" sz="2000" kern="0" dirty="0" err="1">
                <a:solidFill>
                  <a:srgbClr val="002060"/>
                </a:solidFill>
                <a:latin typeface="Times New Roman" panose="02020603050405020304" pitchFamily="18" charset="0"/>
                <a:cs typeface="Times New Roman" panose="02020603050405020304" pitchFamily="18" charset="0"/>
                <a:sym typeface="Wingdings"/>
              </a:rPr>
              <a:t>tinh</a:t>
            </a:r>
            <a:r>
              <a:rPr lang="en-US" sz="2000" kern="0" dirty="0">
                <a:solidFill>
                  <a:srgbClr val="002060"/>
                </a:solidFill>
                <a:latin typeface="Times New Roman" panose="02020603050405020304" pitchFamily="18" charset="0"/>
                <a:cs typeface="Times New Roman" panose="02020603050405020304" pitchFamily="18" charset="0"/>
                <a:sym typeface="Wingdings"/>
              </a:rPr>
              <a:t>.</a:t>
            </a:r>
            <a:endParaRPr lang="en-US" sz="2000" kern="0" dirty="0">
              <a:solidFill>
                <a:srgbClr val="002060"/>
              </a:solidFill>
              <a:latin typeface="Times New Roman" panose="02020603050405020304" pitchFamily="18" charset="0"/>
              <a:cs typeface="Times New Roman" panose="02020603050405020304" pitchFamily="18" charset="0"/>
            </a:endParaRPr>
          </a:p>
          <a:p>
            <a:pPr marL="517525" indent="-517525">
              <a:lnSpc>
                <a:spcPts val="2880"/>
              </a:lnSpc>
              <a:spcBef>
                <a:spcPts val="0"/>
              </a:spcBef>
              <a:spcAft>
                <a:spcPts val="600"/>
              </a:spcAft>
              <a:buFont typeface="Wingdings" panose="05000000000000000000" pitchFamily="2" charset="2"/>
              <a:buChar char="v"/>
              <a:defRPr/>
            </a:pPr>
            <a:r>
              <a:rPr lang="en-US" sz="2200" b="1" kern="0" dirty="0">
                <a:solidFill>
                  <a:srgbClr val="002060"/>
                </a:solidFill>
                <a:latin typeface="Times New Roman" panose="02020603050405020304" pitchFamily="18" charset="0"/>
                <a:cs typeface="Times New Roman" panose="02020603050405020304" pitchFamily="18" charset="0"/>
              </a:rPr>
              <a:t>MA </a:t>
            </a:r>
            <a:r>
              <a:rPr lang="en-US" sz="2200" b="1" kern="0" dirty="0" err="1">
                <a:solidFill>
                  <a:srgbClr val="002060"/>
                </a:solidFill>
                <a:latin typeface="Times New Roman" panose="02020603050405020304" pitchFamily="18" charset="0"/>
                <a:cs typeface="Times New Roman" panose="02020603050405020304" pitchFamily="18" charset="0"/>
              </a:rPr>
              <a:t>các</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nước</a:t>
            </a:r>
            <a:r>
              <a:rPr lang="en-US" sz="2200" kern="0" dirty="0">
                <a:solidFill>
                  <a:srgbClr val="002060"/>
                </a:solidFill>
                <a:latin typeface="Times New Roman" panose="02020603050405020304" pitchFamily="18" charset="0"/>
                <a:cs typeface="Times New Roman" panose="02020603050405020304" pitchFamily="18" charset="0"/>
              </a:rPr>
              <a:t>: </a:t>
            </a:r>
            <a:r>
              <a:rPr lang="en-US" sz="2200" kern="0" dirty="0" err="1">
                <a:solidFill>
                  <a:srgbClr val="002060"/>
                </a:solidFill>
                <a:latin typeface="Times New Roman" panose="02020603050405020304" pitchFamily="18" charset="0"/>
                <a:cs typeface="Times New Roman" panose="02020603050405020304" pitchFamily="18" charset="0"/>
              </a:rPr>
              <a:t>Nhìn</a:t>
            </a:r>
            <a:r>
              <a:rPr lang="en-US" sz="2200" kern="0" dirty="0">
                <a:solidFill>
                  <a:srgbClr val="002060"/>
                </a:solidFill>
                <a:latin typeface="Times New Roman" panose="02020603050405020304" pitchFamily="18" charset="0"/>
                <a:cs typeface="Times New Roman" panose="02020603050405020304" pitchFamily="18" charset="0"/>
              </a:rPr>
              <a:t> </a:t>
            </a:r>
            <a:r>
              <a:rPr lang="en-US" sz="2200" kern="0" dirty="0" err="1">
                <a:solidFill>
                  <a:srgbClr val="002060"/>
                </a:solidFill>
                <a:latin typeface="Times New Roman" panose="02020603050405020304" pitchFamily="18" charset="0"/>
                <a:cs typeface="Times New Roman" panose="02020603050405020304" pitchFamily="18" charset="0"/>
              </a:rPr>
              <a:t>chung</a:t>
            </a:r>
            <a:r>
              <a:rPr lang="en-US" sz="2200" kern="0" dirty="0">
                <a:solidFill>
                  <a:srgbClr val="002060"/>
                </a:solidFill>
                <a:latin typeface="Times New Roman" panose="02020603050405020304" pitchFamily="18" charset="0"/>
                <a:cs typeface="Times New Roman" panose="02020603050405020304" pitchFamily="18" charset="0"/>
              </a:rPr>
              <a:t> </a:t>
            </a:r>
            <a:r>
              <a:rPr lang="en-US" sz="2200" kern="0" dirty="0" err="1">
                <a:solidFill>
                  <a:srgbClr val="002060"/>
                </a:solidFill>
                <a:latin typeface="Times New Roman" panose="02020603050405020304" pitchFamily="18" charset="0"/>
                <a:cs typeface="Times New Roman" panose="02020603050405020304" pitchFamily="18" charset="0"/>
              </a:rPr>
              <a:t>là</a:t>
            </a:r>
            <a:r>
              <a:rPr lang="en-US" sz="2200" kern="0" dirty="0">
                <a:solidFill>
                  <a:srgbClr val="002060"/>
                </a:solidFill>
                <a:latin typeface="Times New Roman" panose="02020603050405020304" pitchFamily="18" charset="0"/>
                <a:cs typeface="Times New Roman" panose="02020603050405020304" pitchFamily="18" charset="0"/>
              </a:rPr>
              <a:t> </a:t>
            </a:r>
            <a:r>
              <a:rPr lang="en-US" sz="2200" kern="0" dirty="0" err="1">
                <a:solidFill>
                  <a:srgbClr val="002060"/>
                </a:solidFill>
                <a:latin typeface="Times New Roman" panose="02020603050405020304" pitchFamily="18" charset="0"/>
                <a:cs typeface="Times New Roman" panose="02020603050405020304" pitchFamily="18" charset="0"/>
              </a:rPr>
              <a:t>mở</a:t>
            </a:r>
            <a:r>
              <a:rPr lang="en-US" sz="2200" kern="0" dirty="0">
                <a:solidFill>
                  <a:srgbClr val="002060"/>
                </a:solidFill>
                <a:latin typeface="Times New Roman" panose="02020603050405020304" pitchFamily="18" charset="0"/>
                <a:cs typeface="Times New Roman" panose="02020603050405020304" pitchFamily="18" charset="0"/>
              </a:rPr>
              <a:t> </a:t>
            </a:r>
            <a:r>
              <a:rPr lang="en-US" sz="2200" kern="0" dirty="0" err="1">
                <a:solidFill>
                  <a:srgbClr val="002060"/>
                </a:solidFill>
                <a:latin typeface="Times New Roman" panose="02020603050405020304" pitchFamily="18" charset="0"/>
                <a:cs typeface="Times New Roman" panose="02020603050405020304" pitchFamily="18" charset="0"/>
              </a:rPr>
              <a:t>cửa</a:t>
            </a:r>
            <a:r>
              <a:rPr lang="en-US" sz="2200" kern="0" dirty="0">
                <a:solidFill>
                  <a:srgbClr val="002060"/>
                </a:solidFill>
                <a:latin typeface="Times New Roman" panose="02020603050405020304" pitchFamily="18" charset="0"/>
                <a:cs typeface="Times New Roman" panose="02020603050405020304" pitchFamily="18" charset="0"/>
              </a:rPr>
              <a:t> =&gt; </a:t>
            </a:r>
            <a:r>
              <a:rPr lang="en-US" sz="2200" kern="0" dirty="0" err="1">
                <a:solidFill>
                  <a:srgbClr val="002060"/>
                </a:solidFill>
                <a:latin typeface="Times New Roman" panose="02020603050405020304" pitchFamily="18" charset="0"/>
                <a:cs typeface="Times New Roman" panose="02020603050405020304" pitchFamily="18" charset="0"/>
              </a:rPr>
              <a:t>Cơ</a:t>
            </a:r>
            <a:r>
              <a:rPr lang="en-US" sz="2200" kern="0" dirty="0">
                <a:solidFill>
                  <a:srgbClr val="002060"/>
                </a:solidFill>
                <a:latin typeface="Times New Roman" panose="02020603050405020304" pitchFamily="18" charset="0"/>
                <a:cs typeface="Times New Roman" panose="02020603050405020304" pitchFamily="18" charset="0"/>
              </a:rPr>
              <a:t> </a:t>
            </a:r>
            <a:r>
              <a:rPr lang="en-US" sz="2200" kern="0" dirty="0" err="1">
                <a:solidFill>
                  <a:srgbClr val="002060"/>
                </a:solidFill>
                <a:latin typeface="Times New Roman" panose="02020603050405020304" pitchFamily="18" charset="0"/>
                <a:cs typeface="Times New Roman" panose="02020603050405020304" pitchFamily="18" charset="0"/>
              </a:rPr>
              <a:t>hội</a:t>
            </a:r>
            <a:r>
              <a:rPr lang="en-US" sz="2200" kern="0" dirty="0">
                <a:solidFill>
                  <a:srgbClr val="002060"/>
                </a:solidFill>
                <a:latin typeface="Times New Roman" panose="02020603050405020304" pitchFamily="18" charset="0"/>
                <a:cs typeface="Times New Roman" panose="02020603050405020304" pitchFamily="18" charset="0"/>
              </a:rPr>
              <a:t> </a:t>
            </a:r>
            <a:r>
              <a:rPr lang="en-US" sz="2200" kern="0" dirty="0" err="1">
                <a:solidFill>
                  <a:srgbClr val="002060"/>
                </a:solidFill>
                <a:latin typeface="Times New Roman" panose="02020603050405020304" pitchFamily="18" charset="0"/>
                <a:cs typeface="Times New Roman" panose="02020603050405020304" pitchFamily="18" charset="0"/>
              </a:rPr>
              <a:t>cho</a:t>
            </a:r>
            <a:r>
              <a:rPr lang="en-US" sz="2200" kern="0" dirty="0">
                <a:solidFill>
                  <a:srgbClr val="002060"/>
                </a:solidFill>
                <a:latin typeface="Times New Roman" panose="02020603050405020304" pitchFamily="18" charset="0"/>
                <a:cs typeface="Times New Roman" panose="02020603050405020304" pitchFamily="18" charset="0"/>
              </a:rPr>
              <a:t> </a:t>
            </a:r>
            <a:r>
              <a:rPr lang="en-US" sz="2200" kern="0" dirty="0" err="1">
                <a:solidFill>
                  <a:srgbClr val="002060"/>
                </a:solidFill>
                <a:latin typeface="Times New Roman" panose="02020603050405020304" pitchFamily="18" charset="0"/>
                <a:cs typeface="Times New Roman" panose="02020603050405020304" pitchFamily="18" charset="0"/>
              </a:rPr>
              <a:t>các</a:t>
            </a:r>
            <a:r>
              <a:rPr lang="en-US" sz="2200" kern="0" dirty="0">
                <a:solidFill>
                  <a:srgbClr val="002060"/>
                </a:solidFill>
                <a:latin typeface="Times New Roman" panose="02020603050405020304" pitchFamily="18" charset="0"/>
                <a:cs typeface="Times New Roman" panose="02020603050405020304" pitchFamily="18" charset="0"/>
              </a:rPr>
              <a:t> DN </a:t>
            </a:r>
            <a:r>
              <a:rPr lang="en-US" sz="2200" kern="0" dirty="0" err="1">
                <a:solidFill>
                  <a:srgbClr val="002060"/>
                </a:solidFill>
                <a:latin typeface="Times New Roman" panose="02020603050405020304" pitchFamily="18" charset="0"/>
                <a:cs typeface="Times New Roman" panose="02020603050405020304" pitchFamily="18" charset="0"/>
              </a:rPr>
              <a:t>Việt</a:t>
            </a:r>
            <a:endParaRPr lang="en-US" sz="2400" kern="0" dirty="0">
              <a:solidFill>
                <a:srgbClr val="002060"/>
              </a:solidFill>
              <a:latin typeface="Times New Roman" panose="02020603050405020304" pitchFamily="18" charset="0"/>
              <a:cs typeface="Times New Roman" panose="02020603050405020304" pitchFamily="18" charset="0"/>
            </a:endParaRPr>
          </a:p>
          <a:p>
            <a:pPr marL="800100" lvl="1" indent="-342900">
              <a:lnSpc>
                <a:spcPts val="2880"/>
              </a:lnSpc>
              <a:spcBef>
                <a:spcPts val="0"/>
              </a:spcBef>
              <a:spcAft>
                <a:spcPts val="600"/>
              </a:spcAft>
              <a:buFontTx/>
              <a:buChar char="•"/>
              <a:defRPr/>
            </a:pPr>
            <a:endParaRPr lang="en-US" sz="2400" kern="0" dirty="0">
              <a:solidFill>
                <a:srgbClr val="002060"/>
              </a:solidFill>
              <a:latin typeface="Times New Roman" panose="02020603050405020304" pitchFamily="18" charset="0"/>
              <a:cs typeface="Times New Roman" panose="02020603050405020304" pitchFamily="18" charset="0"/>
            </a:endParaRPr>
          </a:p>
        </p:txBody>
      </p:sp>
      <p:sp>
        <p:nvSpPr>
          <p:cNvPr id="717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endParaRPr>
          </a:p>
        </p:txBody>
      </p:sp>
      <p:sp>
        <p:nvSpPr>
          <p:cNvPr id="717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endParaRPr>
          </a:p>
        </p:txBody>
      </p:sp>
      <p:sp>
        <p:nvSpPr>
          <p:cNvPr id="717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Tree>
    <p:extLst>
      <p:ext uri="{BB962C8B-B14F-4D97-AF65-F5344CB8AC3E}">
        <p14:creationId xmlns:p14="http://schemas.microsoft.com/office/powerpoint/2010/main" val="99760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en-US" altLang="en-US" sz="3600" b="1" dirty="0">
                <a:solidFill>
                  <a:srgbClr val="002060"/>
                </a:solidFill>
                <a:latin typeface="Times New Roman" panose="02020603050405020304" pitchFamily="18" charset="0"/>
                <a:cs typeface="Times New Roman" panose="02020603050405020304" pitchFamily="18" charset="0"/>
              </a:rPr>
              <a:t>FTA </a:t>
            </a:r>
            <a:r>
              <a:rPr lang="en-US" altLang="en-US" sz="3600" b="1" dirty="0" err="1">
                <a:solidFill>
                  <a:srgbClr val="002060"/>
                </a:solidFill>
                <a:latin typeface="Times New Roman" panose="02020603050405020304" pitchFamily="18" charset="0"/>
                <a:cs typeface="Times New Roman" panose="02020603050405020304" pitchFamily="18" charset="0"/>
              </a:rPr>
              <a:t>với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Thông</a:t>
            </a:r>
            <a:r>
              <a:rPr lang="en-US" altLang="en-US" sz="3600" b="1" dirty="0">
                <a:solidFill>
                  <a:srgbClr val="002060"/>
                </a:solidFill>
                <a:latin typeface="Times New Roman" panose="02020603050405020304" pitchFamily="18" charset="0"/>
                <a:cs typeface="Times New Roman" panose="02020603050405020304" pitchFamily="18" charset="0"/>
              </a:rPr>
              <a:t> tin </a:t>
            </a:r>
            <a:r>
              <a:rPr lang="en-US" altLang="en-US" sz="3600" b="1" dirty="0" err="1">
                <a:solidFill>
                  <a:srgbClr val="002060"/>
                </a:solidFill>
                <a:latin typeface="Times New Roman" panose="02020603050405020304" pitchFamily="18" charset="0"/>
                <a:cs typeface="Times New Roman" panose="02020603050405020304" pitchFamily="18" charset="0"/>
              </a:rPr>
              <a:t>và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Truyền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thông</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a:lstStyle/>
          <a:p>
            <a:pPr>
              <a:lnSpc>
                <a:spcPts val="2880"/>
              </a:lnSpc>
              <a:spcBef>
                <a:spcPts val="0"/>
              </a:spcBef>
              <a:spcAft>
                <a:spcPts val="600"/>
              </a:spcAft>
              <a:defRPr/>
            </a:pPr>
            <a:r>
              <a:rPr lang="en-US" sz="2200" b="1" kern="0" dirty="0" err="1">
                <a:solidFill>
                  <a:srgbClr val="002060"/>
                </a:solidFill>
                <a:latin typeface="Times New Roman" panose="02020603050405020304" pitchFamily="18" charset="0"/>
                <a:cs typeface="Times New Roman" panose="02020603050405020304" pitchFamily="18" charset="0"/>
              </a:rPr>
              <a:t>Đối</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với</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lĩnh</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vực</a:t>
            </a:r>
            <a:r>
              <a:rPr lang="en-US" sz="2200" b="1" kern="0" dirty="0">
                <a:solidFill>
                  <a:srgbClr val="002060"/>
                </a:solidFill>
                <a:latin typeface="Times New Roman" panose="02020603050405020304" pitchFamily="18" charset="0"/>
                <a:cs typeface="Times New Roman" panose="02020603050405020304" pitchFamily="18" charset="0"/>
              </a:rPr>
              <a:t> CNTT, Th</a:t>
            </a:r>
            <a:r>
              <a:rPr lang="vi-VN" sz="2200" b="1" kern="0" dirty="0">
                <a:solidFill>
                  <a:srgbClr val="002060"/>
                </a:solidFill>
                <a:latin typeface="Times New Roman" panose="02020603050405020304" pitchFamily="18" charset="0"/>
                <a:cs typeface="Times New Roman" panose="02020603050405020304" pitchFamily="18" charset="0"/>
              </a:rPr>
              <a:t>ư</a:t>
            </a:r>
            <a:r>
              <a:rPr lang="en-US" sz="2200" b="1" kern="0" dirty="0" err="1">
                <a:solidFill>
                  <a:srgbClr val="002060"/>
                </a:solidFill>
                <a:latin typeface="Times New Roman" panose="02020603050405020304" pitchFamily="18" charset="0"/>
                <a:cs typeface="Times New Roman" panose="02020603050405020304" pitchFamily="18" charset="0"/>
              </a:rPr>
              <a:t>ơng</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mại</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điện</a:t>
            </a:r>
            <a:r>
              <a:rPr lang="en-US" sz="2200" b="1" kern="0" dirty="0">
                <a:solidFill>
                  <a:srgbClr val="002060"/>
                </a:solidFill>
                <a:latin typeface="Times New Roman" panose="02020603050405020304" pitchFamily="18" charset="0"/>
                <a:cs typeface="Times New Roman" panose="02020603050405020304" pitchFamily="18" charset="0"/>
              </a:rPr>
              <a:t> </a:t>
            </a:r>
            <a:r>
              <a:rPr lang="en-US" sz="2200" b="1" kern="0" dirty="0" err="1">
                <a:solidFill>
                  <a:srgbClr val="002060"/>
                </a:solidFill>
                <a:latin typeface="Times New Roman" panose="02020603050405020304" pitchFamily="18" charset="0"/>
                <a:cs typeface="Times New Roman" panose="02020603050405020304" pitchFamily="18" charset="0"/>
              </a:rPr>
              <a:t>tử</a:t>
            </a:r>
            <a:r>
              <a:rPr lang="en-US" sz="2200" b="1" kern="0" dirty="0">
                <a:solidFill>
                  <a:srgbClr val="002060"/>
                </a:solidFill>
                <a:latin typeface="Times New Roman" panose="02020603050405020304" pitchFamily="18" charset="0"/>
                <a:cs typeface="Times New Roman" panose="02020603050405020304" pitchFamily="18" charset="0"/>
              </a:rPr>
              <a:t>:</a:t>
            </a:r>
            <a:endParaRPr lang="en-US" sz="2200" kern="0" dirty="0">
              <a:solidFill>
                <a:srgbClr val="002060"/>
              </a:solidFill>
              <a:latin typeface="Times New Roman" panose="02020603050405020304" pitchFamily="18" charset="0"/>
              <a:cs typeface="Times New Roman" panose="02020603050405020304" pitchFamily="18" charset="0"/>
              <a:sym typeface="Wingdings"/>
            </a:endParaRPr>
          </a:p>
          <a:p>
            <a:pPr marL="517525" indent="-517525">
              <a:lnSpc>
                <a:spcPts val="2880"/>
              </a:lnSpc>
              <a:spcBef>
                <a:spcPts val="0"/>
              </a:spcBef>
              <a:spcAft>
                <a:spcPts val="400"/>
              </a:spcAft>
              <a:buFont typeface="Wingdings" panose="05000000000000000000" pitchFamily="2" charset="2"/>
              <a:buChar char="ü"/>
              <a:defRPr/>
            </a:pPr>
            <a:r>
              <a:rPr lang="en-US" sz="2200" kern="0" dirty="0">
                <a:solidFill>
                  <a:srgbClr val="002060"/>
                </a:solidFill>
                <a:latin typeface="Times New Roman" panose="02020603050405020304" pitchFamily="18" charset="0"/>
                <a:cs typeface="Times New Roman" panose="02020603050405020304" pitchFamily="18" charset="0"/>
                <a:sym typeface="Wingdings"/>
              </a:rPr>
              <a:t>ITA 1996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và</a:t>
            </a:r>
            <a:r>
              <a:rPr lang="en-US" sz="2200" kern="0" dirty="0">
                <a:solidFill>
                  <a:srgbClr val="002060"/>
                </a:solidFill>
                <a:latin typeface="Times New Roman" panose="02020603050405020304" pitchFamily="18" charset="0"/>
                <a:cs typeface="Times New Roman" panose="02020603050405020304" pitchFamily="18" charset="0"/>
                <a:sym typeface="Wingdings"/>
              </a:rPr>
              <a:t> ITA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Mở</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rộng</a:t>
            </a:r>
            <a:r>
              <a:rPr lang="en-US" sz="2200" kern="0" dirty="0">
                <a:solidFill>
                  <a:srgbClr val="002060"/>
                </a:solidFill>
                <a:latin typeface="Times New Roman" panose="02020603050405020304" pitchFamily="18" charset="0"/>
                <a:cs typeface="Times New Roman" panose="02020603050405020304" pitchFamily="18" charset="0"/>
                <a:sym typeface="Wingdings"/>
              </a:rPr>
              <a:t> 2016 =&gt;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thuế</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xuất</a:t>
            </a:r>
            <a:r>
              <a:rPr lang="en-US" sz="2200" kern="0" dirty="0">
                <a:solidFill>
                  <a:srgbClr val="002060"/>
                </a:solidFill>
                <a:latin typeface="Times New Roman" panose="02020603050405020304" pitchFamily="18" charset="0"/>
                <a:cs typeface="Times New Roman" panose="02020603050405020304" pitchFamily="18" charset="0"/>
                <a:sym typeface="Wingdings"/>
              </a:rPr>
              <a:t>/</a:t>
            </a:r>
            <a:r>
              <a:rPr lang="en-US" sz="2200" kern="0" dirty="0" err="1">
                <a:solidFill>
                  <a:srgbClr val="002060"/>
                </a:solidFill>
                <a:latin typeface="Times New Roman" panose="02020603050405020304" pitchFamily="18" charset="0"/>
                <a:cs typeface="Times New Roman" panose="02020603050405020304" pitchFamily="18" charset="0"/>
                <a:sym typeface="Wingdings"/>
              </a:rPr>
              <a:t>nhập</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khẩu</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đối</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với</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sản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phẩm</a:t>
            </a:r>
            <a:r>
              <a:rPr lang="en-US" sz="2200" kern="0" dirty="0">
                <a:solidFill>
                  <a:srgbClr val="002060"/>
                </a:solidFill>
                <a:latin typeface="Times New Roman" panose="02020603050405020304" pitchFamily="18" charset="0"/>
                <a:cs typeface="Times New Roman" panose="02020603050405020304" pitchFamily="18" charset="0"/>
                <a:sym typeface="Wingdings"/>
              </a:rPr>
              <a:t> CNTT.</a:t>
            </a:r>
          </a:p>
          <a:p>
            <a:pPr marL="517525" indent="-517525">
              <a:lnSpc>
                <a:spcPts val="2880"/>
              </a:lnSpc>
              <a:spcBef>
                <a:spcPts val="0"/>
              </a:spcBef>
              <a:spcAft>
                <a:spcPts val="400"/>
              </a:spcAft>
              <a:buFont typeface="Wingdings" panose="05000000000000000000" pitchFamily="2" charset="2"/>
              <a:buChar char="ü"/>
              <a:defRPr/>
            </a:pPr>
            <a:r>
              <a:rPr lang="en-US" sz="2200" kern="0" dirty="0" err="1">
                <a:solidFill>
                  <a:srgbClr val="002060"/>
                </a:solidFill>
                <a:latin typeface="Times New Roman" panose="02020603050405020304" pitchFamily="18" charset="0"/>
                <a:cs typeface="Times New Roman" panose="02020603050405020304" pitchFamily="18" charset="0"/>
                <a:sym typeface="Wingdings"/>
              </a:rPr>
              <a:t>Không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đánh</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thuế</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đối</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với</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truyền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dẫn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điện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tử</a:t>
            </a:r>
            <a:r>
              <a:rPr lang="en-US" sz="2200" kern="0" dirty="0">
                <a:solidFill>
                  <a:srgbClr val="002060"/>
                </a:solidFill>
                <a:latin typeface="Times New Roman" panose="02020603050405020304" pitchFamily="18" charset="0"/>
                <a:cs typeface="Times New Roman" panose="02020603050405020304" pitchFamily="18" charset="0"/>
                <a:sym typeface="Wingdings"/>
              </a:rPr>
              <a:t> (electronic transmissions). CPTPP cam </a:t>
            </a:r>
            <a:r>
              <a:rPr lang="en-US" sz="2200" kern="0" dirty="0" err="1">
                <a:solidFill>
                  <a:srgbClr val="002060"/>
                </a:solidFill>
                <a:latin typeface="Times New Roman" panose="02020603050405020304" pitchFamily="18" charset="0"/>
                <a:cs typeface="Times New Roman" panose="02020603050405020304" pitchFamily="18" charset="0"/>
                <a:sym typeface="Wingdings"/>
              </a:rPr>
              <a:t>kết</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cả</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nội</a:t>
            </a:r>
            <a:r>
              <a:rPr lang="en-US" sz="2200" kern="0" dirty="0">
                <a:solidFill>
                  <a:srgbClr val="002060"/>
                </a:solidFill>
                <a:latin typeface="Times New Roman" panose="02020603050405020304" pitchFamily="18" charset="0"/>
                <a:cs typeface="Times New Roman" panose="02020603050405020304" pitchFamily="18" charset="0"/>
                <a:sym typeface="Wingdings"/>
              </a:rPr>
              <a:t> dung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truyền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dẫn</a:t>
            </a:r>
            <a:r>
              <a:rPr lang="en-US" sz="2200" kern="0" dirty="0">
                <a:solidFill>
                  <a:srgbClr val="002060"/>
                </a:solidFill>
                <a:latin typeface="Times New Roman" panose="02020603050405020304" pitchFamily="18" charset="0"/>
                <a:cs typeface="Times New Roman" panose="02020603050405020304" pitchFamily="18" charset="0"/>
                <a:sym typeface="Wingdings"/>
              </a:rPr>
              <a:t>.</a:t>
            </a:r>
          </a:p>
          <a:p>
            <a:pPr marL="517525" indent="-517525">
              <a:lnSpc>
                <a:spcPts val="2880"/>
              </a:lnSpc>
              <a:spcBef>
                <a:spcPts val="0"/>
              </a:spcBef>
              <a:spcAft>
                <a:spcPts val="400"/>
              </a:spcAft>
              <a:buFont typeface="Wingdings" panose="05000000000000000000" pitchFamily="2" charset="2"/>
              <a:buChar char="ü"/>
              <a:defRPr/>
            </a:pPr>
            <a:r>
              <a:rPr lang="en-US" sz="2200" kern="0" dirty="0" err="1">
                <a:solidFill>
                  <a:srgbClr val="002060"/>
                </a:solidFill>
                <a:latin typeface="Times New Roman" panose="02020603050405020304" pitchFamily="18" charset="0"/>
                <a:cs typeface="Times New Roman" panose="02020603050405020304" pitchFamily="18" charset="0"/>
                <a:sym typeface="Wingdings"/>
              </a:rPr>
              <a:t>Công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nhận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giá</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trị</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pháp</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lý</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của</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các</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giao</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dịch</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điện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tử</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chứng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thực</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và</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chữ</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ký</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điện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tử</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thương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mại</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điện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tử</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p>
          <a:p>
            <a:pPr marL="517525" indent="-517525">
              <a:lnSpc>
                <a:spcPts val="2880"/>
              </a:lnSpc>
              <a:spcBef>
                <a:spcPts val="0"/>
              </a:spcBef>
              <a:spcAft>
                <a:spcPts val="400"/>
              </a:spcAft>
              <a:buFont typeface="Wingdings" panose="05000000000000000000" pitchFamily="2" charset="2"/>
              <a:buChar char="ü"/>
              <a:defRPr/>
            </a:pPr>
            <a:r>
              <a:rPr lang="en-US" sz="2200" kern="0" dirty="0" err="1">
                <a:solidFill>
                  <a:srgbClr val="002060"/>
                </a:solidFill>
                <a:latin typeface="Times New Roman" panose="02020603050405020304" pitchFamily="18" charset="0"/>
                <a:cs typeface="Times New Roman" panose="02020603050405020304" pitchFamily="18" charset="0"/>
                <a:sym typeface="Wingdings"/>
              </a:rPr>
              <a:t>Bảo</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vệ</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người</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tiêu</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dùng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và</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thông</a:t>
            </a:r>
            <a:r>
              <a:rPr lang="en-US" sz="2200" kern="0" dirty="0">
                <a:solidFill>
                  <a:srgbClr val="002060"/>
                </a:solidFill>
                <a:latin typeface="Times New Roman" panose="02020603050405020304" pitchFamily="18" charset="0"/>
                <a:cs typeface="Times New Roman" panose="02020603050405020304" pitchFamily="18" charset="0"/>
                <a:sym typeface="Wingdings"/>
              </a:rPr>
              <a:t> tin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cá</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nhân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trên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mạng</a:t>
            </a:r>
            <a:r>
              <a:rPr lang="en-US" sz="2200" kern="0" dirty="0">
                <a:solidFill>
                  <a:srgbClr val="002060"/>
                </a:solidFill>
                <a:latin typeface="Times New Roman" panose="02020603050405020304" pitchFamily="18" charset="0"/>
                <a:cs typeface="Times New Roman" panose="02020603050405020304" pitchFamily="18" charset="0"/>
                <a:sym typeface="Wingdings"/>
              </a:rPr>
              <a:t>.</a:t>
            </a:r>
          </a:p>
          <a:p>
            <a:pPr marL="517525" indent="-517525">
              <a:lnSpc>
                <a:spcPts val="2880"/>
              </a:lnSpc>
              <a:spcBef>
                <a:spcPts val="0"/>
              </a:spcBef>
              <a:spcAft>
                <a:spcPts val="400"/>
              </a:spcAft>
              <a:buFont typeface="Wingdings" panose="05000000000000000000" pitchFamily="2" charset="2"/>
              <a:buChar char="ü"/>
              <a:defRPr/>
            </a:pPr>
            <a:r>
              <a:rPr lang="en-US" sz="2200" kern="0" dirty="0" err="1">
                <a:solidFill>
                  <a:srgbClr val="002060"/>
                </a:solidFill>
                <a:latin typeface="Times New Roman" panose="02020603050405020304" pitchFamily="18" charset="0"/>
                <a:cs typeface="Times New Roman" panose="02020603050405020304" pitchFamily="18" charset="0"/>
                <a:sym typeface="Wingdings"/>
              </a:rPr>
              <a:t>Không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yêu</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cầu</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đặt</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trang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thiết</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bị</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mạng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máy</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tính</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máy</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chủ</a:t>
            </a:r>
            <a:r>
              <a:rPr lang="en-US" sz="2200" kern="0" dirty="0">
                <a:solidFill>
                  <a:srgbClr val="002060"/>
                </a:solidFill>
                <a:latin typeface="Times New Roman" panose="02020603050405020304" pitchFamily="18" charset="0"/>
                <a:cs typeface="Times New Roman" panose="02020603050405020304" pitchFamily="18" charset="0"/>
                <a:sym typeface="Wingdings"/>
              </a:rPr>
              <a:t>).</a:t>
            </a:r>
          </a:p>
          <a:p>
            <a:pPr marL="517525" indent="-517525">
              <a:lnSpc>
                <a:spcPts val="2880"/>
              </a:lnSpc>
              <a:spcBef>
                <a:spcPts val="0"/>
              </a:spcBef>
              <a:spcAft>
                <a:spcPts val="400"/>
              </a:spcAft>
              <a:buFont typeface="Wingdings" panose="05000000000000000000" pitchFamily="2" charset="2"/>
              <a:buChar char="ü"/>
              <a:defRPr/>
            </a:pPr>
            <a:r>
              <a:rPr lang="en-US" sz="2200" kern="0" dirty="0" err="1">
                <a:solidFill>
                  <a:srgbClr val="002060"/>
                </a:solidFill>
                <a:latin typeface="Times New Roman" panose="02020603050405020304" pitchFamily="18" charset="0"/>
                <a:cs typeface="Times New Roman" panose="02020603050405020304" pitchFamily="18" charset="0"/>
                <a:sym typeface="Wingdings"/>
              </a:rPr>
              <a:t>Đảm</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bảo</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thông</a:t>
            </a:r>
            <a:r>
              <a:rPr lang="en-US" sz="2200" kern="0" dirty="0">
                <a:solidFill>
                  <a:srgbClr val="002060"/>
                </a:solidFill>
                <a:latin typeface="Times New Roman" panose="02020603050405020304" pitchFamily="18" charset="0"/>
                <a:cs typeface="Times New Roman" panose="02020603050405020304" pitchFamily="18" charset="0"/>
                <a:sym typeface="Wingdings"/>
              </a:rPr>
              <a:t> tin </a:t>
            </a:r>
            <a:r>
              <a:rPr lang="en-US" sz="2200" kern="0" dirty="0" err="1">
                <a:solidFill>
                  <a:srgbClr val="002060"/>
                </a:solidFill>
                <a:latin typeface="Times New Roman" panose="02020603050405020304" pitchFamily="18" charset="0"/>
                <a:cs typeface="Times New Roman" panose="02020603050405020304" pitchFamily="18" charset="0"/>
                <a:sym typeface="Wingdings"/>
              </a:rPr>
              <a:t>lưu</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chuyển</a:t>
            </a:r>
            <a:r>
              <a:rPr lang="en-US" sz="2200" kern="0" dirty="0">
                <a:solidFill>
                  <a:srgbClr val="002060"/>
                </a:solidFill>
                <a:latin typeface="Times New Roman" panose="02020603050405020304" pitchFamily="18" charset="0"/>
                <a:cs typeface="Times New Roman" panose="02020603050405020304" pitchFamily="18" charset="0"/>
                <a:sym typeface="Wingdings"/>
              </a:rPr>
              <a:t> qua </a:t>
            </a:r>
            <a:r>
              <a:rPr lang="en-US" sz="2200" kern="0" dirty="0" err="1">
                <a:solidFill>
                  <a:srgbClr val="002060"/>
                </a:solidFill>
                <a:latin typeface="Times New Roman" panose="02020603050405020304" pitchFamily="18" charset="0"/>
                <a:cs typeface="Times New Roman" panose="02020603050405020304" pitchFamily="18" charset="0"/>
                <a:sym typeface="Wingdings"/>
              </a:rPr>
              <a:t>biên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giới</a:t>
            </a:r>
            <a:r>
              <a:rPr lang="en-US" sz="2200" kern="0" dirty="0">
                <a:solidFill>
                  <a:srgbClr val="002060"/>
                </a:solidFill>
                <a:latin typeface="Times New Roman" panose="02020603050405020304" pitchFamily="18" charset="0"/>
                <a:cs typeface="Times New Roman" panose="02020603050405020304" pitchFamily="18" charset="0"/>
                <a:sym typeface="Wingdings"/>
              </a:rPr>
              <a:t>.</a:t>
            </a:r>
          </a:p>
          <a:p>
            <a:pPr marL="517525" indent="-517525">
              <a:lnSpc>
                <a:spcPts val="2880"/>
              </a:lnSpc>
              <a:spcBef>
                <a:spcPts val="0"/>
              </a:spcBef>
              <a:spcAft>
                <a:spcPts val="400"/>
              </a:spcAft>
              <a:buFont typeface="Wingdings" panose="05000000000000000000" pitchFamily="2" charset="2"/>
              <a:buChar char="ü"/>
              <a:defRPr/>
            </a:pPr>
            <a:r>
              <a:rPr lang="en-US" sz="2200" kern="0" dirty="0" err="1">
                <a:solidFill>
                  <a:srgbClr val="002060"/>
                </a:solidFill>
                <a:latin typeface="Times New Roman" panose="02020603050405020304" pitchFamily="18" charset="0"/>
                <a:cs typeface="Times New Roman" panose="02020603050405020304" pitchFamily="18" charset="0"/>
                <a:sym typeface="Wingdings"/>
              </a:rPr>
              <a:t>Bảo</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vệ</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bản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quyền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đối</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với</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sản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phẩm</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số</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trên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mạng</a:t>
            </a:r>
            <a:r>
              <a:rPr lang="en-US" sz="2200" kern="0" dirty="0">
                <a:solidFill>
                  <a:srgbClr val="002060"/>
                </a:solidFill>
                <a:latin typeface="Times New Roman" panose="02020603050405020304" pitchFamily="18" charset="0"/>
                <a:cs typeface="Times New Roman" panose="02020603050405020304" pitchFamily="18" charset="0"/>
                <a:sym typeface="Wingdings"/>
              </a:rPr>
              <a:t> (IPR Chapter) –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Trách</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nhiệm</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của</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các</a:t>
            </a:r>
            <a:r>
              <a:rPr lang="en-US" sz="2200" kern="0" dirty="0">
                <a:solidFill>
                  <a:srgbClr val="002060"/>
                </a:solidFill>
                <a:latin typeface="Times New Roman" panose="02020603050405020304" pitchFamily="18" charset="0"/>
                <a:cs typeface="Times New Roman" panose="02020603050405020304" pitchFamily="18" charset="0"/>
                <a:sym typeface="Wingdings"/>
              </a:rPr>
              <a:t> ISPs.</a:t>
            </a:r>
          </a:p>
          <a:p>
            <a:pPr marL="517525" indent="-517525">
              <a:lnSpc>
                <a:spcPts val="2880"/>
              </a:lnSpc>
              <a:spcBef>
                <a:spcPts val="0"/>
              </a:spcBef>
              <a:spcAft>
                <a:spcPts val="400"/>
              </a:spcAft>
              <a:buFont typeface="Wingdings" panose="05000000000000000000" pitchFamily="2" charset="2"/>
              <a:buChar char="ü"/>
              <a:defRPr/>
            </a:pPr>
            <a:r>
              <a:rPr lang="en-US" sz="2200" kern="0" dirty="0">
                <a:solidFill>
                  <a:srgbClr val="002060"/>
                </a:solidFill>
                <a:latin typeface="Times New Roman" panose="02020603050405020304" pitchFamily="18" charset="0"/>
                <a:cs typeface="Times New Roman" panose="02020603050405020304" pitchFamily="18" charset="0"/>
                <a:sym typeface="Wingdings"/>
              </a:rPr>
              <a:t>…</a:t>
            </a:r>
            <a:endParaRPr lang="en-US" sz="2200" kern="0" dirty="0">
              <a:solidFill>
                <a:srgbClr val="002060"/>
              </a:solidFill>
              <a:latin typeface="Times New Roman" panose="02020603050405020304" pitchFamily="18" charset="0"/>
              <a:cs typeface="Times New Roman" panose="02020603050405020304" pitchFamily="18" charset="0"/>
            </a:endParaRPr>
          </a:p>
        </p:txBody>
      </p:sp>
      <p:sp>
        <p:nvSpPr>
          <p:cNvPr id="717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pic>
        <p:nvPicPr>
          <p:cNvPr id="7" name="Picture 2" descr="Scroll Back Images, Stock Photos &amp;amp; Vectors | Shutterstock">
            <a:hlinkClick r:id="rId2" action="ppaction://hlinksldjump"/>
            <a:extLst>
              <a:ext uri="{FF2B5EF4-FFF2-40B4-BE49-F238E27FC236}">
                <a16:creationId xmlns:a16="http://schemas.microsoft.com/office/drawing/2014/main" id="{B36C860C-FFEC-4BB3-BFB4-420BBB8B27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150" y="6095618"/>
            <a:ext cx="704850" cy="75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8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en-US" altLang="en-US" sz="3600" b="1" dirty="0">
                <a:solidFill>
                  <a:srgbClr val="002060"/>
                </a:solidFill>
                <a:latin typeface="Times New Roman" panose="02020603050405020304" pitchFamily="18" charset="0"/>
                <a:cs typeface="Times New Roman" panose="02020603050405020304" pitchFamily="18" charset="0"/>
              </a:rPr>
              <a:t>FTA </a:t>
            </a:r>
            <a:r>
              <a:rPr lang="en-US" altLang="en-US" sz="3600" b="1" dirty="0" err="1">
                <a:solidFill>
                  <a:srgbClr val="002060"/>
                </a:solidFill>
                <a:latin typeface="Times New Roman" panose="02020603050405020304" pitchFamily="18" charset="0"/>
                <a:cs typeface="Times New Roman" panose="02020603050405020304" pitchFamily="18" charset="0"/>
              </a:rPr>
              <a:t>với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những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xu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thế</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nổi</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bwMode="auto">
          <a:xfrm>
            <a:off x="457201" y="1600200"/>
            <a:ext cx="8229600" cy="4525963"/>
          </a:xfrm>
          <a:prstGeom prst="rect">
            <a:avLst/>
          </a:prstGeom>
          <a:noFill/>
          <a:ln w="9525">
            <a:noFill/>
            <a:miter lim="800000"/>
            <a:headEnd/>
            <a:tailEnd/>
          </a:ln>
        </p:spPr>
        <p:txBody>
          <a:bodyPr/>
          <a:lstStyle/>
          <a:p>
            <a:pPr marL="517525" indent="-517525">
              <a:lnSpc>
                <a:spcPts val="2880"/>
              </a:lnSpc>
              <a:spcBef>
                <a:spcPts val="0"/>
              </a:spcBef>
              <a:spcAft>
                <a:spcPts val="600"/>
              </a:spcAft>
              <a:buFont typeface="Wingdings" panose="05000000000000000000" pitchFamily="2" charset="2"/>
              <a:buChar char="ü"/>
              <a:defRPr/>
            </a:pPr>
            <a:r>
              <a:rPr lang="en-US" sz="2200" kern="0" dirty="0">
                <a:solidFill>
                  <a:srgbClr val="002060"/>
                </a:solidFill>
                <a:latin typeface="Times New Roman" panose="02020603050405020304" pitchFamily="18" charset="0"/>
                <a:cs typeface="Times New Roman" panose="02020603050405020304" pitchFamily="18" charset="0"/>
                <a:sym typeface="Wingdings"/>
              </a:rPr>
              <a:t>AI, IoT, Cloud, Blockchains, Big Data, Robotics, … (Tech)</a:t>
            </a:r>
          </a:p>
          <a:p>
            <a:pPr marL="517525" indent="-517525">
              <a:lnSpc>
                <a:spcPts val="2880"/>
              </a:lnSpc>
              <a:spcBef>
                <a:spcPts val="0"/>
              </a:spcBef>
              <a:spcAft>
                <a:spcPts val="600"/>
              </a:spcAft>
              <a:buFont typeface="Wingdings" panose="05000000000000000000" pitchFamily="2" charset="2"/>
              <a:buChar char="ü"/>
              <a:defRPr/>
            </a:pPr>
            <a:r>
              <a:rPr lang="en-US" sz="2200" kern="0" dirty="0">
                <a:solidFill>
                  <a:srgbClr val="002060"/>
                </a:solidFill>
                <a:latin typeface="Times New Roman" panose="02020603050405020304" pitchFamily="18" charset="0"/>
                <a:cs typeface="Times New Roman" panose="02020603050405020304" pitchFamily="18" charset="0"/>
                <a:sym typeface="Wingdings"/>
              </a:rPr>
              <a:t>Data Centers, Call Centers, Tele-consultancy, Tele-control, … (New </a:t>
            </a:r>
            <a:r>
              <a:rPr lang="en-US" sz="2200" kern="0" dirty="0" err="1">
                <a:solidFill>
                  <a:srgbClr val="002060"/>
                </a:solidFill>
                <a:latin typeface="Times New Roman" panose="02020603050405020304" pitchFamily="18" charset="0"/>
                <a:cs typeface="Times New Roman" panose="02020603050405020304" pitchFamily="18" charset="0"/>
                <a:sym typeface="Wingdings"/>
              </a:rPr>
              <a:t>Buz</a:t>
            </a:r>
            <a:r>
              <a:rPr lang="en-US" sz="2200" kern="0" dirty="0">
                <a:solidFill>
                  <a:srgbClr val="002060"/>
                </a:solidFill>
                <a:latin typeface="Times New Roman" panose="02020603050405020304" pitchFamily="18" charset="0"/>
                <a:cs typeface="Times New Roman" panose="02020603050405020304" pitchFamily="18" charset="0"/>
                <a:sym typeface="Wingdings"/>
              </a:rPr>
              <a:t> Models)</a:t>
            </a:r>
          </a:p>
          <a:p>
            <a:pPr marL="517525" indent="-517525">
              <a:lnSpc>
                <a:spcPts val="2880"/>
              </a:lnSpc>
              <a:spcBef>
                <a:spcPts val="0"/>
              </a:spcBef>
              <a:spcAft>
                <a:spcPts val="600"/>
              </a:spcAft>
              <a:buFont typeface="Wingdings" panose="05000000000000000000" pitchFamily="2" charset="2"/>
              <a:buChar char="ü"/>
              <a:defRPr/>
            </a:pPr>
            <a:r>
              <a:rPr lang="en-US" sz="2200" kern="0" dirty="0">
                <a:solidFill>
                  <a:srgbClr val="002060"/>
                </a:solidFill>
                <a:latin typeface="Times New Roman" panose="02020603050405020304" pitchFamily="18" charset="0"/>
                <a:cs typeface="Times New Roman" panose="02020603050405020304" pitchFamily="18" charset="0"/>
                <a:sym typeface="Wingdings"/>
              </a:rPr>
              <a:t>Government Open Information/Data, Accessible Gov. Open Data, </a:t>
            </a:r>
          </a:p>
          <a:p>
            <a:pPr marL="517525" indent="-517525">
              <a:lnSpc>
                <a:spcPts val="2880"/>
              </a:lnSpc>
              <a:spcBef>
                <a:spcPts val="0"/>
              </a:spcBef>
              <a:spcAft>
                <a:spcPts val="600"/>
              </a:spcAft>
              <a:buFont typeface="Wingdings" panose="05000000000000000000" pitchFamily="2" charset="2"/>
              <a:buChar char="ü"/>
              <a:defRPr/>
            </a:pPr>
            <a:r>
              <a:rPr lang="en-US" sz="2200" kern="0" dirty="0">
                <a:solidFill>
                  <a:srgbClr val="002060"/>
                </a:solidFill>
                <a:latin typeface="Times New Roman" panose="02020603050405020304" pitchFamily="18" charset="0"/>
                <a:cs typeface="Times New Roman" panose="02020603050405020304" pitchFamily="18" charset="0"/>
                <a:sym typeface="Wingdings"/>
              </a:rPr>
              <a:t>Digital Economy/Digital Platform/Digital Trade Standardization, </a:t>
            </a:r>
          </a:p>
          <a:p>
            <a:pPr marL="517525" indent="-517525">
              <a:lnSpc>
                <a:spcPts val="2880"/>
              </a:lnSpc>
              <a:spcBef>
                <a:spcPts val="0"/>
              </a:spcBef>
              <a:spcAft>
                <a:spcPts val="600"/>
              </a:spcAft>
              <a:buFont typeface="Wingdings" panose="05000000000000000000" pitchFamily="2" charset="2"/>
              <a:buChar char="ü"/>
              <a:defRPr/>
            </a:pPr>
            <a:r>
              <a:rPr lang="en-US" sz="2200" kern="0" dirty="0" err="1">
                <a:solidFill>
                  <a:srgbClr val="002060"/>
                </a:solidFill>
                <a:latin typeface="Times New Roman" panose="02020603050405020304" pitchFamily="18" charset="0"/>
                <a:cs typeface="Times New Roman" panose="02020603050405020304" pitchFamily="18" charset="0"/>
                <a:sym typeface="Wingdings"/>
              </a:rPr>
              <a:t>Tài</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sản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mã</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hóa</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tiền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ảo</a:t>
            </a:r>
            <a:r>
              <a:rPr lang="en-US" sz="2200" kern="0" dirty="0">
                <a:solidFill>
                  <a:srgbClr val="002060"/>
                </a:solidFill>
                <a:latin typeface="Times New Roman" panose="02020603050405020304" pitchFamily="18" charset="0"/>
                <a:cs typeface="Times New Roman" panose="02020603050405020304" pitchFamily="18" charset="0"/>
                <a:sym typeface="Wingdings"/>
              </a:rPr>
              <a:t> (Blockchains), …</a:t>
            </a:r>
          </a:p>
          <a:p>
            <a:pPr marL="517525" indent="-517525">
              <a:lnSpc>
                <a:spcPts val="2880"/>
              </a:lnSpc>
              <a:spcBef>
                <a:spcPts val="0"/>
              </a:spcBef>
              <a:spcAft>
                <a:spcPts val="600"/>
              </a:spcAft>
              <a:buFont typeface="Wingdings" panose="05000000000000000000" pitchFamily="2" charset="2"/>
              <a:buChar char="ü"/>
              <a:defRPr/>
            </a:pPr>
            <a:r>
              <a:rPr lang="en-US" sz="2200" kern="0" dirty="0" err="1">
                <a:solidFill>
                  <a:srgbClr val="002060"/>
                </a:solidFill>
                <a:latin typeface="Times New Roman" panose="02020603050405020304" pitchFamily="18" charset="0"/>
                <a:cs typeface="Times New Roman" panose="02020603050405020304" pitchFamily="18" charset="0"/>
                <a:sym typeface="Wingdings"/>
              </a:rPr>
              <a:t>Hạ</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tầng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mạng</a:t>
            </a:r>
            <a:r>
              <a:rPr lang="en-US" sz="2200" kern="0" dirty="0">
                <a:solidFill>
                  <a:srgbClr val="002060"/>
                </a:solidFill>
                <a:latin typeface="Times New Roman" panose="02020603050405020304" pitchFamily="18" charset="0"/>
                <a:cs typeface="Times New Roman" panose="02020603050405020304" pitchFamily="18" charset="0"/>
                <a:sym typeface="Wingdings"/>
              </a:rPr>
              <a:t> đ</a:t>
            </a:r>
            <a:r>
              <a:rPr lang="vi-VN" sz="2200" kern="0" dirty="0">
                <a:solidFill>
                  <a:srgbClr val="002060"/>
                </a:solidFill>
                <a:latin typeface="Times New Roman" panose="02020603050405020304" pitchFamily="18" charset="0"/>
                <a:cs typeface="Times New Roman" panose="02020603050405020304" pitchFamily="18" charset="0"/>
                <a:sym typeface="Wingdings"/>
              </a:rPr>
              <a:t>ư</a:t>
            </a:r>
            <a:r>
              <a:rPr lang="en-US" sz="2200" kern="0" dirty="0" err="1">
                <a:solidFill>
                  <a:srgbClr val="002060"/>
                </a:solidFill>
                <a:latin typeface="Times New Roman" panose="02020603050405020304" pitchFamily="18" charset="0"/>
                <a:cs typeface="Times New Roman" panose="02020603050405020304" pitchFamily="18" charset="0"/>
                <a:sym typeface="Wingdings"/>
              </a:rPr>
              <a:t>ợc</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cung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cấp</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nh</a:t>
            </a:r>
            <a:r>
              <a:rPr lang="vi-VN" sz="2200" kern="0" dirty="0">
                <a:solidFill>
                  <a:srgbClr val="002060"/>
                </a:solidFill>
                <a:latin typeface="Times New Roman" panose="02020603050405020304" pitchFamily="18" charset="0"/>
                <a:cs typeface="Times New Roman" panose="02020603050405020304" pitchFamily="18" charset="0"/>
                <a:sym typeface="Wingdings"/>
              </a:rPr>
              <a:t>ư</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dịch</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vụ</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nh</a:t>
            </a:r>
            <a:r>
              <a:rPr lang="vi-VN" sz="2200" kern="0" dirty="0">
                <a:solidFill>
                  <a:srgbClr val="002060"/>
                </a:solidFill>
                <a:latin typeface="Times New Roman" panose="02020603050405020304" pitchFamily="18" charset="0"/>
                <a:cs typeface="Times New Roman" panose="02020603050405020304" pitchFamily="18" charset="0"/>
                <a:sym typeface="Wingdings"/>
              </a:rPr>
              <a:t>ư</a:t>
            </a:r>
            <a:r>
              <a:rPr lang="en-US" sz="2200" kern="0" dirty="0">
                <a:solidFill>
                  <a:srgbClr val="002060"/>
                </a:solidFill>
                <a:latin typeface="Times New Roman" panose="02020603050405020304" pitchFamily="18" charset="0"/>
                <a:cs typeface="Times New Roman" panose="02020603050405020304" pitchFamily="18" charset="0"/>
                <a:sym typeface="Wingdings"/>
              </a:rPr>
              <a:t> SaaS/PaaS hay IaaS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trên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mạng</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điện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kern="0" dirty="0" err="1">
                <a:solidFill>
                  <a:srgbClr val="002060"/>
                </a:solidFill>
                <a:latin typeface="Times New Roman" panose="02020603050405020304" pitchFamily="18" charset="0"/>
                <a:cs typeface="Times New Roman" panose="02020603050405020304" pitchFamily="18" charset="0"/>
                <a:sym typeface="Wingdings"/>
              </a:rPr>
              <a:t>toán</a:t>
            </a:r>
            <a:r>
              <a:rPr lang="en-US" sz="2200" kern="0" dirty="0">
                <a:solidFill>
                  <a:srgbClr val="002060"/>
                </a:solidFill>
                <a:latin typeface="Times New Roman" panose="02020603050405020304" pitchFamily="18" charset="0"/>
                <a:cs typeface="Times New Roman" panose="02020603050405020304" pitchFamily="18" charset="0"/>
                <a:sym typeface="Wingdings"/>
              </a:rPr>
              <a:t> (</a:t>
            </a:r>
            <a:r>
              <a:rPr lang="en-US" sz="2200" i="1" kern="0" dirty="0">
                <a:solidFill>
                  <a:srgbClr val="002060"/>
                </a:solidFill>
                <a:latin typeface="Times New Roman" panose="02020603050405020304" pitchFamily="18" charset="0"/>
                <a:cs typeface="Times New Roman" panose="02020603050405020304" pitchFamily="18" charset="0"/>
                <a:sym typeface="Wingdings"/>
              </a:rPr>
              <a:t>Software as a Service, Platform as a Service, Infra as a Service</a:t>
            </a:r>
            <a:r>
              <a:rPr lang="en-US" sz="2200" kern="0" dirty="0">
                <a:solidFill>
                  <a:srgbClr val="002060"/>
                </a:solidFill>
                <a:latin typeface="Times New Roman" panose="02020603050405020304" pitchFamily="18" charset="0"/>
                <a:cs typeface="Times New Roman" panose="02020603050405020304" pitchFamily="18" charset="0"/>
                <a:sym typeface="Wingdings"/>
              </a:rPr>
              <a:t>/Cloud), …</a:t>
            </a:r>
          </a:p>
          <a:p>
            <a:pPr marL="517525" indent="-517525">
              <a:lnSpc>
                <a:spcPts val="2880"/>
              </a:lnSpc>
              <a:spcBef>
                <a:spcPts val="0"/>
              </a:spcBef>
              <a:spcAft>
                <a:spcPts val="600"/>
              </a:spcAft>
              <a:buFont typeface="Wingdings" panose="05000000000000000000" pitchFamily="2" charset="2"/>
              <a:buChar char="ü"/>
              <a:defRPr/>
            </a:pPr>
            <a:r>
              <a:rPr lang="en-US" sz="2200" kern="0" dirty="0">
                <a:solidFill>
                  <a:srgbClr val="002060"/>
                </a:solidFill>
                <a:latin typeface="Times New Roman" panose="02020603050405020304" pitchFamily="18" charset="0"/>
                <a:cs typeface="Times New Roman" panose="02020603050405020304" pitchFamily="18" charset="0"/>
                <a:sym typeface="Wingdings"/>
              </a:rPr>
              <a:t>Electronic/Digital Contract, Invoicing, Payment; FinTech, …</a:t>
            </a:r>
          </a:p>
          <a:p>
            <a:pPr marL="517525" indent="-517525">
              <a:lnSpc>
                <a:spcPts val="2880"/>
              </a:lnSpc>
              <a:spcBef>
                <a:spcPts val="0"/>
              </a:spcBef>
              <a:spcAft>
                <a:spcPts val="600"/>
              </a:spcAft>
              <a:buFont typeface="Wingdings" panose="05000000000000000000" pitchFamily="2" charset="2"/>
              <a:buChar char="ü"/>
              <a:defRPr/>
            </a:pPr>
            <a:r>
              <a:rPr lang="en-US" sz="2200" kern="0" dirty="0">
                <a:solidFill>
                  <a:srgbClr val="002060"/>
                </a:solidFill>
                <a:latin typeface="Times New Roman" panose="02020603050405020304" pitchFamily="18" charset="0"/>
                <a:cs typeface="Times New Roman" panose="02020603050405020304" pitchFamily="18" charset="0"/>
                <a:sym typeface="Wingdings"/>
              </a:rPr>
              <a:t>…</a:t>
            </a:r>
          </a:p>
        </p:txBody>
      </p:sp>
      <p:sp>
        <p:nvSpPr>
          <p:cNvPr id="717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pic>
        <p:nvPicPr>
          <p:cNvPr id="7" name="Picture 2" descr="Scroll Back Images, Stock Photos &amp;amp; Vectors | Shutterstock">
            <a:hlinkClick r:id="rId2" action="ppaction://hlinksldjump"/>
            <a:extLst>
              <a:ext uri="{FF2B5EF4-FFF2-40B4-BE49-F238E27FC236}">
                <a16:creationId xmlns:a16="http://schemas.microsoft.com/office/drawing/2014/main" id="{B36C860C-FFEC-4BB3-BFB4-420BBB8B27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150" y="6095618"/>
            <a:ext cx="704850" cy="75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6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990600"/>
          </a:xfrm>
        </p:spPr>
        <p:txBody>
          <a:bodyPr/>
          <a:lstStyle/>
          <a:p>
            <a:pPr algn="r" eaLnBrk="1" hangingPunct="1"/>
            <a:r>
              <a:rPr lang="en-US" altLang="en-US" sz="3600" b="1" dirty="0" err="1">
                <a:solidFill>
                  <a:srgbClr val="002060"/>
                </a:solidFill>
                <a:latin typeface="Times New Roman" panose="02020603050405020304" pitchFamily="18" charset="0"/>
                <a:cs typeface="Times New Roman" panose="02020603050405020304" pitchFamily="18" charset="0"/>
              </a:rPr>
              <a:t>Hợp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tác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quốc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tế</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Chuyển</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số</a:t>
            </a:r>
            <a:b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br>
            <a:r>
              <a:rPr lang="en-US" sz="2000" dirty="0" err="1">
                <a:solidFill>
                  <a:srgbClr val="002060"/>
                </a:solidFill>
                <a:latin typeface="Times New Roman" panose="02020603050405020304" pitchFamily="18" charset="0"/>
                <a:cs typeface="Times New Roman" panose="02020603050405020304" pitchFamily="18" charset="0"/>
              </a:rPr>
              <a:t>Chư</a:t>
            </a:r>
            <a:r>
              <a:rPr lang="vi-VN" sz="2000" dirty="0">
                <a:solidFill>
                  <a:srgbClr val="002060"/>
                </a:solidFill>
                <a:latin typeface="Times New Roman" panose="02020603050405020304" pitchFamily="18" charset="0"/>
                <a:cs typeface="Times New Roman" panose="02020603050405020304" pitchFamily="18" charset="0"/>
              </a:rPr>
              <a:t>ơ</a:t>
            </a:r>
            <a:r>
              <a:rPr lang="en-US" sz="2000" dirty="0">
                <a:solidFill>
                  <a:srgbClr val="002060"/>
                </a:solidFill>
                <a:latin typeface="Times New Roman" panose="02020603050405020304" pitchFamily="18" charset="0"/>
                <a:cs typeface="Times New Roman" panose="02020603050405020304" pitchFamily="18" charset="0"/>
              </a:rPr>
              <a:t>ng </a:t>
            </a:r>
            <a:r>
              <a:rPr lang="en-US" sz="2000" dirty="0" err="1">
                <a:solidFill>
                  <a:srgbClr val="002060"/>
                </a:solidFill>
                <a:latin typeface="Times New Roman" panose="02020603050405020304" pitchFamily="18" charset="0"/>
                <a:cs typeface="Times New Roman" panose="02020603050405020304" pitchFamily="18" charset="0"/>
              </a:rPr>
              <a:t>trình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chuyển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đổi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quốc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gia</a:t>
            </a:r>
            <a:r>
              <a:rPr lang="en-US" sz="2000" dirty="0">
                <a:solidFill>
                  <a:srgbClr val="002060"/>
                </a:solidFill>
                <a:latin typeface="Times New Roman" panose="02020603050405020304" pitchFamily="18" charset="0"/>
                <a:cs typeface="Times New Roman" panose="02020603050405020304" pitchFamily="18" charset="0"/>
              </a:rPr>
              <a:t> (749/QĐ-</a:t>
            </a:r>
            <a:r>
              <a:rPr lang="en-US" sz="2000" dirty="0" err="1">
                <a:solidFill>
                  <a:srgbClr val="002060"/>
                </a:solidFill>
                <a:latin typeface="Times New Roman" panose="02020603050405020304" pitchFamily="18" charset="0"/>
                <a:cs typeface="Times New Roman" panose="02020603050405020304" pitchFamily="18" charset="0"/>
              </a:rPr>
              <a:t>TTg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03/6/2020)</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sp>
        <p:nvSpPr>
          <p:cNvPr id="4100"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1"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2"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503957D2-F893-47E7-B94E-C504972D9B6C}"/>
              </a:ext>
            </a:extLst>
          </p:cNvPr>
          <p:cNvGraphicFramePr/>
          <p:nvPr/>
        </p:nvGraphicFramePr>
        <p:xfrm>
          <a:off x="956830" y="1948491"/>
          <a:ext cx="77299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235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990600"/>
          </a:xfrm>
        </p:spPr>
        <p:txBody>
          <a:bodyPr/>
          <a:lstStyle/>
          <a:p>
            <a:pPr algn="r" eaLnBrk="1" hangingPunct="1"/>
            <a:r>
              <a:rPr lang="en-US" altLang="en-US" sz="3600" b="1" dirty="0" err="1">
                <a:solidFill>
                  <a:srgbClr val="002060"/>
                </a:solidFill>
                <a:latin typeface="Times New Roman" panose="02020603050405020304" pitchFamily="18" charset="0"/>
                <a:cs typeface="Times New Roman" panose="02020603050405020304" pitchFamily="18" charset="0"/>
              </a:rPr>
              <a:t>Hợp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tác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quốc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tế</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Chuyển</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số</a:t>
            </a:r>
            <a:b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br>
            <a:r>
              <a:rPr lang="en-US" sz="2000" dirty="0" err="1">
                <a:solidFill>
                  <a:srgbClr val="002060"/>
                </a:solidFill>
                <a:latin typeface="Times New Roman" panose="02020603050405020304" pitchFamily="18" charset="0"/>
                <a:cs typeface="Times New Roman" panose="02020603050405020304" pitchFamily="18" charset="0"/>
              </a:rPr>
              <a:t>Chư</a:t>
            </a:r>
            <a:r>
              <a:rPr lang="vi-VN" sz="2000" dirty="0">
                <a:solidFill>
                  <a:srgbClr val="002060"/>
                </a:solidFill>
                <a:latin typeface="Times New Roman" panose="02020603050405020304" pitchFamily="18" charset="0"/>
                <a:cs typeface="Times New Roman" panose="02020603050405020304" pitchFamily="18" charset="0"/>
              </a:rPr>
              <a:t>ơ</a:t>
            </a:r>
            <a:r>
              <a:rPr lang="en-US" sz="2000" dirty="0">
                <a:solidFill>
                  <a:srgbClr val="002060"/>
                </a:solidFill>
                <a:latin typeface="Times New Roman" panose="02020603050405020304" pitchFamily="18" charset="0"/>
                <a:cs typeface="Times New Roman" panose="02020603050405020304" pitchFamily="18" charset="0"/>
              </a:rPr>
              <a:t>ng </a:t>
            </a:r>
            <a:r>
              <a:rPr lang="en-US" sz="2000" dirty="0" err="1">
                <a:solidFill>
                  <a:srgbClr val="002060"/>
                </a:solidFill>
                <a:latin typeface="Times New Roman" panose="02020603050405020304" pitchFamily="18" charset="0"/>
                <a:cs typeface="Times New Roman" panose="02020603050405020304" pitchFamily="18" charset="0"/>
              </a:rPr>
              <a:t>trình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chuyển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đổi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quốc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gia</a:t>
            </a:r>
            <a:r>
              <a:rPr lang="en-US" sz="2000" dirty="0">
                <a:solidFill>
                  <a:srgbClr val="002060"/>
                </a:solidFill>
                <a:latin typeface="Times New Roman" panose="02020603050405020304" pitchFamily="18" charset="0"/>
                <a:cs typeface="Times New Roman" panose="02020603050405020304" pitchFamily="18" charset="0"/>
              </a:rPr>
              <a:t> (749/QĐ-</a:t>
            </a:r>
            <a:r>
              <a:rPr lang="en-US" sz="2000" dirty="0" err="1">
                <a:solidFill>
                  <a:srgbClr val="002060"/>
                </a:solidFill>
                <a:latin typeface="Times New Roman" panose="02020603050405020304" pitchFamily="18" charset="0"/>
                <a:cs typeface="Times New Roman" panose="02020603050405020304" pitchFamily="18" charset="0"/>
              </a:rPr>
              <a:t>TTg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03/6/2020)</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sp>
        <p:nvSpPr>
          <p:cNvPr id="4100"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1"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2"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503957D2-F893-47E7-B94E-C504972D9B6C}"/>
              </a:ext>
            </a:extLst>
          </p:cNvPr>
          <p:cNvGraphicFramePr/>
          <p:nvPr/>
        </p:nvGraphicFramePr>
        <p:xfrm>
          <a:off x="956830" y="1948491"/>
          <a:ext cx="786245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90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990600"/>
          </a:xfrm>
        </p:spPr>
        <p:txBody>
          <a:bodyPr/>
          <a:lstStyle/>
          <a:p>
            <a:pPr algn="r" eaLnBrk="1" hangingPunct="1"/>
            <a:r>
              <a:rPr lang="en-US" altLang="en-US" sz="3600" b="1" dirty="0" err="1">
                <a:solidFill>
                  <a:srgbClr val="002060"/>
                </a:solidFill>
                <a:latin typeface="Times New Roman" panose="02020603050405020304" pitchFamily="18" charset="0"/>
                <a:cs typeface="Times New Roman" panose="02020603050405020304" pitchFamily="18" charset="0"/>
              </a:rPr>
              <a:t>Hợp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tác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quốc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tế</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Chuyển</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số</a:t>
            </a:r>
            <a:b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br>
            <a:r>
              <a:rPr lang="en-US" sz="2000" dirty="0" err="1">
                <a:solidFill>
                  <a:srgbClr val="002060"/>
                </a:solidFill>
                <a:latin typeface="Times New Roman" panose="02020603050405020304" pitchFamily="18" charset="0"/>
                <a:cs typeface="Times New Roman" panose="02020603050405020304" pitchFamily="18" charset="0"/>
              </a:rPr>
              <a:t>Chư</a:t>
            </a:r>
            <a:r>
              <a:rPr lang="vi-VN" sz="2000" dirty="0">
                <a:solidFill>
                  <a:srgbClr val="002060"/>
                </a:solidFill>
                <a:latin typeface="Times New Roman" panose="02020603050405020304" pitchFamily="18" charset="0"/>
                <a:cs typeface="Times New Roman" panose="02020603050405020304" pitchFamily="18" charset="0"/>
              </a:rPr>
              <a:t>ơ</a:t>
            </a:r>
            <a:r>
              <a:rPr lang="en-US" sz="2000" dirty="0">
                <a:solidFill>
                  <a:srgbClr val="002060"/>
                </a:solidFill>
                <a:latin typeface="Times New Roman" panose="02020603050405020304" pitchFamily="18" charset="0"/>
                <a:cs typeface="Times New Roman" panose="02020603050405020304" pitchFamily="18" charset="0"/>
              </a:rPr>
              <a:t>ng </a:t>
            </a:r>
            <a:r>
              <a:rPr lang="en-US" sz="2000" dirty="0" err="1">
                <a:solidFill>
                  <a:srgbClr val="002060"/>
                </a:solidFill>
                <a:latin typeface="Times New Roman" panose="02020603050405020304" pitchFamily="18" charset="0"/>
                <a:cs typeface="Times New Roman" panose="02020603050405020304" pitchFamily="18" charset="0"/>
              </a:rPr>
              <a:t>trình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chuyển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đổi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quốc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gia</a:t>
            </a:r>
            <a:r>
              <a:rPr lang="en-US" sz="2000" dirty="0">
                <a:solidFill>
                  <a:srgbClr val="002060"/>
                </a:solidFill>
                <a:latin typeface="Times New Roman" panose="02020603050405020304" pitchFamily="18" charset="0"/>
                <a:cs typeface="Times New Roman" panose="02020603050405020304" pitchFamily="18" charset="0"/>
              </a:rPr>
              <a:t> (749/QĐ-</a:t>
            </a:r>
            <a:r>
              <a:rPr lang="en-US" sz="2000" dirty="0" err="1">
                <a:solidFill>
                  <a:srgbClr val="002060"/>
                </a:solidFill>
                <a:latin typeface="Times New Roman" panose="02020603050405020304" pitchFamily="18" charset="0"/>
                <a:cs typeface="Times New Roman" panose="02020603050405020304" pitchFamily="18" charset="0"/>
              </a:rPr>
              <a:t>TTg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03/6/2020)</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sp>
        <p:nvSpPr>
          <p:cNvPr id="4100"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1"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2"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83D85D7D-172C-4CAC-B1A7-49E41A7E34B3}"/>
              </a:ext>
            </a:extLst>
          </p:cNvPr>
          <p:cNvGraphicFramePr/>
          <p:nvPr>
            <p:extLst>
              <p:ext uri="{D42A27DB-BD31-4B8C-83A1-F6EECF244321}">
                <p14:modId xmlns:p14="http://schemas.microsoft.com/office/powerpoint/2010/main" val="3907057153"/>
              </p:ext>
            </p:extLst>
          </p:nvPr>
        </p:nvGraphicFramePr>
        <p:xfrm>
          <a:off x="457200" y="1636295"/>
          <a:ext cx="8229600" cy="445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428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990600"/>
          </a:xfrm>
        </p:spPr>
        <p:txBody>
          <a:bodyPr/>
          <a:lstStyle/>
          <a:p>
            <a:pPr algn="r" eaLnBrk="1" hangingPunct="1"/>
            <a:r>
              <a:rPr lang="en-US" altLang="en-US" sz="3600" b="1" dirty="0" err="1">
                <a:solidFill>
                  <a:srgbClr val="002060"/>
                </a:solidFill>
                <a:latin typeface="Times New Roman" panose="02020603050405020304" pitchFamily="18" charset="0"/>
                <a:cs typeface="Times New Roman" panose="02020603050405020304" pitchFamily="18" charset="0"/>
              </a:rPr>
              <a:t>Hợp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tác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quốc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tế</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Chuyển</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số</a:t>
            </a:r>
            <a:b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br>
            <a:r>
              <a:rPr lang="en-US" sz="2000" dirty="0" err="1">
                <a:solidFill>
                  <a:srgbClr val="002060"/>
                </a:solidFill>
                <a:latin typeface="Times New Roman" panose="02020603050405020304" pitchFamily="18" charset="0"/>
                <a:cs typeface="Times New Roman" panose="02020603050405020304" pitchFamily="18" charset="0"/>
              </a:rPr>
              <a:t>Chư</a:t>
            </a:r>
            <a:r>
              <a:rPr lang="vi-VN" sz="2000" dirty="0">
                <a:solidFill>
                  <a:srgbClr val="002060"/>
                </a:solidFill>
                <a:latin typeface="Times New Roman" panose="02020603050405020304" pitchFamily="18" charset="0"/>
                <a:cs typeface="Times New Roman" panose="02020603050405020304" pitchFamily="18" charset="0"/>
              </a:rPr>
              <a:t>ơ</a:t>
            </a:r>
            <a:r>
              <a:rPr lang="en-US" sz="2000" dirty="0">
                <a:solidFill>
                  <a:srgbClr val="002060"/>
                </a:solidFill>
                <a:latin typeface="Times New Roman" panose="02020603050405020304" pitchFamily="18" charset="0"/>
                <a:cs typeface="Times New Roman" panose="02020603050405020304" pitchFamily="18" charset="0"/>
              </a:rPr>
              <a:t>ng </a:t>
            </a:r>
            <a:r>
              <a:rPr lang="en-US" sz="2000" dirty="0" err="1">
                <a:solidFill>
                  <a:srgbClr val="002060"/>
                </a:solidFill>
                <a:latin typeface="Times New Roman" panose="02020603050405020304" pitchFamily="18" charset="0"/>
                <a:cs typeface="Times New Roman" panose="02020603050405020304" pitchFamily="18" charset="0"/>
              </a:rPr>
              <a:t>trình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chuyển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đổi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quốc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gia</a:t>
            </a:r>
            <a:r>
              <a:rPr lang="en-US" sz="2000" dirty="0">
                <a:solidFill>
                  <a:srgbClr val="002060"/>
                </a:solidFill>
                <a:latin typeface="Times New Roman" panose="02020603050405020304" pitchFamily="18" charset="0"/>
                <a:cs typeface="Times New Roman" panose="02020603050405020304" pitchFamily="18" charset="0"/>
              </a:rPr>
              <a:t> (749/QĐ-</a:t>
            </a:r>
            <a:r>
              <a:rPr lang="en-US" sz="2000" dirty="0" err="1">
                <a:solidFill>
                  <a:srgbClr val="002060"/>
                </a:solidFill>
                <a:latin typeface="Times New Roman" panose="02020603050405020304" pitchFamily="18" charset="0"/>
                <a:cs typeface="Times New Roman" panose="02020603050405020304" pitchFamily="18" charset="0"/>
              </a:rPr>
              <a:t>TTg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03/6/2020)</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sp>
        <p:nvSpPr>
          <p:cNvPr id="4100"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1"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2"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pic>
        <p:nvPicPr>
          <p:cNvPr id="1026" name="Picture 2" descr="Scroll Back Images, Stock Photos &amp;amp; Vectors | Shutterstock">
            <a:hlinkClick r:id="rId3" action="ppaction://hlinksldjump"/>
            <a:extLst>
              <a:ext uri="{FF2B5EF4-FFF2-40B4-BE49-F238E27FC236}">
                <a16:creationId xmlns:a16="http://schemas.microsoft.com/office/drawing/2014/main" id="{6296104A-06F8-4F66-BFA2-F080F31547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9150" y="6095618"/>
            <a:ext cx="704850" cy="7590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0FA9CEE3-0995-479B-A9EF-14BCF0F62900}"/>
              </a:ext>
            </a:extLst>
          </p:cNvPr>
          <p:cNvGraphicFramePr/>
          <p:nvPr>
            <p:extLst>
              <p:ext uri="{D42A27DB-BD31-4B8C-83A1-F6EECF244321}">
                <p14:modId xmlns:p14="http://schemas.microsoft.com/office/powerpoint/2010/main" val="963045738"/>
              </p:ext>
            </p:extLst>
          </p:nvPr>
        </p:nvGraphicFramePr>
        <p:xfrm>
          <a:off x="609600" y="1740568"/>
          <a:ext cx="8077199"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3473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en-US" altLang="en-US" b="1" dirty="0" err="1">
                <a:solidFill>
                  <a:srgbClr val="002060"/>
                </a:solidFill>
                <a:latin typeface="Times New Roman" panose="02020603050405020304" pitchFamily="18" charset="0"/>
                <a:cs typeface="Times New Roman" panose="02020603050405020304" pitchFamily="18" charset="0"/>
              </a:rPr>
              <a:t>Cơ</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hội</a:t>
            </a:r>
            <a:r>
              <a:rPr lang="en-US" altLang="en-US" b="1" dirty="0">
                <a:solidFill>
                  <a:srgbClr val="002060"/>
                </a:solidFill>
                <a:latin typeface="Times New Roman" panose="02020603050405020304" pitchFamily="18" charset="0"/>
                <a:cs typeface="Times New Roman" panose="02020603050405020304" pitchFamily="18" charset="0"/>
              </a:rPr>
              <a:t> FTA </a:t>
            </a:r>
            <a:r>
              <a:rPr lang="en-US" altLang="en-US" b="1" dirty="0" err="1">
                <a:solidFill>
                  <a:srgbClr val="002060"/>
                </a:solidFill>
                <a:latin typeface="Times New Roman" panose="02020603050405020304" pitchFamily="18" charset="0"/>
                <a:cs typeface="Times New Roman" panose="02020603050405020304" pitchFamily="18" charset="0"/>
              </a:rPr>
              <a:t>mang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lại</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a:lstStyle/>
          <a:p>
            <a:pPr>
              <a:lnSpc>
                <a:spcPts val="2880"/>
              </a:lnSpc>
              <a:spcBef>
                <a:spcPts val="0"/>
              </a:spcBef>
              <a:spcAft>
                <a:spcPts val="600"/>
              </a:spcAft>
              <a:defRPr/>
            </a:pPr>
            <a:r>
              <a:rPr lang="en-US" sz="2400" b="1" kern="0" dirty="0" err="1">
                <a:solidFill>
                  <a:srgbClr val="002060"/>
                </a:solidFill>
                <a:latin typeface="Times New Roman" panose="02020603050405020304" pitchFamily="18" charset="0"/>
                <a:cs typeface="Times New Roman" panose="02020603050405020304" pitchFamily="18" charset="0"/>
              </a:rPr>
              <a:t>Cơ</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hội</a:t>
            </a:r>
            <a:r>
              <a:rPr lang="en-US" sz="2400" b="1" kern="0" dirty="0">
                <a:solidFill>
                  <a:srgbClr val="002060"/>
                </a:solidFill>
                <a:latin typeface="Times New Roman" panose="02020603050405020304" pitchFamily="18" charset="0"/>
                <a:cs typeface="Times New Roman" panose="02020603050405020304" pitchFamily="18" charset="0"/>
              </a:rPr>
              <a:t>:</a:t>
            </a:r>
            <a:endParaRPr lang="en-US" sz="2400" kern="0" dirty="0">
              <a:solidFill>
                <a:srgbClr val="002060"/>
              </a:solidFill>
              <a:latin typeface="Times New Roman" panose="02020603050405020304" pitchFamily="18" charset="0"/>
              <a:cs typeface="Times New Roman" panose="02020603050405020304" pitchFamily="18" charset="0"/>
              <a:sym typeface="Wingdings"/>
            </a:endParaRPr>
          </a:p>
          <a:p>
            <a:pPr marL="463550" lvl="2" indent="-458788" eaLnBrk="1" hangingPunct="1">
              <a:spcBef>
                <a:spcPts val="0"/>
              </a:spcBef>
              <a:spcAft>
                <a:spcPts val="600"/>
              </a:spcAft>
              <a:buFont typeface="Wingdings" panose="05000000000000000000" pitchFamily="2" charset="2"/>
              <a:buChar char="ü"/>
              <a:defRPr/>
            </a:pPr>
            <a:r>
              <a:rPr lang="en-US" sz="2400" dirty="0">
                <a:solidFill>
                  <a:srgbClr val="002060"/>
                </a:solidFill>
                <a:latin typeface="Times New Roman" panose="02020603050405020304" pitchFamily="18" charset="0"/>
                <a:cs typeface="Times New Roman" panose="02020603050405020304" pitchFamily="18" charset="0"/>
              </a:rPr>
              <a:t>FTA =&gt; </a:t>
            </a:r>
            <a:r>
              <a:rPr lang="en-US" sz="2400" dirty="0" err="1">
                <a:solidFill>
                  <a:srgbClr val="002060"/>
                </a:solidFill>
                <a:latin typeface="Times New Roman" panose="02020603050405020304" pitchFamily="18" charset="0"/>
                <a:cs typeface="Times New Roman" panose="02020603050405020304" pitchFamily="18" charset="0"/>
              </a:rPr>
              <a:t>Mở</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rộng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trường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tế</a:t>
            </a:r>
            <a:r>
              <a:rPr lang="en-US" sz="2400" dirty="0">
                <a:solidFill>
                  <a:srgbClr val="002060"/>
                </a:solidFill>
                <a:latin typeface="Times New Roman" panose="02020603050405020304" pitchFamily="18" charset="0"/>
                <a:cs typeface="Times New Roman" panose="02020603050405020304" pitchFamily="18" charset="0"/>
              </a:rPr>
              <a:t> (Go Global)</a:t>
            </a:r>
          </a:p>
          <a:p>
            <a:pPr marL="463550" lvl="2" indent="-458788" eaLnBrk="1" hangingPunct="1">
              <a:spcBef>
                <a:spcPts val="0"/>
              </a:spcBef>
              <a:spcAft>
                <a:spcPts val="600"/>
              </a:spcAft>
              <a:buFont typeface="Wingdings" panose="05000000000000000000" pitchFamily="2" charset="2"/>
              <a:buChar char="ü"/>
              <a:defRPr/>
            </a:pPr>
            <a:r>
              <a:rPr lang="en-US" sz="2400" dirty="0" err="1">
                <a:solidFill>
                  <a:srgbClr val="002060"/>
                </a:solidFill>
                <a:latin typeface="Times New Roman" panose="02020603050405020304" pitchFamily="18" charset="0"/>
                <a:cs typeface="Times New Roman" panose="02020603050405020304" pitchFamily="18" charset="0"/>
              </a:rPr>
              <a:t>Chuyển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dịch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cấu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tế</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trường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tư</a:t>
            </a:r>
            <a:endParaRPr lang="en-US" sz="2400" dirty="0">
              <a:solidFill>
                <a:srgbClr val="002060"/>
              </a:solidFill>
              <a:latin typeface="Times New Roman" panose="02020603050405020304" pitchFamily="18" charset="0"/>
              <a:cs typeface="Times New Roman" panose="02020603050405020304" pitchFamily="18" charset="0"/>
            </a:endParaRPr>
          </a:p>
          <a:p>
            <a:pPr marL="463550" lvl="2" indent="-458788" eaLnBrk="1" hangingPunct="1">
              <a:spcBef>
                <a:spcPts val="0"/>
              </a:spcBef>
              <a:spcAft>
                <a:spcPts val="600"/>
              </a:spcAft>
              <a:buFont typeface="Wingdings" panose="05000000000000000000" pitchFamily="2" charset="2"/>
              <a:buChar char="ü"/>
              <a:defRPr/>
            </a:pPr>
            <a:r>
              <a:rPr lang="en-US" sz="2400" dirty="0" err="1">
                <a:solidFill>
                  <a:srgbClr val="002060"/>
                </a:solidFill>
                <a:latin typeface="Times New Roman" panose="02020603050405020304" pitchFamily="18" charset="0"/>
                <a:cs typeface="Times New Roman" panose="02020603050405020304" pitchFamily="18" charset="0"/>
              </a:rPr>
              <a:t>Nâng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lực</a:t>
            </a:r>
            <a:r>
              <a:rPr lang="en-US" sz="2400" dirty="0">
                <a:solidFill>
                  <a:srgbClr val="002060"/>
                </a:solidFill>
                <a:latin typeface="Times New Roman" panose="02020603050405020304" pitchFamily="18" charset="0"/>
                <a:cs typeface="Times New Roman" panose="02020603050405020304" pitchFamily="18" charset="0"/>
              </a:rPr>
              <a:t>.</a:t>
            </a:r>
          </a:p>
          <a:p>
            <a:pPr marL="463550" lvl="2" indent="-458788" eaLnBrk="1" hangingPunct="1">
              <a:spcBef>
                <a:spcPts val="0"/>
              </a:spcBef>
              <a:spcAft>
                <a:spcPts val="600"/>
              </a:spcAft>
              <a:buFont typeface="Wingdings" panose="05000000000000000000" pitchFamily="2" charset="2"/>
              <a:buChar char="ü"/>
              <a:defRPr/>
            </a:pPr>
            <a:r>
              <a:rPr lang="en-US" sz="2400" dirty="0" err="1">
                <a:solidFill>
                  <a:srgbClr val="002060"/>
                </a:solidFill>
                <a:latin typeface="Times New Roman" panose="02020603050405020304" pitchFamily="18" charset="0"/>
                <a:cs typeface="Times New Roman" panose="02020603050405020304" pitchFamily="18" charset="0"/>
              </a:rPr>
              <a:t>Tiếp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nguồn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trường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chính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tác</a:t>
            </a:r>
            <a:endParaRPr lang="en-US" sz="2400" dirty="0">
              <a:solidFill>
                <a:srgbClr val="002060"/>
              </a:solidFill>
              <a:latin typeface="Times New Roman" panose="02020603050405020304" pitchFamily="18" charset="0"/>
              <a:cs typeface="Times New Roman" panose="02020603050405020304" pitchFamily="18" charset="0"/>
            </a:endParaRPr>
          </a:p>
          <a:p>
            <a:pPr marL="463550" lvl="2" indent="-458788" eaLnBrk="1" hangingPunct="1">
              <a:spcBef>
                <a:spcPts val="0"/>
              </a:spcBef>
              <a:spcAft>
                <a:spcPts val="600"/>
              </a:spcAft>
              <a:buFont typeface="Wingdings" panose="05000000000000000000" pitchFamily="2" charset="2"/>
              <a:buChar char="ü"/>
              <a:defRPr/>
            </a:pPr>
            <a:r>
              <a:rPr lang="en-US" sz="2400" dirty="0" err="1">
                <a:solidFill>
                  <a:srgbClr val="002060"/>
                </a:solidFill>
                <a:latin typeface="Times New Roman" panose="02020603050405020304" pitchFamily="18" charset="0"/>
                <a:cs typeface="Times New Roman" panose="02020603050405020304" pitchFamily="18" charset="0"/>
              </a:rPr>
              <a:t>Hàng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hóa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dịch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lượng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hợp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lí</a:t>
            </a:r>
            <a:endParaRPr lang="en-US" sz="2400" dirty="0">
              <a:solidFill>
                <a:srgbClr val="002060"/>
              </a:solidFill>
              <a:latin typeface="Times New Roman" panose="02020603050405020304" pitchFamily="18" charset="0"/>
              <a:cs typeface="Times New Roman" panose="02020603050405020304" pitchFamily="18" charset="0"/>
            </a:endParaRPr>
          </a:p>
          <a:p>
            <a:pPr marL="463550" lvl="2" indent="-458788" eaLnBrk="1" hangingPunct="1">
              <a:spcBef>
                <a:spcPts val="0"/>
              </a:spcBef>
              <a:spcAft>
                <a:spcPts val="600"/>
              </a:spcAft>
              <a:buFont typeface="Wingdings" panose="05000000000000000000" pitchFamily="2" charset="2"/>
              <a:buChar char="ü"/>
              <a:defRPr/>
            </a:pPr>
            <a:r>
              <a:rPr lang="en-US" sz="2400" dirty="0" err="1">
                <a:solidFill>
                  <a:srgbClr val="002060"/>
                </a:solidFill>
                <a:latin typeface="Times New Roman" panose="02020603050405020304" pitchFamily="18" charset="0"/>
                <a:cs typeface="Times New Roman" panose="02020603050405020304" pitchFamily="18" charset="0"/>
              </a:rPr>
              <a:t>Hoàn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chính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khung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lý</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nước</a:t>
            </a:r>
            <a:endParaRPr lang="en-US" sz="2400" dirty="0">
              <a:solidFill>
                <a:srgbClr val="002060"/>
              </a:solidFill>
              <a:latin typeface="Times New Roman" panose="02020603050405020304" pitchFamily="18" charset="0"/>
              <a:cs typeface="Times New Roman" panose="02020603050405020304" pitchFamily="18" charset="0"/>
            </a:endParaRPr>
          </a:p>
          <a:p>
            <a:pPr marL="463550" lvl="2" indent="-458788" eaLnBrk="1" hangingPunct="1">
              <a:spcBef>
                <a:spcPts val="0"/>
              </a:spcBef>
              <a:spcAft>
                <a:spcPts val="600"/>
              </a:spcAft>
              <a:buFont typeface="Wingdings" panose="05000000000000000000" pitchFamily="2" charset="2"/>
              <a:buChar char="ü"/>
              <a:defRPr/>
            </a:pPr>
            <a:r>
              <a:rPr lang="en-US" sz="2400" dirty="0" err="1">
                <a:solidFill>
                  <a:srgbClr val="002060"/>
                </a:solidFill>
                <a:latin typeface="Times New Roman" panose="02020603050405020304" pitchFamily="18" charset="0"/>
                <a:cs typeface="Times New Roman" panose="02020603050405020304" pitchFamily="18" charset="0"/>
              </a:rPr>
              <a:t>Bổ</a:t>
            </a:r>
            <a:r>
              <a:rPr lang="en-US" sz="2400" dirty="0">
                <a:solidFill>
                  <a:srgbClr val="002060"/>
                </a:solidFill>
                <a:latin typeface="Times New Roman" panose="02020603050405020304" pitchFamily="18" charset="0"/>
                <a:cs typeface="Times New Roman" panose="02020603050405020304" pitchFamily="18" charset="0"/>
              </a:rPr>
              <a:t> sung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hóa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nghệ</a:t>
            </a:r>
            <a:r>
              <a:rPr lang="en-US" sz="2400" dirty="0">
                <a:solidFill>
                  <a:srgbClr val="002060"/>
                </a:solidFill>
                <a:latin typeface="Times New Roman" panose="02020603050405020304" pitchFamily="18" charset="0"/>
                <a:cs typeface="Times New Roman" panose="02020603050405020304" pitchFamily="18" charset="0"/>
              </a:rPr>
              <a:t>, …</a:t>
            </a:r>
          </a:p>
          <a:p>
            <a:pPr marL="463550" lvl="2" indent="-458788" eaLnBrk="1" hangingPunct="1">
              <a:spcBef>
                <a:spcPts val="0"/>
              </a:spcBef>
              <a:spcAft>
                <a:spcPts val="600"/>
              </a:spcAft>
              <a:buFont typeface="Wingdings" panose="05000000000000000000" pitchFamily="2" charset="2"/>
              <a:buChar char="ü"/>
              <a:defRPr/>
            </a:pPr>
            <a:r>
              <a:rPr lang="en-US" sz="2400" dirty="0" err="1">
                <a:solidFill>
                  <a:srgbClr val="002060"/>
                </a:solidFill>
                <a:latin typeface="Times New Roman" panose="02020603050405020304" pitchFamily="18" charset="0"/>
                <a:cs typeface="Times New Roman" panose="02020603050405020304" pitchFamily="18" charset="0"/>
              </a:rPr>
              <a:t>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nước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chủ</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quyền</a:t>
            </a:r>
            <a:r>
              <a:rPr lang="en-US" sz="2400" dirty="0">
                <a:solidFill>
                  <a:srgbClr val="002060"/>
                </a:solidFill>
                <a:latin typeface="Times New Roman" panose="02020603050405020304" pitchFamily="18" charset="0"/>
                <a:cs typeface="Times New Roman" panose="02020603050405020304" pitchFamily="18" charset="0"/>
              </a:rPr>
              <a:t> XHCN</a:t>
            </a:r>
          </a:p>
          <a:p>
            <a:pPr marL="463550" lvl="2" indent="-458788" eaLnBrk="1" hangingPunct="1">
              <a:spcBef>
                <a:spcPts val="0"/>
              </a:spcBef>
              <a:spcAft>
                <a:spcPts val="600"/>
              </a:spcAft>
              <a:buFont typeface="Wingdings" panose="05000000000000000000" pitchFamily="2" charset="2"/>
              <a:buChar char="ü"/>
              <a:defRPr/>
            </a:pPr>
            <a:r>
              <a:rPr lang="en-US" sz="2400" dirty="0" err="1">
                <a:solidFill>
                  <a:srgbClr val="002060"/>
                </a:solidFill>
                <a:latin typeface="Times New Roman" panose="02020603050405020304" pitchFamily="18" charset="0"/>
                <a:cs typeface="Times New Roman" panose="02020603050405020304" pitchFamily="18" charset="0"/>
              </a:rPr>
              <a:t>Uy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ảnh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nước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nâng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lên</a:t>
            </a:r>
            <a:endParaRPr lang="en-US" sz="2400" dirty="0">
              <a:solidFill>
                <a:srgbClr val="002060"/>
              </a:solidFill>
              <a:latin typeface="Times New Roman" panose="02020603050405020304" pitchFamily="18" charset="0"/>
              <a:cs typeface="Times New Roman" panose="02020603050405020304" pitchFamily="18" charset="0"/>
            </a:endParaRPr>
          </a:p>
          <a:p>
            <a:pPr marL="463550" lvl="2" indent="-458788" eaLnBrk="1" hangingPunct="1">
              <a:spcBef>
                <a:spcPts val="0"/>
              </a:spcBef>
              <a:spcAft>
                <a:spcPts val="600"/>
              </a:spcAft>
              <a:buFont typeface="Wingdings" panose="05000000000000000000" pitchFamily="2" charset="2"/>
              <a:buChar char="ü"/>
              <a:defRPr/>
            </a:pPr>
            <a:r>
              <a:rPr lang="en-US" sz="2400" dirty="0" err="1">
                <a:solidFill>
                  <a:srgbClr val="002060"/>
                </a:solidFill>
                <a:latin typeface="Times New Roman" panose="02020603050405020304" pitchFamily="18" charset="0"/>
                <a:cs typeface="Times New Roman" panose="02020603050405020304" pitchFamily="18" charset="0"/>
              </a:rPr>
              <a:t>Hòa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ổn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định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triển</a:t>
            </a:r>
            <a:r>
              <a:rPr lang="en-US" sz="2400" kern="0" dirty="0">
                <a:solidFill>
                  <a:srgbClr val="002060"/>
                </a:solidFill>
                <a:latin typeface="Times New Roman" panose="02020603050405020304" pitchFamily="18" charset="0"/>
                <a:cs typeface="Times New Roman" panose="02020603050405020304" pitchFamily="18" charset="0"/>
                <a:sym typeface="Wingdings"/>
              </a:rPr>
              <a:t>.</a:t>
            </a:r>
          </a:p>
        </p:txBody>
      </p:sp>
      <p:sp>
        <p:nvSpPr>
          <p:cNvPr id="717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13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7"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8"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 name="Diagram 2">
            <a:extLst>
              <a:ext uri="{FF2B5EF4-FFF2-40B4-BE49-F238E27FC236}">
                <a16:creationId xmlns:a16="http://schemas.microsoft.com/office/drawing/2014/main" id="{5A8F78A4-C3CE-489D-B5AC-EC77E8A7B7B0}"/>
              </a:ext>
            </a:extLst>
          </p:cNvPr>
          <p:cNvGraphicFramePr/>
          <p:nvPr>
            <p:extLst>
              <p:ext uri="{D42A27DB-BD31-4B8C-83A1-F6EECF244321}">
                <p14:modId xmlns:p14="http://schemas.microsoft.com/office/powerpoint/2010/main" val="126782181"/>
              </p:ext>
            </p:extLst>
          </p:nvPr>
        </p:nvGraphicFramePr>
        <p:xfrm>
          <a:off x="457199" y="0"/>
          <a:ext cx="86867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E73A7-7085-4CF3-A93A-44A8B571CB2A}"/>
              </a:ext>
            </a:extLst>
          </p:cNvPr>
          <p:cNvSpPr/>
          <p:nvPr/>
        </p:nvSpPr>
        <p:spPr>
          <a:xfrm>
            <a:off x="457200" y="1352281"/>
            <a:ext cx="8382000" cy="5262979"/>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v"/>
            </a:pPr>
            <a:r>
              <a:rPr lang="en-US" sz="2200" dirty="0">
                <a:solidFill>
                  <a:srgbClr val="002060"/>
                </a:solidFill>
                <a:latin typeface="Times New Roman" panose="02020603050405020304" pitchFamily="18" charset="0"/>
                <a:cs typeface="Times New Roman" panose="02020603050405020304" pitchFamily="18" charset="0"/>
              </a:rPr>
              <a:t>BTA, GATT </a:t>
            </a:r>
            <a:r>
              <a:rPr lang="en-US" sz="2200" dirty="0" err="1">
                <a:solidFill>
                  <a:srgbClr val="002060"/>
                </a:solidFill>
                <a:latin typeface="Times New Roman" panose="02020603050405020304" pitchFamily="18" charset="0"/>
                <a:cs typeface="Times New Roman" panose="02020603050405020304" pitchFamily="18" charset="0"/>
              </a:rPr>
              <a:t>và</a:t>
            </a:r>
            <a:r>
              <a:rPr lang="en-US" sz="2200" dirty="0">
                <a:solidFill>
                  <a:srgbClr val="002060"/>
                </a:solidFill>
                <a:latin typeface="Times New Roman" panose="02020603050405020304" pitchFamily="18" charset="0"/>
                <a:cs typeface="Times New Roman" panose="02020603050405020304" pitchFamily="18" charset="0"/>
              </a:rPr>
              <a:t> GATS/WTO: </a:t>
            </a:r>
            <a:r>
              <a:rPr lang="en-US" sz="2200" b="1" dirty="0" err="1">
                <a:solidFill>
                  <a:srgbClr val="002060"/>
                </a:solidFill>
                <a:latin typeface="Times New Roman" panose="02020603050405020304" pitchFamily="18" charset="0"/>
                <a:cs typeface="Times New Roman" panose="02020603050405020304" pitchFamily="18" charset="0"/>
              </a:rPr>
              <a:t>Thị</a:t>
            </a:r>
            <a:r>
              <a:rPr lang="en-US" sz="2200" b="1" dirty="0">
                <a:solidFill>
                  <a:srgbClr val="002060"/>
                </a:solidFill>
                <a:latin typeface="Times New Roman" panose="02020603050405020304" pitchFamily="18" charset="0"/>
                <a:cs typeface="Times New Roman" panose="02020603050405020304" pitchFamily="18" charset="0"/>
              </a:rPr>
              <a:t> tr</a:t>
            </a:r>
            <a:r>
              <a:rPr lang="vi-VN" sz="2200" b="1" dirty="0">
                <a:solidFill>
                  <a:srgbClr val="002060"/>
                </a:solidFill>
                <a:latin typeface="Times New Roman" panose="02020603050405020304" pitchFamily="18" charset="0"/>
                <a:cs typeface="Times New Roman" panose="02020603050405020304" pitchFamily="18" charset="0"/>
              </a:rPr>
              <a:t>ường toàn cầu</a:t>
            </a:r>
            <a:r>
              <a:rPr lang="vi-VN" sz="2200" dirty="0">
                <a:solidFill>
                  <a:srgbClr val="002060"/>
                </a:solidFill>
                <a:latin typeface="Times New Roman" panose="02020603050405020304" pitchFamily="18" charset="0"/>
                <a:cs typeface="Times New Roman" panose="02020603050405020304" pitchFamily="18" charset="0"/>
              </a:rPr>
              <a:t>, </a:t>
            </a:r>
            <a:r>
              <a:rPr lang="vi-VN" sz="2200" b="1" dirty="0">
                <a:solidFill>
                  <a:srgbClr val="002060"/>
                </a:solidFill>
                <a:latin typeface="Times New Roman" panose="02020603050405020304" pitchFamily="18" charset="0"/>
                <a:cs typeface="Times New Roman" panose="02020603050405020304" pitchFamily="18" charset="0"/>
              </a:rPr>
              <a:t>164 </a:t>
            </a:r>
            <a:r>
              <a:rPr lang="vi-VN" sz="2200" dirty="0">
                <a:solidFill>
                  <a:srgbClr val="002060"/>
                </a:solidFill>
                <a:latin typeface="Times New Roman" panose="02020603050405020304" pitchFamily="18" charset="0"/>
                <a:cs typeface="Times New Roman" panose="02020603050405020304" pitchFamily="18" charset="0"/>
              </a:rPr>
              <a:t>thành viên, chiếm ~</a:t>
            </a:r>
            <a:r>
              <a:rPr lang="vi-VN" sz="2200" b="1" dirty="0">
                <a:solidFill>
                  <a:srgbClr val="002060"/>
                </a:solidFill>
                <a:latin typeface="Times New Roman" panose="02020603050405020304" pitchFamily="18" charset="0"/>
                <a:cs typeface="Times New Roman" panose="02020603050405020304" pitchFamily="18" charset="0"/>
              </a:rPr>
              <a:t>98</a:t>
            </a:r>
            <a:r>
              <a:rPr lang="vi-VN" sz="2200" dirty="0">
                <a:solidFill>
                  <a:srgbClr val="002060"/>
                </a:solidFill>
                <a:latin typeface="Times New Roman" panose="02020603050405020304" pitchFamily="18" charset="0"/>
                <a:cs typeface="Times New Roman" panose="02020603050405020304" pitchFamily="18" charset="0"/>
              </a:rPr>
              <a:t>% thương mại toàn cầu, còn nhiều hạn chế.</a:t>
            </a:r>
            <a:endParaRPr lang="en-US" sz="2200" dirty="0">
              <a:solidFill>
                <a:srgbClr val="002060"/>
              </a:solidFill>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en-US" sz="2200" dirty="0">
                <a:solidFill>
                  <a:srgbClr val="002060"/>
                </a:solidFill>
                <a:latin typeface="Times New Roman" panose="02020603050405020304" pitchFamily="18" charset="0"/>
                <a:cs typeface="Times New Roman" panose="02020603050405020304" pitchFamily="18" charset="0"/>
              </a:rPr>
              <a:t>CPTPP – 11 </a:t>
            </a:r>
            <a:r>
              <a:rPr lang="vi-VN" sz="2200" dirty="0">
                <a:solidFill>
                  <a:srgbClr val="002060"/>
                </a:solidFill>
                <a:latin typeface="Times New Roman" panose="02020603050405020304" pitchFamily="18" charset="0"/>
                <a:cs typeface="Times New Roman" panose="02020603050405020304" pitchFamily="18" charset="0"/>
              </a:rPr>
              <a:t>thành viên, dân số ~</a:t>
            </a:r>
            <a:r>
              <a:rPr lang="vi-VN" sz="2200" b="1" dirty="0">
                <a:solidFill>
                  <a:srgbClr val="002060"/>
                </a:solidFill>
                <a:latin typeface="Times New Roman" panose="02020603050405020304" pitchFamily="18" charset="0"/>
                <a:cs typeface="Times New Roman" panose="02020603050405020304" pitchFamily="18" charset="0"/>
              </a:rPr>
              <a:t>500 triệu</a:t>
            </a:r>
            <a:r>
              <a:rPr lang="vi-VN" sz="2200" dirty="0">
                <a:solidFill>
                  <a:srgbClr val="002060"/>
                </a:solidFill>
                <a:latin typeface="Times New Roman" panose="02020603050405020304" pitchFamily="18" charset="0"/>
                <a:cs typeface="Times New Roman" panose="02020603050405020304" pitchFamily="18" charset="0"/>
              </a:rPr>
              <a:t>; = ~</a:t>
            </a:r>
            <a:r>
              <a:rPr lang="vi-VN" sz="2200" b="1" dirty="0">
                <a:solidFill>
                  <a:srgbClr val="002060"/>
                </a:solidFill>
                <a:latin typeface="Times New Roman" panose="02020603050405020304" pitchFamily="18" charset="0"/>
                <a:cs typeface="Times New Roman" panose="02020603050405020304" pitchFamily="18" charset="0"/>
              </a:rPr>
              <a:t>13% GDP toàn cầu </a:t>
            </a:r>
            <a:r>
              <a:rPr lang="vi-VN" sz="2200" dirty="0">
                <a:solidFill>
                  <a:srgbClr val="002060"/>
                </a:solidFill>
                <a:latin typeface="Times New Roman" panose="02020603050405020304" pitchFamily="18" charset="0"/>
                <a:cs typeface="Times New Roman" panose="02020603050405020304" pitchFamily="18" charset="0"/>
              </a:rPr>
              <a:t>(</a:t>
            </a:r>
            <a:r>
              <a:rPr lang="vi-VN" sz="2200" b="1" dirty="0">
                <a:solidFill>
                  <a:srgbClr val="002060"/>
                </a:solidFill>
                <a:latin typeface="Times New Roman" panose="02020603050405020304" pitchFamily="18" charset="0"/>
                <a:cs typeface="Times New Roman" panose="02020603050405020304" pitchFamily="18" charset="0"/>
              </a:rPr>
              <a:t>13,5 </a:t>
            </a:r>
            <a:r>
              <a:rPr lang="vi-VN" sz="2200" dirty="0">
                <a:solidFill>
                  <a:srgbClr val="002060"/>
                </a:solidFill>
                <a:latin typeface="Times New Roman" panose="02020603050405020304" pitchFamily="18" charset="0"/>
                <a:cs typeface="Times New Roman" panose="02020603050405020304" pitchFamily="18" charset="0"/>
              </a:rPr>
              <a:t>nghìn tỷ USD); ~</a:t>
            </a:r>
            <a:r>
              <a:rPr lang="vi-VN" sz="2200" b="1" dirty="0">
                <a:solidFill>
                  <a:srgbClr val="002060"/>
                </a:solidFill>
                <a:latin typeface="Times New Roman" panose="02020603050405020304" pitchFamily="18" charset="0"/>
                <a:cs typeface="Times New Roman" panose="02020603050405020304" pitchFamily="18" charset="0"/>
              </a:rPr>
              <a:t>15% </a:t>
            </a:r>
            <a:r>
              <a:rPr lang="vi-VN" sz="2200" dirty="0">
                <a:solidFill>
                  <a:srgbClr val="002060"/>
                </a:solidFill>
                <a:latin typeface="Times New Roman" panose="02020603050405020304" pitchFamily="18" charset="0"/>
                <a:cs typeface="Times New Roman" panose="02020603050405020304" pitchFamily="18" charset="0"/>
              </a:rPr>
              <a:t>Thương mại toàn cầu;</a:t>
            </a:r>
          </a:p>
          <a:p>
            <a:pPr marL="342900" indent="-342900" algn="just">
              <a:spcBef>
                <a:spcPts val="600"/>
              </a:spcBef>
              <a:spcAft>
                <a:spcPts val="600"/>
              </a:spcAft>
              <a:buFont typeface="Wingdings" panose="05000000000000000000" pitchFamily="2" charset="2"/>
              <a:buChar char="v"/>
            </a:pPr>
            <a:r>
              <a:rPr lang="vi-VN" sz="2200" dirty="0">
                <a:solidFill>
                  <a:srgbClr val="002060"/>
                </a:solidFill>
                <a:latin typeface="Times New Roman" panose="02020603050405020304" pitchFamily="18" charset="0"/>
                <a:cs typeface="Times New Roman" panose="02020603050405020304" pitchFamily="18" charset="0"/>
              </a:rPr>
              <a:t>EVFTA/EVIPA – Việt Nam với </a:t>
            </a:r>
            <a:r>
              <a:rPr lang="vi-VN" sz="2200" b="1" dirty="0">
                <a:solidFill>
                  <a:srgbClr val="002060"/>
                </a:solidFill>
                <a:latin typeface="Times New Roman" panose="02020603050405020304" pitchFamily="18" charset="0"/>
                <a:cs typeface="Times New Roman" panose="02020603050405020304" pitchFamily="18" charset="0"/>
              </a:rPr>
              <a:t>27</a:t>
            </a:r>
            <a:r>
              <a:rPr lang="vi-VN" sz="2200" dirty="0">
                <a:solidFill>
                  <a:srgbClr val="002060"/>
                </a:solidFill>
                <a:latin typeface="Times New Roman" panose="02020603050405020304" pitchFamily="18" charset="0"/>
                <a:cs typeface="Times New Roman" panose="02020603050405020304" pitchFamily="18" charset="0"/>
              </a:rPr>
              <a:t> thành viên EU, dân số </a:t>
            </a:r>
            <a:r>
              <a:rPr lang="vi-VN" sz="2200" b="1" dirty="0">
                <a:solidFill>
                  <a:srgbClr val="002060"/>
                </a:solidFill>
                <a:latin typeface="Times New Roman" panose="02020603050405020304" pitchFamily="18" charset="0"/>
                <a:cs typeface="Times New Roman" panose="02020603050405020304" pitchFamily="18" charset="0"/>
              </a:rPr>
              <a:t>~438 triệu</a:t>
            </a:r>
            <a:r>
              <a:rPr lang="vi-VN" sz="2200" dirty="0">
                <a:solidFill>
                  <a:srgbClr val="002060"/>
                </a:solidFill>
                <a:latin typeface="Times New Roman" panose="02020603050405020304" pitchFamily="18" charset="0"/>
                <a:cs typeface="Times New Roman" panose="02020603050405020304" pitchFamily="18" charset="0"/>
              </a:rPr>
              <a:t>, ~</a:t>
            </a:r>
            <a:r>
              <a:rPr lang="vi-VN" sz="2200" b="1" dirty="0">
                <a:solidFill>
                  <a:srgbClr val="002060"/>
                </a:solidFill>
                <a:latin typeface="Times New Roman" panose="02020603050405020304" pitchFamily="18" charset="0"/>
                <a:cs typeface="Times New Roman" panose="02020603050405020304" pitchFamily="18" charset="0"/>
              </a:rPr>
              <a:t>22%</a:t>
            </a:r>
            <a:r>
              <a:rPr lang="vi-VN" sz="2200" dirty="0">
                <a:solidFill>
                  <a:srgbClr val="002060"/>
                </a:solidFill>
                <a:latin typeface="Times New Roman" panose="02020603050405020304" pitchFamily="18" charset="0"/>
                <a:cs typeface="Times New Roman" panose="02020603050405020304" pitchFamily="18" charset="0"/>
              </a:rPr>
              <a:t> GDP toàn cầu (~</a:t>
            </a:r>
            <a:r>
              <a:rPr lang="vi-VN" sz="2200" b="1" dirty="0">
                <a:solidFill>
                  <a:srgbClr val="002060"/>
                </a:solidFill>
                <a:latin typeface="Times New Roman" panose="02020603050405020304" pitchFamily="18" charset="0"/>
                <a:cs typeface="Times New Roman" panose="02020603050405020304" pitchFamily="18" charset="0"/>
              </a:rPr>
              <a:t>15</a:t>
            </a:r>
            <a:r>
              <a:rPr lang="vi-VN" sz="2200" dirty="0">
                <a:solidFill>
                  <a:srgbClr val="002060"/>
                </a:solidFill>
                <a:latin typeface="Times New Roman" panose="02020603050405020304" pitchFamily="18" charset="0"/>
                <a:cs typeface="Times New Roman" panose="02020603050405020304" pitchFamily="18" charset="0"/>
              </a:rPr>
              <a:t> nghìn tỷ USD); + UKVFTA ~</a:t>
            </a:r>
            <a:r>
              <a:rPr lang="vi-VN" sz="2200" b="1" dirty="0">
                <a:solidFill>
                  <a:srgbClr val="002060"/>
                </a:solidFill>
                <a:latin typeface="Times New Roman" panose="02020603050405020304" pitchFamily="18" charset="0"/>
                <a:cs typeface="Times New Roman" panose="02020603050405020304" pitchFamily="18" charset="0"/>
              </a:rPr>
              <a:t>67</a:t>
            </a:r>
            <a:r>
              <a:rPr lang="vi-VN" sz="2200" dirty="0">
                <a:solidFill>
                  <a:srgbClr val="002060"/>
                </a:solidFill>
                <a:latin typeface="Times New Roman" panose="02020603050405020304" pitchFamily="18" charset="0"/>
                <a:cs typeface="Times New Roman" panose="02020603050405020304" pitchFamily="18" charset="0"/>
              </a:rPr>
              <a:t> triệu dân, GDP ~</a:t>
            </a:r>
            <a:r>
              <a:rPr lang="vi-VN" sz="2200" b="1" dirty="0">
                <a:solidFill>
                  <a:srgbClr val="002060"/>
                </a:solidFill>
                <a:latin typeface="Times New Roman" panose="02020603050405020304" pitchFamily="18" charset="0"/>
                <a:cs typeface="Times New Roman" panose="02020603050405020304" pitchFamily="18" charset="0"/>
              </a:rPr>
              <a:t>2,7</a:t>
            </a:r>
            <a:r>
              <a:rPr lang="vi-VN" sz="2200" dirty="0">
                <a:solidFill>
                  <a:srgbClr val="002060"/>
                </a:solidFill>
                <a:latin typeface="Times New Roman" panose="02020603050405020304" pitchFamily="18" charset="0"/>
                <a:cs typeface="Times New Roman" panose="02020603050405020304" pitchFamily="18" charset="0"/>
              </a:rPr>
              <a:t> nghìn tỷ.</a:t>
            </a:r>
          </a:p>
          <a:p>
            <a:pPr marL="342900" indent="-342900" algn="just">
              <a:spcBef>
                <a:spcPts val="600"/>
              </a:spcBef>
              <a:spcAft>
                <a:spcPts val="600"/>
              </a:spcAft>
              <a:buFont typeface="Wingdings" panose="05000000000000000000" pitchFamily="2" charset="2"/>
              <a:buChar char="v"/>
            </a:pPr>
            <a:r>
              <a:rPr lang="vi-VN" sz="2200" dirty="0">
                <a:solidFill>
                  <a:srgbClr val="002060"/>
                </a:solidFill>
                <a:latin typeface="Times New Roman" panose="02020603050405020304" pitchFamily="18" charset="0"/>
                <a:cs typeface="Times New Roman" panose="02020603050405020304" pitchFamily="18" charset="0"/>
              </a:rPr>
              <a:t>RCEP – </a:t>
            </a:r>
            <a:r>
              <a:rPr lang="vi-VN" sz="2200" b="1" dirty="0">
                <a:solidFill>
                  <a:srgbClr val="002060"/>
                </a:solidFill>
                <a:latin typeface="Times New Roman" panose="02020603050405020304" pitchFamily="18" charset="0"/>
                <a:cs typeface="Times New Roman" panose="02020603050405020304" pitchFamily="18" charset="0"/>
              </a:rPr>
              <a:t>15</a:t>
            </a:r>
            <a:r>
              <a:rPr lang="vi-VN" sz="2200" dirty="0">
                <a:solidFill>
                  <a:srgbClr val="002060"/>
                </a:solidFill>
                <a:latin typeface="Times New Roman" panose="02020603050405020304" pitchFamily="18" charset="0"/>
                <a:cs typeface="Times New Roman" panose="02020603050405020304" pitchFamily="18" charset="0"/>
              </a:rPr>
              <a:t> thành viên, dân số ~</a:t>
            </a:r>
            <a:r>
              <a:rPr lang="vi-VN" sz="2200" b="1" dirty="0">
                <a:solidFill>
                  <a:srgbClr val="002060"/>
                </a:solidFill>
                <a:latin typeface="Times New Roman" panose="02020603050405020304" pitchFamily="18" charset="0"/>
                <a:cs typeface="Times New Roman" panose="02020603050405020304" pitchFamily="18" charset="0"/>
              </a:rPr>
              <a:t>2,27 tỷ</a:t>
            </a:r>
            <a:r>
              <a:rPr lang="vi-VN" sz="2200" dirty="0">
                <a:solidFill>
                  <a:srgbClr val="002060"/>
                </a:solidFill>
                <a:latin typeface="Times New Roman" panose="02020603050405020304" pitchFamily="18" charset="0"/>
                <a:cs typeface="Times New Roman" panose="02020603050405020304" pitchFamily="18" charset="0"/>
              </a:rPr>
              <a:t>; = </a:t>
            </a:r>
            <a:r>
              <a:rPr lang="vi-VN" sz="2200" b="1" dirty="0">
                <a:solidFill>
                  <a:srgbClr val="002060"/>
                </a:solidFill>
                <a:latin typeface="Times New Roman" panose="02020603050405020304" pitchFamily="18" charset="0"/>
                <a:cs typeface="Times New Roman" panose="02020603050405020304" pitchFamily="18" charset="0"/>
              </a:rPr>
              <a:t>~30% </a:t>
            </a:r>
            <a:r>
              <a:rPr lang="vi-VN" sz="2200" dirty="0">
                <a:solidFill>
                  <a:srgbClr val="002060"/>
                </a:solidFill>
                <a:latin typeface="Times New Roman" panose="02020603050405020304" pitchFamily="18" charset="0"/>
                <a:cs typeface="Times New Roman" panose="02020603050405020304" pitchFamily="18" charset="0"/>
              </a:rPr>
              <a:t>GDP toàn cầu (~</a:t>
            </a:r>
            <a:r>
              <a:rPr lang="vi-VN" sz="2200" b="1" dirty="0">
                <a:solidFill>
                  <a:srgbClr val="002060"/>
                </a:solidFill>
                <a:latin typeface="Times New Roman" panose="02020603050405020304" pitchFamily="18" charset="0"/>
                <a:cs typeface="Times New Roman" panose="02020603050405020304" pitchFamily="18" charset="0"/>
              </a:rPr>
              <a:t>26</a:t>
            </a:r>
            <a:r>
              <a:rPr lang="vi-VN" sz="2200" dirty="0">
                <a:solidFill>
                  <a:srgbClr val="002060"/>
                </a:solidFill>
                <a:latin typeface="Times New Roman" panose="02020603050405020304" pitchFamily="18" charset="0"/>
                <a:cs typeface="Times New Roman" panose="02020603050405020304" pitchFamily="18" charset="0"/>
              </a:rPr>
              <a:t> nghìn tỷ USD) – là FTA tiềm năng;</a:t>
            </a:r>
          </a:p>
          <a:p>
            <a:pPr marL="342900" indent="-342900" algn="just">
              <a:spcBef>
                <a:spcPts val="600"/>
              </a:spcBef>
              <a:spcAft>
                <a:spcPts val="600"/>
              </a:spcAft>
              <a:buFont typeface="Wingdings" panose="05000000000000000000" pitchFamily="2" charset="2"/>
              <a:buChar char="v"/>
            </a:pPr>
            <a:r>
              <a:rPr lang="vi-VN" sz="2200" dirty="0">
                <a:solidFill>
                  <a:srgbClr val="002060"/>
                </a:solidFill>
                <a:latin typeface="Times New Roman" panose="02020603050405020304" pitchFamily="18" charset="0"/>
                <a:cs typeface="Times New Roman" panose="02020603050405020304" pitchFamily="18" charset="0"/>
              </a:rPr>
              <a:t>VN-EAEU FTA: thị trường ~ </a:t>
            </a:r>
            <a:r>
              <a:rPr lang="vi-VN" sz="2200" b="1" dirty="0">
                <a:solidFill>
                  <a:srgbClr val="002060"/>
                </a:solidFill>
                <a:latin typeface="Times New Roman" panose="02020603050405020304" pitchFamily="18" charset="0"/>
                <a:cs typeface="Times New Roman" panose="02020603050405020304" pitchFamily="18" charset="0"/>
              </a:rPr>
              <a:t>184</a:t>
            </a:r>
            <a:r>
              <a:rPr lang="vi-VN" sz="2200" dirty="0">
                <a:solidFill>
                  <a:srgbClr val="002060"/>
                </a:solidFill>
                <a:latin typeface="Times New Roman" panose="02020603050405020304" pitchFamily="18" charset="0"/>
                <a:cs typeface="Times New Roman" panose="02020603050405020304" pitchFamily="18" charset="0"/>
              </a:rPr>
              <a:t> triệu dân, GDP ~ </a:t>
            </a:r>
            <a:r>
              <a:rPr lang="vi-VN" sz="2200" b="1" dirty="0">
                <a:solidFill>
                  <a:srgbClr val="002060"/>
                </a:solidFill>
                <a:latin typeface="Times New Roman" panose="02020603050405020304" pitchFamily="18" charset="0"/>
                <a:cs typeface="Times New Roman" panose="02020603050405020304" pitchFamily="18" charset="0"/>
              </a:rPr>
              <a:t>1,7</a:t>
            </a:r>
            <a:r>
              <a:rPr lang="vi-VN" sz="2200" dirty="0">
                <a:solidFill>
                  <a:srgbClr val="002060"/>
                </a:solidFill>
                <a:latin typeface="Times New Roman" panose="02020603050405020304" pitchFamily="18" charset="0"/>
                <a:cs typeface="Times New Roman" panose="02020603050405020304" pitchFamily="18" charset="0"/>
              </a:rPr>
              <a:t> nghìn tỷ USD.</a:t>
            </a:r>
          </a:p>
          <a:p>
            <a:pPr marL="342900" indent="-342900" algn="just">
              <a:spcBef>
                <a:spcPts val="600"/>
              </a:spcBef>
              <a:spcAft>
                <a:spcPts val="600"/>
              </a:spcAft>
              <a:buFont typeface="Wingdings" panose="05000000000000000000" pitchFamily="2" charset="2"/>
              <a:buChar char="v"/>
            </a:pPr>
            <a:r>
              <a:rPr lang="vi-VN" sz="2200" dirty="0">
                <a:solidFill>
                  <a:srgbClr val="002060"/>
                </a:solidFill>
                <a:latin typeface="Times New Roman" panose="02020603050405020304" pitchFamily="18" charset="0"/>
                <a:cs typeface="Times New Roman" panose="02020603050405020304" pitchFamily="18" charset="0"/>
              </a:rPr>
              <a:t>ASEAN và ASEAN+: +Ấn Độ, ~</a:t>
            </a:r>
            <a:r>
              <a:rPr lang="vi-VN" sz="2200" b="1" dirty="0">
                <a:solidFill>
                  <a:srgbClr val="002060"/>
                </a:solidFill>
                <a:latin typeface="Times New Roman" panose="02020603050405020304" pitchFamily="18" charset="0"/>
                <a:cs typeface="Times New Roman" panose="02020603050405020304" pitchFamily="18" charset="0"/>
              </a:rPr>
              <a:t>1,4 tỷ </a:t>
            </a:r>
            <a:r>
              <a:rPr lang="vi-VN" sz="2200" dirty="0">
                <a:solidFill>
                  <a:srgbClr val="002060"/>
                </a:solidFill>
                <a:latin typeface="Times New Roman" panose="02020603050405020304" pitchFamily="18" charset="0"/>
                <a:cs typeface="Times New Roman" panose="02020603050405020304" pitchFamily="18" charset="0"/>
              </a:rPr>
              <a:t>dân, GDP ~</a:t>
            </a:r>
            <a:r>
              <a:rPr lang="vi-VN" sz="2200" b="1" dirty="0">
                <a:solidFill>
                  <a:srgbClr val="002060"/>
                </a:solidFill>
                <a:latin typeface="Times New Roman" panose="02020603050405020304" pitchFamily="18" charset="0"/>
                <a:cs typeface="Times New Roman" panose="02020603050405020304" pitchFamily="18" charset="0"/>
              </a:rPr>
              <a:t>2,6 </a:t>
            </a:r>
            <a:r>
              <a:rPr lang="vi-VN" sz="2200" dirty="0">
                <a:solidFill>
                  <a:srgbClr val="002060"/>
                </a:solidFill>
                <a:latin typeface="Times New Roman" panose="02020603050405020304" pitchFamily="18" charset="0"/>
                <a:cs typeface="Times New Roman" panose="02020603050405020304" pitchFamily="18" charset="0"/>
              </a:rPr>
              <a:t>nghìn tỷ USD; Thị trường Hàn Quốc ~</a:t>
            </a:r>
            <a:r>
              <a:rPr lang="vi-VN" sz="2200" b="1" dirty="0">
                <a:solidFill>
                  <a:srgbClr val="002060"/>
                </a:solidFill>
                <a:latin typeface="Times New Roman" panose="02020603050405020304" pitchFamily="18" charset="0"/>
                <a:cs typeface="Times New Roman" panose="02020603050405020304" pitchFamily="18" charset="0"/>
              </a:rPr>
              <a:t>51 </a:t>
            </a:r>
            <a:r>
              <a:rPr lang="vi-VN" sz="2200" dirty="0">
                <a:solidFill>
                  <a:srgbClr val="002060"/>
                </a:solidFill>
                <a:latin typeface="Times New Roman" panose="02020603050405020304" pitchFamily="18" charset="0"/>
                <a:cs typeface="Times New Roman" panose="02020603050405020304" pitchFamily="18" charset="0"/>
              </a:rPr>
              <a:t>triệu dân, GDP ~</a:t>
            </a:r>
            <a:r>
              <a:rPr lang="vi-VN" sz="2200" b="1" dirty="0">
                <a:solidFill>
                  <a:srgbClr val="002060"/>
                </a:solidFill>
                <a:latin typeface="Times New Roman" panose="02020603050405020304" pitchFamily="18" charset="0"/>
                <a:cs typeface="Times New Roman" panose="02020603050405020304" pitchFamily="18" charset="0"/>
              </a:rPr>
              <a:t>1,6</a:t>
            </a:r>
            <a:r>
              <a:rPr lang="vi-VN" sz="2200" dirty="0">
                <a:solidFill>
                  <a:srgbClr val="002060"/>
                </a:solidFill>
                <a:latin typeface="Times New Roman" panose="02020603050405020304" pitchFamily="18" charset="0"/>
                <a:cs typeface="Times New Roman" panose="02020603050405020304" pitchFamily="18" charset="0"/>
              </a:rPr>
              <a:t> nghìn tỷ USD.</a:t>
            </a:r>
          </a:p>
        </p:txBody>
      </p:sp>
      <p:sp>
        <p:nvSpPr>
          <p:cNvPr id="3" name="Rectangle 2">
            <a:extLst>
              <a:ext uri="{FF2B5EF4-FFF2-40B4-BE49-F238E27FC236}">
                <a16:creationId xmlns:a16="http://schemas.microsoft.com/office/drawing/2014/main" id="{EA59117A-8861-40F0-A556-99A86F2482BC}"/>
              </a:ext>
            </a:extLst>
          </p:cNvPr>
          <p:cNvSpPr>
            <a:spLocks noGrp="1" noChangeArrowheads="1"/>
          </p:cNvSpPr>
          <p:nvPr>
            <p:ph type="title"/>
          </p:nvPr>
        </p:nvSpPr>
        <p:spPr>
          <a:xfrm>
            <a:off x="457200" y="274638"/>
            <a:ext cx="8229600" cy="563562"/>
          </a:xfrm>
        </p:spPr>
        <p:txBody>
          <a:bodyPr/>
          <a:lstStyle/>
          <a:p>
            <a:pPr algn="r" eaLnBrk="1" hangingPunct="1"/>
            <a:r>
              <a:rPr lang="en-US" altLang="en-US" b="1" dirty="0" err="1">
                <a:solidFill>
                  <a:srgbClr val="002060"/>
                </a:solidFill>
                <a:latin typeface="Times New Roman" panose="02020603050405020304" pitchFamily="18" charset="0"/>
                <a:cs typeface="Times New Roman" panose="02020603050405020304" pitchFamily="18" charset="0"/>
              </a:rPr>
              <a:t>Cơ</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hội</a:t>
            </a:r>
            <a:r>
              <a:rPr lang="en-US" altLang="en-US" b="1" dirty="0">
                <a:solidFill>
                  <a:srgbClr val="002060"/>
                </a:solidFill>
                <a:latin typeface="Times New Roman" panose="02020603050405020304" pitchFamily="18" charset="0"/>
                <a:cs typeface="Times New Roman" panose="02020603050405020304" pitchFamily="18" charset="0"/>
              </a:rPr>
              <a:t> FTA </a:t>
            </a:r>
            <a:r>
              <a:rPr lang="en-US" altLang="en-US" b="1" dirty="0" err="1">
                <a:solidFill>
                  <a:srgbClr val="002060"/>
                </a:solidFill>
                <a:latin typeface="Times New Roman" panose="02020603050405020304" pitchFamily="18" charset="0"/>
                <a:cs typeface="Times New Roman" panose="02020603050405020304" pitchFamily="18" charset="0"/>
              </a:rPr>
              <a:t>mang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lại</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527C703-F933-4DD9-8861-51408A52BEF3}"/>
              </a:ext>
            </a:extLst>
          </p:cNvPr>
          <p:cNvSpPr>
            <a:spLocks noChangeArrowheads="1"/>
          </p:cNvSpPr>
          <p:nvPr/>
        </p:nvSpPr>
        <p:spPr bwMode="auto">
          <a:xfrm>
            <a:off x="533400" y="917944"/>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45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348C-5423-4765-8BF8-88EB18D0F736}"/>
              </a:ext>
            </a:extLst>
          </p:cNvPr>
          <p:cNvSpPr>
            <a:spLocks noGrp="1"/>
          </p:cNvSpPr>
          <p:nvPr>
            <p:ph type="title"/>
          </p:nvPr>
        </p:nvSpPr>
        <p:spPr>
          <a:xfrm>
            <a:off x="457200" y="274638"/>
            <a:ext cx="8153398" cy="1061757"/>
          </a:xfrm>
        </p:spPr>
        <p:txBody>
          <a:bodyPr/>
          <a:lstStyle/>
          <a:p>
            <a:pPr algn="l"/>
            <a:r>
              <a:rPr lang="vi-VN" sz="2800" b="1" dirty="0">
                <a:latin typeface="Times New Roman" panose="02020603050405020304" pitchFamily="18" charset="0"/>
                <a:cs typeface="Times New Roman" panose="02020603050405020304" pitchFamily="18" charset="0"/>
              </a:rPr>
              <a:t>D</a:t>
            </a:r>
            <a:r>
              <a:rPr lang="en-US" sz="2800" b="1" dirty="0" err="1">
                <a:latin typeface="Times New Roman" panose="02020603050405020304" pitchFamily="18" charset="0"/>
                <a:cs typeface="Times New Roman" panose="02020603050405020304" pitchFamily="18" charset="0"/>
              </a:rPr>
              <a:t>oanh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a:t>
            </a:r>
            <a:r>
              <a:rPr lang="vi-VN" sz="2800" b="1" dirty="0">
                <a:latin typeface="Times New Roman" panose="02020603050405020304" pitchFamily="18" charset="0"/>
                <a:cs typeface="Times New Roman" panose="02020603050405020304" pitchFamily="18" charset="0"/>
              </a:rPr>
              <a:t>ố V</a:t>
            </a:r>
            <a:r>
              <a:rPr lang="en-US" sz="2800" b="1" dirty="0" err="1">
                <a:latin typeface="Times New Roman" panose="02020603050405020304" pitchFamily="18" charset="0"/>
                <a:cs typeface="Times New Roman" panose="02020603050405020304" pitchFamily="18" charset="0"/>
              </a:rPr>
              <a:t>iệt</a:t>
            </a:r>
            <a:r>
              <a:rPr lang="en-US" sz="2800" b="1" dirty="0">
                <a:latin typeface="Times New Roman" panose="02020603050405020304" pitchFamily="18" charset="0"/>
                <a:cs typeface="Times New Roman" panose="02020603050405020304" pitchFamily="18" charset="0"/>
              </a:rPr>
              <a:t> Nam</a:t>
            </a:r>
            <a:r>
              <a:rPr lang="vi-VN" sz="2800" b="1" dirty="0">
                <a:latin typeface="Times New Roman" panose="02020603050405020304" pitchFamily="18" charset="0"/>
                <a:cs typeface="Times New Roman" panose="02020603050405020304" pitchFamily="18" charset="0"/>
              </a:rPr>
              <a:t>, Sản phẩm số Make-In-Viet Nam có cạnh tranh với thị trường Toàn cầu?</a:t>
            </a:r>
          </a:p>
        </p:txBody>
      </p:sp>
      <p:graphicFrame>
        <p:nvGraphicFramePr>
          <p:cNvPr id="7" name="Diagram 6">
            <a:extLst>
              <a:ext uri="{FF2B5EF4-FFF2-40B4-BE49-F238E27FC236}">
                <a16:creationId xmlns:a16="http://schemas.microsoft.com/office/drawing/2014/main" id="{73E3AD7E-96C4-43B0-B666-938A57B39F14}"/>
              </a:ext>
            </a:extLst>
          </p:cNvPr>
          <p:cNvGraphicFramePr/>
          <p:nvPr>
            <p:extLst>
              <p:ext uri="{D42A27DB-BD31-4B8C-83A1-F6EECF244321}">
                <p14:modId xmlns:p14="http://schemas.microsoft.com/office/powerpoint/2010/main" val="3183727744"/>
              </p:ext>
            </p:extLst>
          </p:nvPr>
        </p:nvGraphicFramePr>
        <p:xfrm>
          <a:off x="990600" y="1611138"/>
          <a:ext cx="7391399" cy="425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Image result for amazon cloud revenue">
            <a:extLst>
              <a:ext uri="{FF2B5EF4-FFF2-40B4-BE49-F238E27FC236}">
                <a16:creationId xmlns:a16="http://schemas.microsoft.com/office/drawing/2014/main" id="{DFC3950D-B271-4C15-B6EA-2CA57F337E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0492" y="2032427"/>
            <a:ext cx="551482" cy="330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microsoft icon">
            <a:extLst>
              <a:ext uri="{FF2B5EF4-FFF2-40B4-BE49-F238E27FC236}">
                <a16:creationId xmlns:a16="http://schemas.microsoft.com/office/drawing/2014/main" id="{EDD84A54-8E62-4108-8067-290B14B895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7573" y="2042564"/>
            <a:ext cx="576874" cy="576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google icon">
            <a:extLst>
              <a:ext uri="{FF2B5EF4-FFF2-40B4-BE49-F238E27FC236}">
                <a16:creationId xmlns:a16="http://schemas.microsoft.com/office/drawing/2014/main" id="{AAFE9835-6287-45FB-98F6-8B81294251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6817" y="2701591"/>
            <a:ext cx="551482" cy="5514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Oracle Logo Png, Transparent Png , Transparent Png Image - PNGitem">
            <a:extLst>
              <a:ext uri="{FF2B5EF4-FFF2-40B4-BE49-F238E27FC236}">
                <a16:creationId xmlns:a16="http://schemas.microsoft.com/office/drawing/2014/main" id="{09677B69-BAF5-4FF7-B160-062A974C8A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0959" y="2794973"/>
            <a:ext cx="786421" cy="5167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Advanced Analytics Advanced Analytics Advanced Analytics - Sap Icon PNG  Image | Transparent PNG Free Download on SeekPNG">
            <a:extLst>
              <a:ext uri="{FF2B5EF4-FFF2-40B4-BE49-F238E27FC236}">
                <a16:creationId xmlns:a16="http://schemas.microsoft.com/office/drawing/2014/main" id="{94237037-E8D3-44F3-9199-32033E0AF81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7596" y="2855129"/>
            <a:ext cx="693986" cy="3469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55737C2-833B-441A-A291-54D9419F4E4B}"/>
              </a:ext>
            </a:extLst>
          </p:cNvPr>
          <p:cNvSpPr txBox="1"/>
          <p:nvPr/>
        </p:nvSpPr>
        <p:spPr>
          <a:xfrm>
            <a:off x="-1491" y="3257781"/>
            <a:ext cx="2435410" cy="461665"/>
          </a:xfrm>
          <a:prstGeom prst="rect">
            <a:avLst/>
          </a:prstGeom>
          <a:noFill/>
        </p:spPr>
        <p:txBody>
          <a:bodyPr wrap="square">
            <a:spAutoFit/>
          </a:bodyPr>
          <a:lstStyle/>
          <a:p>
            <a:pPr algn="ctr"/>
            <a:r>
              <a:rPr lang="en-US" sz="2400" b="1" dirty="0">
                <a:solidFill>
                  <a:schemeClr val="tx1"/>
                </a:solidFill>
              </a:rPr>
              <a:t>1.803 </a:t>
            </a:r>
            <a:r>
              <a:rPr lang="en-US" sz="2400" b="1" dirty="0" err="1">
                <a:solidFill>
                  <a:schemeClr val="tx1"/>
                </a:solidFill>
              </a:rPr>
              <a:t>tỉ</a:t>
            </a:r>
            <a:r>
              <a:rPr lang="en-US" sz="2400" b="1" dirty="0">
                <a:solidFill>
                  <a:schemeClr val="tx1"/>
                </a:solidFill>
              </a:rPr>
              <a:t> USD</a:t>
            </a:r>
          </a:p>
        </p:txBody>
      </p:sp>
      <p:sp>
        <p:nvSpPr>
          <p:cNvPr id="14" name="TextBox 13">
            <a:extLst>
              <a:ext uri="{FF2B5EF4-FFF2-40B4-BE49-F238E27FC236}">
                <a16:creationId xmlns:a16="http://schemas.microsoft.com/office/drawing/2014/main" id="{FE1BC781-0703-4A5C-9480-C7A4A40DC725}"/>
              </a:ext>
            </a:extLst>
          </p:cNvPr>
          <p:cNvSpPr txBox="1"/>
          <p:nvPr/>
        </p:nvSpPr>
        <p:spPr>
          <a:xfrm>
            <a:off x="6484026" y="2443426"/>
            <a:ext cx="2240780" cy="369332"/>
          </a:xfrm>
          <a:prstGeom prst="rect">
            <a:avLst/>
          </a:prstGeom>
          <a:noFill/>
        </p:spPr>
        <p:txBody>
          <a:bodyPr wrap="square">
            <a:spAutoFit/>
          </a:bodyPr>
          <a:lstStyle/>
          <a:p>
            <a:pPr algn="ctr"/>
            <a:r>
              <a:rPr lang="en-US" sz="1800" b="1" dirty="0">
                <a:solidFill>
                  <a:schemeClr val="tx1"/>
                </a:solidFill>
              </a:rPr>
              <a:t>531 </a:t>
            </a:r>
            <a:r>
              <a:rPr lang="en-US" sz="1800" b="1" dirty="0" err="1">
                <a:solidFill>
                  <a:schemeClr val="tx1"/>
                </a:solidFill>
              </a:rPr>
              <a:t>tỉ</a:t>
            </a:r>
            <a:r>
              <a:rPr lang="en-US" sz="1800" b="1" dirty="0">
                <a:solidFill>
                  <a:schemeClr val="tx1"/>
                </a:solidFill>
              </a:rPr>
              <a:t> USD ~ 30%</a:t>
            </a:r>
          </a:p>
        </p:txBody>
      </p:sp>
      <p:cxnSp>
        <p:nvCxnSpPr>
          <p:cNvPr id="15" name="Straight Connector 14">
            <a:extLst>
              <a:ext uri="{FF2B5EF4-FFF2-40B4-BE49-F238E27FC236}">
                <a16:creationId xmlns:a16="http://schemas.microsoft.com/office/drawing/2014/main" id="{616AAF64-F960-4739-8EBA-5CF7019D4A5D}"/>
              </a:ext>
            </a:extLst>
          </p:cNvPr>
          <p:cNvCxnSpPr>
            <a:cxnSpLocks/>
          </p:cNvCxnSpPr>
          <p:nvPr/>
        </p:nvCxnSpPr>
        <p:spPr>
          <a:xfrm flipH="1">
            <a:off x="5228570" y="2628092"/>
            <a:ext cx="1319382" cy="0"/>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8E2E42-351F-4952-8C17-2138CF08F23E}"/>
              </a:ext>
            </a:extLst>
          </p:cNvPr>
          <p:cNvCxnSpPr>
            <a:cxnSpLocks/>
          </p:cNvCxnSpPr>
          <p:nvPr/>
        </p:nvCxnSpPr>
        <p:spPr>
          <a:xfrm flipV="1">
            <a:off x="914400" y="1629067"/>
            <a:ext cx="0" cy="1555668"/>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D2AB658-076F-47CB-AEFE-79DBBA25F93C}"/>
              </a:ext>
            </a:extLst>
          </p:cNvPr>
          <p:cNvCxnSpPr>
            <a:cxnSpLocks/>
          </p:cNvCxnSpPr>
          <p:nvPr/>
        </p:nvCxnSpPr>
        <p:spPr>
          <a:xfrm>
            <a:off x="914400" y="3737375"/>
            <a:ext cx="0" cy="2130025"/>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7E15863-45F4-4EC8-8FB3-839BDA400D19}"/>
              </a:ext>
            </a:extLst>
          </p:cNvPr>
          <p:cNvSpPr txBox="1"/>
          <p:nvPr/>
        </p:nvSpPr>
        <p:spPr>
          <a:xfrm>
            <a:off x="6681782" y="3508790"/>
            <a:ext cx="2382809" cy="369332"/>
          </a:xfrm>
          <a:prstGeom prst="rect">
            <a:avLst/>
          </a:prstGeom>
          <a:noFill/>
        </p:spPr>
        <p:txBody>
          <a:bodyPr wrap="square">
            <a:spAutoFit/>
          </a:bodyPr>
          <a:lstStyle/>
          <a:p>
            <a:pPr algn="ctr"/>
            <a:r>
              <a:rPr lang="en-US" sz="1800" b="1" dirty="0">
                <a:solidFill>
                  <a:schemeClr val="tx1"/>
                </a:solidFill>
              </a:rPr>
              <a:t>1272 </a:t>
            </a:r>
            <a:r>
              <a:rPr lang="en-US" sz="1800" b="1" dirty="0" err="1">
                <a:solidFill>
                  <a:schemeClr val="tx1"/>
                </a:solidFill>
              </a:rPr>
              <a:t>tỉ</a:t>
            </a:r>
            <a:r>
              <a:rPr lang="en-US" sz="1800" b="1" dirty="0">
                <a:solidFill>
                  <a:schemeClr val="tx1"/>
                </a:solidFill>
              </a:rPr>
              <a:t> USD ~ 70%</a:t>
            </a:r>
          </a:p>
        </p:txBody>
      </p:sp>
      <p:cxnSp>
        <p:nvCxnSpPr>
          <p:cNvPr id="19" name="Straight Connector 18">
            <a:extLst>
              <a:ext uri="{FF2B5EF4-FFF2-40B4-BE49-F238E27FC236}">
                <a16:creationId xmlns:a16="http://schemas.microsoft.com/office/drawing/2014/main" id="{FB78F834-7C61-45BA-A7CA-5388E1B6C6EF}"/>
              </a:ext>
            </a:extLst>
          </p:cNvPr>
          <p:cNvCxnSpPr>
            <a:cxnSpLocks/>
          </p:cNvCxnSpPr>
          <p:nvPr/>
        </p:nvCxnSpPr>
        <p:spPr>
          <a:xfrm flipH="1">
            <a:off x="6189394" y="3693456"/>
            <a:ext cx="492388" cy="0"/>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744E9CC-4CF9-4197-9BEE-A7768496E5BB}"/>
              </a:ext>
            </a:extLst>
          </p:cNvPr>
          <p:cNvSpPr txBox="1"/>
          <p:nvPr/>
        </p:nvSpPr>
        <p:spPr>
          <a:xfrm>
            <a:off x="1828504" y="5188241"/>
            <a:ext cx="1139356" cy="461665"/>
          </a:xfrm>
          <a:prstGeom prst="rect">
            <a:avLst/>
          </a:prstGeom>
          <a:noFill/>
        </p:spPr>
        <p:txBody>
          <a:bodyPr wrap="square">
            <a:spAutoFit/>
          </a:bodyPr>
          <a:lstStyle/>
          <a:p>
            <a:pPr algn="ctr"/>
            <a:r>
              <a:rPr lang="en-US" sz="2400" b="1" dirty="0">
                <a:solidFill>
                  <a:schemeClr val="accent4">
                    <a:lumMod val="75000"/>
                  </a:schemeClr>
                </a:solidFill>
              </a:rPr>
              <a:t>ITO</a:t>
            </a:r>
          </a:p>
        </p:txBody>
      </p:sp>
      <p:sp>
        <p:nvSpPr>
          <p:cNvPr id="21" name="TextBox 20">
            <a:extLst>
              <a:ext uri="{FF2B5EF4-FFF2-40B4-BE49-F238E27FC236}">
                <a16:creationId xmlns:a16="http://schemas.microsoft.com/office/drawing/2014/main" id="{0A4D55E9-846A-47D5-96FB-0784B089AE0C}"/>
              </a:ext>
            </a:extLst>
          </p:cNvPr>
          <p:cNvSpPr txBox="1"/>
          <p:nvPr/>
        </p:nvSpPr>
        <p:spPr>
          <a:xfrm>
            <a:off x="2523230" y="4110335"/>
            <a:ext cx="4503939" cy="461665"/>
          </a:xfrm>
          <a:prstGeom prst="rect">
            <a:avLst/>
          </a:prstGeom>
          <a:noFill/>
        </p:spPr>
        <p:txBody>
          <a:bodyPr wrap="square">
            <a:spAutoFit/>
          </a:bodyPr>
          <a:lstStyle/>
          <a:p>
            <a:pPr algn="ctr"/>
            <a:r>
              <a:rPr lang="en-US" sz="2400" b="1" dirty="0" err="1">
                <a:solidFill>
                  <a:schemeClr val="tx1"/>
                </a:solidFill>
              </a:rPr>
              <a:t>Phần</a:t>
            </a:r>
            <a:r>
              <a:rPr lang="en-US" sz="2400" b="1" dirty="0">
                <a:solidFill>
                  <a:schemeClr val="tx1"/>
                </a:solidFill>
              </a:rPr>
              <a:t> </a:t>
            </a:r>
            <a:r>
              <a:rPr lang="en-US" sz="2400" b="1" dirty="0" err="1">
                <a:solidFill>
                  <a:schemeClr val="tx1"/>
                </a:solidFill>
              </a:rPr>
              <a:t>mềm</a:t>
            </a:r>
            <a:r>
              <a:rPr lang="en-US" sz="2400" b="1" dirty="0">
                <a:solidFill>
                  <a:schemeClr val="tx1"/>
                </a:solidFill>
              </a:rPr>
              <a:t> và </a:t>
            </a:r>
            <a:r>
              <a:rPr lang="en-US" sz="2400" b="1" dirty="0" err="1">
                <a:solidFill>
                  <a:schemeClr val="tx1"/>
                </a:solidFill>
              </a:rPr>
              <a:t>dịch</a:t>
            </a:r>
            <a:r>
              <a:rPr lang="en-US" sz="2400" b="1" dirty="0">
                <a:solidFill>
                  <a:schemeClr val="tx1"/>
                </a:solidFill>
              </a:rPr>
              <a:t> </a:t>
            </a:r>
            <a:r>
              <a:rPr lang="en-US" sz="2400" b="1" dirty="0" err="1">
                <a:solidFill>
                  <a:schemeClr val="tx1"/>
                </a:solidFill>
              </a:rPr>
              <a:t>vụ</a:t>
            </a:r>
            <a:r>
              <a:rPr lang="en-US" sz="2400" b="1" dirty="0">
                <a:solidFill>
                  <a:schemeClr val="tx1"/>
                </a:solidFill>
              </a:rPr>
              <a:t> CNTT</a:t>
            </a:r>
          </a:p>
        </p:txBody>
      </p:sp>
      <p:sp>
        <p:nvSpPr>
          <p:cNvPr id="22" name="TextBox 21">
            <a:extLst>
              <a:ext uri="{FF2B5EF4-FFF2-40B4-BE49-F238E27FC236}">
                <a16:creationId xmlns:a16="http://schemas.microsoft.com/office/drawing/2014/main" id="{D89B4854-1366-4D01-AA2E-38FDE2E2E9CF}"/>
              </a:ext>
            </a:extLst>
          </p:cNvPr>
          <p:cNvSpPr txBox="1"/>
          <p:nvPr/>
        </p:nvSpPr>
        <p:spPr>
          <a:xfrm>
            <a:off x="2905782" y="5197870"/>
            <a:ext cx="1139356" cy="461665"/>
          </a:xfrm>
          <a:prstGeom prst="rect">
            <a:avLst/>
          </a:prstGeom>
          <a:noFill/>
        </p:spPr>
        <p:txBody>
          <a:bodyPr wrap="square">
            <a:spAutoFit/>
          </a:bodyPr>
          <a:lstStyle/>
          <a:p>
            <a:pPr algn="ctr"/>
            <a:r>
              <a:rPr lang="en-US" sz="2400" b="1" dirty="0">
                <a:solidFill>
                  <a:schemeClr val="accent4">
                    <a:lumMod val="75000"/>
                  </a:schemeClr>
                </a:solidFill>
              </a:rPr>
              <a:t>BPO</a:t>
            </a:r>
          </a:p>
        </p:txBody>
      </p:sp>
      <p:sp>
        <p:nvSpPr>
          <p:cNvPr id="23" name="TextBox 22">
            <a:extLst>
              <a:ext uri="{FF2B5EF4-FFF2-40B4-BE49-F238E27FC236}">
                <a16:creationId xmlns:a16="http://schemas.microsoft.com/office/drawing/2014/main" id="{A260A214-65F1-4666-BCB4-E8C0C0FC0BD3}"/>
              </a:ext>
            </a:extLst>
          </p:cNvPr>
          <p:cNvSpPr txBox="1"/>
          <p:nvPr/>
        </p:nvSpPr>
        <p:spPr>
          <a:xfrm>
            <a:off x="5858418" y="5253885"/>
            <a:ext cx="1946385" cy="369332"/>
          </a:xfrm>
          <a:prstGeom prst="rect">
            <a:avLst/>
          </a:prstGeom>
          <a:noFill/>
        </p:spPr>
        <p:txBody>
          <a:bodyPr wrap="square">
            <a:spAutoFit/>
          </a:bodyPr>
          <a:lstStyle/>
          <a:p>
            <a:pPr algn="ctr"/>
            <a:r>
              <a:rPr lang="en-US" b="1" dirty="0">
                <a:solidFill>
                  <a:schemeClr val="accent4">
                    <a:lumMod val="75000"/>
                  </a:schemeClr>
                </a:solidFill>
              </a:rPr>
              <a:t>Other Services</a:t>
            </a:r>
          </a:p>
        </p:txBody>
      </p:sp>
      <p:sp>
        <p:nvSpPr>
          <p:cNvPr id="24" name="TextBox 23">
            <a:extLst>
              <a:ext uri="{FF2B5EF4-FFF2-40B4-BE49-F238E27FC236}">
                <a16:creationId xmlns:a16="http://schemas.microsoft.com/office/drawing/2014/main" id="{9992B3E3-AC49-427D-B820-D12E4611DB9F}"/>
              </a:ext>
            </a:extLst>
          </p:cNvPr>
          <p:cNvSpPr txBox="1"/>
          <p:nvPr/>
        </p:nvSpPr>
        <p:spPr>
          <a:xfrm>
            <a:off x="3796817" y="5238496"/>
            <a:ext cx="2182398" cy="400110"/>
          </a:xfrm>
          <a:prstGeom prst="rect">
            <a:avLst/>
          </a:prstGeom>
          <a:noFill/>
        </p:spPr>
        <p:txBody>
          <a:bodyPr wrap="square">
            <a:spAutoFit/>
          </a:bodyPr>
          <a:lstStyle/>
          <a:p>
            <a:pPr algn="ctr"/>
            <a:r>
              <a:rPr lang="en-US" sz="2000" b="1" dirty="0">
                <a:solidFill>
                  <a:schemeClr val="accent4">
                    <a:lumMod val="75000"/>
                  </a:schemeClr>
                </a:solidFill>
              </a:rPr>
              <a:t>IT implement</a:t>
            </a:r>
          </a:p>
        </p:txBody>
      </p:sp>
      <p:pic>
        <p:nvPicPr>
          <p:cNvPr id="25" name="Picture 2">
            <a:extLst>
              <a:ext uri="{FF2B5EF4-FFF2-40B4-BE49-F238E27FC236}">
                <a16:creationId xmlns:a16="http://schemas.microsoft.com/office/drawing/2014/main" id="{2A18237C-BD02-4057-A939-0CF5FB27800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2434" y="4648050"/>
            <a:ext cx="1100286" cy="2888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7BAC0A29-D626-402F-AF43-B8CCB00D682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32978" y="4651893"/>
            <a:ext cx="1244775" cy="2891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94831CFD-BFBD-41C4-9125-B1CB3C29716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05968" y="4674037"/>
            <a:ext cx="680710" cy="2722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Tata Consultancy Services logo in transparent PNG format">
            <a:extLst>
              <a:ext uri="{FF2B5EF4-FFF2-40B4-BE49-F238E27FC236}">
                <a16:creationId xmlns:a16="http://schemas.microsoft.com/office/drawing/2014/main" id="{A2BC7B48-BCF9-44B5-A275-B45DD42D3F5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33899" y="4674407"/>
            <a:ext cx="983957" cy="2719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ownload IBM (Big Blue, International Business Machines Corporation) Logo  in SVG Vector or PNG File Format - Logo.wine">
            <a:extLst>
              <a:ext uri="{FF2B5EF4-FFF2-40B4-BE49-F238E27FC236}">
                <a16:creationId xmlns:a16="http://schemas.microsoft.com/office/drawing/2014/main" id="{ADC7BB3F-AC4F-41CD-9627-89AAC406A1A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32805" y="4631988"/>
            <a:ext cx="482395" cy="32101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77E2C04-DEDF-4062-9514-0F3FEA08A893}"/>
              </a:ext>
            </a:extLst>
          </p:cNvPr>
          <p:cNvSpPr txBox="1"/>
          <p:nvPr/>
        </p:nvSpPr>
        <p:spPr>
          <a:xfrm>
            <a:off x="7782933" y="4630537"/>
            <a:ext cx="1428029" cy="369332"/>
          </a:xfrm>
          <a:prstGeom prst="rect">
            <a:avLst/>
          </a:prstGeom>
          <a:noFill/>
        </p:spPr>
        <p:txBody>
          <a:bodyPr wrap="square">
            <a:spAutoFit/>
          </a:bodyPr>
          <a:lstStyle/>
          <a:p>
            <a:pPr algn="ctr"/>
            <a:r>
              <a:rPr lang="en-US" sz="1800" b="1" dirty="0">
                <a:solidFill>
                  <a:schemeClr val="tx1"/>
                </a:solidFill>
              </a:rPr>
              <a:t>220 </a:t>
            </a:r>
            <a:r>
              <a:rPr lang="en-US" sz="1800" b="1" dirty="0" err="1">
                <a:solidFill>
                  <a:schemeClr val="tx1"/>
                </a:solidFill>
              </a:rPr>
              <a:t>tỉ</a:t>
            </a:r>
            <a:r>
              <a:rPr lang="en-US" sz="1800" b="1" dirty="0">
                <a:solidFill>
                  <a:schemeClr val="tx1"/>
                </a:solidFill>
              </a:rPr>
              <a:t> USD</a:t>
            </a:r>
          </a:p>
        </p:txBody>
      </p:sp>
      <p:cxnSp>
        <p:nvCxnSpPr>
          <p:cNvPr id="31" name="Straight Connector 30">
            <a:extLst>
              <a:ext uri="{FF2B5EF4-FFF2-40B4-BE49-F238E27FC236}">
                <a16:creationId xmlns:a16="http://schemas.microsoft.com/office/drawing/2014/main" id="{059AC240-241B-422B-9C9F-2F9642310D0B}"/>
              </a:ext>
            </a:extLst>
          </p:cNvPr>
          <p:cNvCxnSpPr>
            <a:cxnSpLocks/>
          </p:cNvCxnSpPr>
          <p:nvPr/>
        </p:nvCxnSpPr>
        <p:spPr>
          <a:xfrm flipH="1">
            <a:off x="7351323" y="4807584"/>
            <a:ext cx="525740" cy="0"/>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B7EE051-12BD-4EAC-ADCB-4724CDD769B0}"/>
              </a:ext>
            </a:extLst>
          </p:cNvPr>
          <p:cNvSpPr txBox="1"/>
          <p:nvPr/>
        </p:nvSpPr>
        <p:spPr>
          <a:xfrm>
            <a:off x="727079" y="6147036"/>
            <a:ext cx="7807320" cy="646331"/>
          </a:xfrm>
          <a:prstGeom prst="rect">
            <a:avLst/>
          </a:prstGeom>
          <a:noFill/>
        </p:spPr>
        <p:txBody>
          <a:bodyPr wrap="square">
            <a:spAutoFit/>
          </a:bodyPr>
          <a:lstStyle/>
          <a:p>
            <a:r>
              <a:rPr lang="en-US" b="1" dirty="0">
                <a:solidFill>
                  <a:srgbClr val="FF0000"/>
                </a:solidFill>
              </a:rPr>
              <a:t>=&gt; </a:t>
            </a:r>
            <a:r>
              <a:rPr lang="en-US" b="1" dirty="0" err="1">
                <a:solidFill>
                  <a:srgbClr val="FF0000"/>
                </a:solidFill>
              </a:rPr>
              <a:t>Thị</a:t>
            </a:r>
            <a:r>
              <a:rPr lang="en-US" b="1" dirty="0">
                <a:solidFill>
                  <a:srgbClr val="FF0000"/>
                </a:solidFill>
              </a:rPr>
              <a:t> tr</a:t>
            </a:r>
            <a:r>
              <a:rPr lang="vi-VN" b="1" dirty="0">
                <a:solidFill>
                  <a:srgbClr val="FF0000"/>
                </a:solidFill>
              </a:rPr>
              <a:t>ư</a:t>
            </a:r>
            <a:r>
              <a:rPr lang="en-US" b="1" dirty="0" err="1">
                <a:solidFill>
                  <a:srgbClr val="FF0000"/>
                </a:solidFill>
              </a:rPr>
              <a:t>ởng</a:t>
            </a:r>
            <a:r>
              <a:rPr lang="en-US" b="1" dirty="0">
                <a:solidFill>
                  <a:srgbClr val="FF0000"/>
                </a:solidFill>
              </a:rPr>
              <a:t> </a:t>
            </a:r>
            <a:r>
              <a:rPr lang="en-US" b="1" dirty="0" err="1">
                <a:solidFill>
                  <a:srgbClr val="FF0000"/>
                </a:solidFill>
              </a:rPr>
              <a:t>phầm</a:t>
            </a:r>
            <a:r>
              <a:rPr lang="en-US" b="1" dirty="0">
                <a:solidFill>
                  <a:srgbClr val="FF0000"/>
                </a:solidFill>
              </a:rPr>
              <a:t> </a:t>
            </a:r>
            <a:r>
              <a:rPr lang="en-US" b="1" dirty="0" err="1">
                <a:solidFill>
                  <a:srgbClr val="FF0000"/>
                </a:solidFill>
              </a:rPr>
              <a:t>mềm</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dịch</a:t>
            </a:r>
            <a:r>
              <a:rPr lang="en-US" b="1" dirty="0">
                <a:solidFill>
                  <a:srgbClr val="FF0000"/>
                </a:solidFill>
              </a:rPr>
              <a:t> </a:t>
            </a:r>
            <a:r>
              <a:rPr lang="en-US" b="1" dirty="0" err="1">
                <a:solidFill>
                  <a:srgbClr val="FF0000"/>
                </a:solidFill>
              </a:rPr>
              <a:t>vụ</a:t>
            </a:r>
            <a:r>
              <a:rPr lang="en-US" sz="1800" b="1" dirty="0">
                <a:solidFill>
                  <a:srgbClr val="FF0000"/>
                </a:solidFill>
              </a:rPr>
              <a:t> </a:t>
            </a:r>
            <a:r>
              <a:rPr lang="en-US" sz="1800" b="1" dirty="0" err="1">
                <a:solidFill>
                  <a:srgbClr val="FF0000"/>
                </a:solidFill>
              </a:rPr>
              <a:t>còn</a:t>
            </a:r>
            <a:r>
              <a:rPr lang="en-US" sz="1800" b="1" dirty="0">
                <a:solidFill>
                  <a:srgbClr val="FF0000"/>
                </a:solidFill>
              </a:rPr>
              <a:t> d</a:t>
            </a:r>
            <a:r>
              <a:rPr lang="vi-VN" sz="1800" b="1" dirty="0">
                <a:solidFill>
                  <a:srgbClr val="FF0000"/>
                </a:solidFill>
              </a:rPr>
              <a:t>ư</a:t>
            </a:r>
            <a:r>
              <a:rPr lang="en-US" sz="1800" b="1" dirty="0">
                <a:solidFill>
                  <a:srgbClr val="FF0000"/>
                </a:solidFill>
              </a:rPr>
              <a:t> </a:t>
            </a:r>
            <a:r>
              <a:rPr lang="en-US" sz="1800" b="1" dirty="0" err="1">
                <a:solidFill>
                  <a:srgbClr val="FF0000"/>
                </a:solidFill>
              </a:rPr>
              <a:t>địa</a:t>
            </a:r>
            <a:r>
              <a:rPr lang="en-US" sz="1800" b="1" dirty="0">
                <a:solidFill>
                  <a:srgbClr val="FF0000"/>
                </a:solidFill>
              </a:rPr>
              <a:t> </a:t>
            </a:r>
            <a:r>
              <a:rPr lang="en-US" sz="1800" b="1" dirty="0" err="1">
                <a:solidFill>
                  <a:srgbClr val="FF0000"/>
                </a:solidFill>
              </a:rPr>
              <a:t>rất</a:t>
            </a:r>
            <a:r>
              <a:rPr lang="en-US" sz="1800" b="1" dirty="0">
                <a:solidFill>
                  <a:srgbClr val="FF0000"/>
                </a:solidFill>
              </a:rPr>
              <a:t> </a:t>
            </a:r>
            <a:r>
              <a:rPr lang="en-US" sz="1800" b="1" dirty="0" err="1">
                <a:solidFill>
                  <a:srgbClr val="FF0000"/>
                </a:solidFill>
              </a:rPr>
              <a:t>l</a:t>
            </a:r>
            <a:r>
              <a:rPr lang="en-US" b="1" dirty="0" err="1">
                <a:solidFill>
                  <a:srgbClr val="FF0000"/>
                </a:solidFill>
              </a:rPr>
              <a:t>ớn</a:t>
            </a:r>
            <a:r>
              <a:rPr lang="en-US" b="1" dirty="0">
                <a:solidFill>
                  <a:srgbClr val="FF0000"/>
                </a:solidFill>
              </a:rPr>
              <a:t>, d</a:t>
            </a:r>
            <a:r>
              <a:rPr lang="vi-VN" b="1" dirty="0">
                <a:solidFill>
                  <a:srgbClr val="FF0000"/>
                </a:solidFill>
              </a:rPr>
              <a:t>ư</a:t>
            </a:r>
            <a:r>
              <a:rPr lang="en-US" b="1" dirty="0" err="1">
                <a:solidFill>
                  <a:srgbClr val="FF0000"/>
                </a:solidFill>
              </a:rPr>
              <a:t>ờng</a:t>
            </a:r>
            <a:r>
              <a:rPr lang="en-US" b="1" dirty="0">
                <a:solidFill>
                  <a:srgbClr val="FF0000"/>
                </a:solidFill>
              </a:rPr>
              <a:t> </a:t>
            </a:r>
            <a:r>
              <a:rPr lang="en-US" b="1" dirty="0" err="1">
                <a:solidFill>
                  <a:srgbClr val="FF0000"/>
                </a:solidFill>
              </a:rPr>
              <a:t>như</a:t>
            </a:r>
            <a:r>
              <a:rPr lang="en-US" b="1" dirty="0">
                <a:solidFill>
                  <a:srgbClr val="FF0000"/>
                </a:solidFill>
              </a:rPr>
              <a:t> </a:t>
            </a:r>
            <a:r>
              <a:rPr lang="en-US" b="1" dirty="0" err="1">
                <a:solidFill>
                  <a:srgbClr val="FF0000"/>
                </a:solidFill>
              </a:rPr>
              <a:t>phù</a:t>
            </a:r>
            <a:r>
              <a:rPr lang="en-US" b="1" dirty="0">
                <a:solidFill>
                  <a:srgbClr val="FF0000"/>
                </a:solidFill>
              </a:rPr>
              <a:t> </a:t>
            </a:r>
            <a:r>
              <a:rPr lang="en-US" b="1" dirty="0" err="1">
                <a:solidFill>
                  <a:srgbClr val="FF0000"/>
                </a:solidFill>
              </a:rPr>
              <a:t>hợp</a:t>
            </a:r>
            <a:r>
              <a:rPr lang="en-US" b="1" dirty="0">
                <a:solidFill>
                  <a:srgbClr val="FF0000"/>
                </a:solidFill>
              </a:rPr>
              <a:t> </a:t>
            </a:r>
            <a:r>
              <a:rPr lang="en-US" b="1" dirty="0" err="1">
                <a:solidFill>
                  <a:srgbClr val="FF0000"/>
                </a:solidFill>
              </a:rPr>
              <a:t>với</a:t>
            </a:r>
            <a:r>
              <a:rPr lang="en-US" b="1" dirty="0">
                <a:solidFill>
                  <a:srgbClr val="FF0000"/>
                </a:solidFill>
              </a:rPr>
              <a:t> </a:t>
            </a:r>
            <a:r>
              <a:rPr lang="en-US" b="1" dirty="0" err="1">
                <a:solidFill>
                  <a:srgbClr val="FF0000"/>
                </a:solidFill>
              </a:rPr>
              <a:t>Việt</a:t>
            </a:r>
            <a:r>
              <a:rPr lang="en-US" b="1" dirty="0">
                <a:solidFill>
                  <a:srgbClr val="FF0000"/>
                </a:solidFill>
              </a:rPr>
              <a:t> Nam</a:t>
            </a:r>
            <a:endParaRPr lang="en-US" sz="1800" b="1" dirty="0">
              <a:solidFill>
                <a:srgbClr val="FF0000"/>
              </a:solidFill>
            </a:endParaRPr>
          </a:p>
        </p:txBody>
      </p:sp>
    </p:spTree>
    <p:extLst>
      <p:ext uri="{BB962C8B-B14F-4D97-AF65-F5344CB8AC3E}">
        <p14:creationId xmlns:p14="http://schemas.microsoft.com/office/powerpoint/2010/main" val="186013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92A3-17A1-41AF-AFCE-588F1B9BC899}"/>
              </a:ext>
            </a:extLst>
          </p:cNvPr>
          <p:cNvSpPr>
            <a:spLocks noGrp="1"/>
          </p:cNvSpPr>
          <p:nvPr>
            <p:ph type="title"/>
          </p:nvPr>
        </p:nvSpPr>
        <p:spPr/>
        <p:txBody>
          <a:bodyPr/>
          <a:lstStyle/>
          <a:p>
            <a:r>
              <a:rPr lang="vi-VN" sz="3200" b="1" dirty="0"/>
              <a:t>Tác nhân Cách mạng CN 4.0</a:t>
            </a:r>
          </a:p>
        </p:txBody>
      </p:sp>
      <p:graphicFrame>
        <p:nvGraphicFramePr>
          <p:cNvPr id="4" name="Content Placeholder 5">
            <a:extLst>
              <a:ext uri="{FF2B5EF4-FFF2-40B4-BE49-F238E27FC236}">
                <a16:creationId xmlns:a16="http://schemas.microsoft.com/office/drawing/2014/main" id="{924059E7-323C-4C37-9F80-F8077A65BD22}"/>
              </a:ext>
            </a:extLst>
          </p:cNvPr>
          <p:cNvGraphicFramePr>
            <a:graphicFrameLocks/>
          </p:cNvGraphicFramePr>
          <p:nvPr>
            <p:extLst>
              <p:ext uri="{D42A27DB-BD31-4B8C-83A1-F6EECF244321}">
                <p14:modId xmlns:p14="http://schemas.microsoft.com/office/powerpoint/2010/main" val="1543808629"/>
              </p:ext>
            </p:extLst>
          </p:nvPr>
        </p:nvGraphicFramePr>
        <p:xfrm>
          <a:off x="4572000" y="1673224"/>
          <a:ext cx="4370987" cy="3660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a:extLst>
              <a:ext uri="{FF2B5EF4-FFF2-40B4-BE49-F238E27FC236}">
                <a16:creationId xmlns:a16="http://schemas.microsoft.com/office/drawing/2014/main" id="{0384235F-0976-42F5-B2FF-863F79DD70BE}"/>
              </a:ext>
            </a:extLst>
          </p:cNvPr>
          <p:cNvGraphicFramePr>
            <a:graphicFrameLocks/>
          </p:cNvGraphicFramePr>
          <p:nvPr>
            <p:extLst>
              <p:ext uri="{D42A27DB-BD31-4B8C-83A1-F6EECF244321}">
                <p14:modId xmlns:p14="http://schemas.microsoft.com/office/powerpoint/2010/main" val="1478756349"/>
              </p:ext>
            </p:extLst>
          </p:nvPr>
        </p:nvGraphicFramePr>
        <p:xfrm>
          <a:off x="187158" y="1673224"/>
          <a:ext cx="4232443" cy="36607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9255595-B4B7-44F9-895F-80332CA5385C}"/>
              </a:ext>
            </a:extLst>
          </p:cNvPr>
          <p:cNvSpPr txBox="1"/>
          <p:nvPr/>
        </p:nvSpPr>
        <p:spPr>
          <a:xfrm>
            <a:off x="875936" y="5937031"/>
            <a:ext cx="7807320" cy="646331"/>
          </a:xfrm>
          <a:prstGeom prst="rect">
            <a:avLst/>
          </a:prstGeom>
          <a:noFill/>
        </p:spPr>
        <p:txBody>
          <a:bodyPr wrap="square">
            <a:spAutoFit/>
          </a:bodyPr>
          <a:lstStyle/>
          <a:p>
            <a:pPr algn="just"/>
            <a:r>
              <a:rPr lang="en-US" b="1" dirty="0">
                <a:solidFill>
                  <a:srgbClr val="FF0000"/>
                </a:solidFill>
              </a:rPr>
              <a:t>=&gt; </a:t>
            </a:r>
            <a:r>
              <a:rPr lang="en-US" b="1" dirty="0" err="1">
                <a:solidFill>
                  <a:srgbClr val="FF0000"/>
                </a:solidFill>
              </a:rPr>
              <a:t>Thị</a:t>
            </a:r>
            <a:r>
              <a:rPr lang="en-US" b="1" dirty="0">
                <a:solidFill>
                  <a:srgbClr val="FF0000"/>
                </a:solidFill>
              </a:rPr>
              <a:t> tr</a:t>
            </a:r>
            <a:r>
              <a:rPr lang="vi-VN" b="1" dirty="0">
                <a:solidFill>
                  <a:srgbClr val="FF0000"/>
                </a:solidFill>
              </a:rPr>
              <a:t>ư</a:t>
            </a:r>
            <a:r>
              <a:rPr lang="en-US" b="1" dirty="0" err="1">
                <a:solidFill>
                  <a:srgbClr val="FF0000"/>
                </a:solidFill>
              </a:rPr>
              <a:t>ởng</a:t>
            </a:r>
            <a:r>
              <a:rPr lang="en-US" b="1" dirty="0">
                <a:solidFill>
                  <a:srgbClr val="FF0000"/>
                </a:solidFill>
              </a:rPr>
              <a:t> </a:t>
            </a:r>
            <a:r>
              <a:rPr lang="en-US" b="1" dirty="0" err="1">
                <a:solidFill>
                  <a:srgbClr val="FF0000"/>
                </a:solidFill>
              </a:rPr>
              <a:t>Viễn</a:t>
            </a:r>
            <a:r>
              <a:rPr lang="en-US" b="1" dirty="0">
                <a:solidFill>
                  <a:srgbClr val="FF0000"/>
                </a:solidFill>
              </a:rPr>
              <a:t> </a:t>
            </a:r>
            <a:r>
              <a:rPr lang="en-US" b="1" dirty="0" err="1">
                <a:solidFill>
                  <a:srgbClr val="FF0000"/>
                </a:solidFill>
              </a:rPr>
              <a:t>thông</a:t>
            </a:r>
            <a:r>
              <a:rPr lang="en-US" b="1" dirty="0">
                <a:solidFill>
                  <a:srgbClr val="FF0000"/>
                </a:solidFill>
              </a:rPr>
              <a:t> </a:t>
            </a:r>
            <a:r>
              <a:rPr lang="en-US" b="1" dirty="0" err="1">
                <a:solidFill>
                  <a:srgbClr val="FF0000"/>
                </a:solidFill>
              </a:rPr>
              <a:t>truyền</a:t>
            </a:r>
            <a:r>
              <a:rPr lang="en-US" b="1" dirty="0">
                <a:solidFill>
                  <a:srgbClr val="FF0000"/>
                </a:solidFill>
              </a:rPr>
              <a:t> </a:t>
            </a:r>
            <a:r>
              <a:rPr lang="en-US" b="1" dirty="0" err="1">
                <a:solidFill>
                  <a:srgbClr val="FF0000"/>
                </a:solidFill>
              </a:rPr>
              <a:t>thống</a:t>
            </a:r>
            <a:r>
              <a:rPr lang="en-US" b="1" dirty="0">
                <a:solidFill>
                  <a:srgbClr val="FF0000"/>
                </a:solidFill>
              </a:rPr>
              <a:t> </a:t>
            </a:r>
            <a:r>
              <a:rPr lang="en-US" b="1" dirty="0" err="1">
                <a:solidFill>
                  <a:srgbClr val="FF0000"/>
                </a:solidFill>
              </a:rPr>
              <a:t>dần</a:t>
            </a:r>
            <a:r>
              <a:rPr lang="en-US" b="1" dirty="0">
                <a:solidFill>
                  <a:srgbClr val="FF0000"/>
                </a:solidFill>
              </a:rPr>
              <a:t> </a:t>
            </a:r>
            <a:r>
              <a:rPr lang="en-US" b="1" dirty="0" err="1">
                <a:solidFill>
                  <a:srgbClr val="FF0000"/>
                </a:solidFill>
              </a:rPr>
              <a:t>chuyển</a:t>
            </a:r>
            <a:r>
              <a:rPr lang="en-US" b="1" dirty="0">
                <a:solidFill>
                  <a:srgbClr val="FF0000"/>
                </a:solidFill>
              </a:rPr>
              <a:t> sang </a:t>
            </a:r>
            <a:r>
              <a:rPr lang="en-US" b="1" dirty="0" err="1">
                <a:solidFill>
                  <a:srgbClr val="FF0000"/>
                </a:solidFill>
              </a:rPr>
              <a:t>các</a:t>
            </a:r>
            <a:r>
              <a:rPr lang="en-US" b="1" dirty="0">
                <a:solidFill>
                  <a:srgbClr val="FF0000"/>
                </a:solidFill>
              </a:rPr>
              <a:t> </a:t>
            </a:r>
            <a:r>
              <a:rPr lang="en-US" b="1" dirty="0" err="1">
                <a:solidFill>
                  <a:srgbClr val="FF0000"/>
                </a:solidFill>
              </a:rPr>
              <a:t>dịch</a:t>
            </a:r>
            <a:r>
              <a:rPr lang="en-US" b="1" dirty="0">
                <a:solidFill>
                  <a:srgbClr val="FF0000"/>
                </a:solidFill>
              </a:rPr>
              <a:t> </a:t>
            </a:r>
            <a:r>
              <a:rPr lang="en-US" b="1" dirty="0" err="1">
                <a:solidFill>
                  <a:srgbClr val="FF0000"/>
                </a:solidFill>
              </a:rPr>
              <a:t>vụ</a:t>
            </a:r>
            <a:r>
              <a:rPr lang="en-US" b="1" dirty="0">
                <a:solidFill>
                  <a:srgbClr val="FF0000"/>
                </a:solidFill>
              </a:rPr>
              <a:t> </a:t>
            </a:r>
            <a:r>
              <a:rPr lang="en-US" b="1" dirty="0" err="1">
                <a:solidFill>
                  <a:srgbClr val="FF0000"/>
                </a:solidFill>
              </a:rPr>
              <a:t>ứng</a:t>
            </a:r>
            <a:r>
              <a:rPr lang="en-US" b="1" dirty="0">
                <a:solidFill>
                  <a:srgbClr val="FF0000"/>
                </a:solidFill>
              </a:rPr>
              <a:t> </a:t>
            </a:r>
            <a:r>
              <a:rPr lang="en-US" b="1" dirty="0" err="1">
                <a:solidFill>
                  <a:srgbClr val="FF0000"/>
                </a:solidFill>
              </a:rPr>
              <a:t>dụng</a:t>
            </a:r>
            <a:r>
              <a:rPr lang="en-US" b="1" dirty="0">
                <a:solidFill>
                  <a:srgbClr val="FF0000"/>
                </a:solidFill>
              </a:rPr>
              <a:t> </a:t>
            </a:r>
            <a:r>
              <a:rPr lang="en-US" b="1" dirty="0" err="1">
                <a:solidFill>
                  <a:srgbClr val="FF0000"/>
                </a:solidFill>
              </a:rPr>
              <a:t>công</a:t>
            </a:r>
            <a:r>
              <a:rPr lang="en-US" b="1" dirty="0">
                <a:solidFill>
                  <a:srgbClr val="FF0000"/>
                </a:solidFill>
              </a:rPr>
              <a:t> </a:t>
            </a:r>
            <a:r>
              <a:rPr lang="en-US" b="1" dirty="0" err="1">
                <a:solidFill>
                  <a:srgbClr val="FF0000"/>
                </a:solidFill>
              </a:rPr>
              <a:t>nghệ</a:t>
            </a:r>
            <a:r>
              <a:rPr lang="en-US" b="1" dirty="0">
                <a:solidFill>
                  <a:srgbClr val="FF0000"/>
                </a:solidFill>
              </a:rPr>
              <a:t> </a:t>
            </a:r>
            <a:r>
              <a:rPr lang="en-US" b="1" dirty="0" err="1">
                <a:solidFill>
                  <a:srgbClr val="FF0000"/>
                </a:solidFill>
              </a:rPr>
              <a:t>mới</a:t>
            </a:r>
            <a:endParaRPr lang="en-US" sz="1800" b="1" dirty="0">
              <a:solidFill>
                <a:srgbClr val="FF0000"/>
              </a:solidFill>
            </a:endParaRPr>
          </a:p>
        </p:txBody>
      </p:sp>
    </p:spTree>
    <p:extLst>
      <p:ext uri="{BB962C8B-B14F-4D97-AF65-F5344CB8AC3E}">
        <p14:creationId xmlns:p14="http://schemas.microsoft.com/office/powerpoint/2010/main" val="165490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en-US" altLang="en-US" b="1" dirty="0" err="1">
                <a:solidFill>
                  <a:srgbClr val="002060"/>
                </a:solidFill>
                <a:latin typeface="Times New Roman" panose="02020603050405020304" pitchFamily="18" charset="0"/>
                <a:cs typeface="Times New Roman" panose="02020603050405020304" pitchFamily="18" charset="0"/>
              </a:rPr>
              <a:t>Thách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thức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đến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từ</a:t>
            </a:r>
            <a:r>
              <a:rPr lang="en-US" altLang="en-US" b="1" dirty="0">
                <a:solidFill>
                  <a:srgbClr val="002060"/>
                </a:solidFill>
                <a:latin typeface="Times New Roman" panose="02020603050405020304" pitchFamily="18" charset="0"/>
                <a:cs typeface="Times New Roman" panose="02020603050405020304" pitchFamily="18" charset="0"/>
              </a:rPr>
              <a:t> FTA</a:t>
            </a:r>
          </a:p>
        </p:txBody>
      </p:sp>
      <p:sp>
        <p:nvSpPr>
          <p:cNvPr id="5" name="Rectangle 3"/>
          <p:cNvSpPr txBox="1">
            <a:spLocks noChangeArrowheads="1"/>
          </p:cNvSpPr>
          <p:nvPr/>
        </p:nvSpPr>
        <p:spPr bwMode="auto">
          <a:xfrm>
            <a:off x="473765" y="1600200"/>
            <a:ext cx="8229600" cy="4800600"/>
          </a:xfrm>
          <a:prstGeom prst="rect">
            <a:avLst/>
          </a:prstGeom>
          <a:noFill/>
          <a:ln w="9525">
            <a:noFill/>
            <a:miter lim="800000"/>
            <a:headEnd/>
            <a:tailEnd/>
          </a:ln>
        </p:spPr>
        <p:txBody>
          <a:bodyPr/>
          <a:lstStyle/>
          <a:p>
            <a:pPr algn="just">
              <a:spcAft>
                <a:spcPts val="400"/>
              </a:spcAft>
              <a:defRPr/>
            </a:pPr>
            <a:r>
              <a:rPr lang="en-US" sz="2200" b="1" dirty="0" err="1">
                <a:solidFill>
                  <a:srgbClr val="002060"/>
                </a:solidFill>
                <a:latin typeface="Times New Roman" panose="02020603050405020304" pitchFamily="18" charset="0"/>
                <a:cs typeface="Times New Roman" panose="02020603050405020304" pitchFamily="18" charset="0"/>
              </a:rPr>
              <a:t>Thách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thức</a:t>
            </a:r>
            <a:r>
              <a:rPr lang="en-US" sz="2200" b="1" dirty="0">
                <a:solidFill>
                  <a:srgbClr val="002060"/>
                </a:solidFill>
                <a:latin typeface="Times New Roman" panose="02020603050405020304" pitchFamily="18" charset="0"/>
                <a:cs typeface="Times New Roman" panose="02020603050405020304" pitchFamily="18" charset="0"/>
              </a:rPr>
              <a:t>:</a:t>
            </a:r>
          </a:p>
          <a:p>
            <a:pPr marL="463550" lvl="1" indent="-463550" algn="just">
              <a:spcAft>
                <a:spcPts val="400"/>
              </a:spcAft>
              <a:buFont typeface="Wingdings" panose="05000000000000000000" pitchFamily="2" charset="2"/>
              <a:buChar char="Ø"/>
              <a:defRPr/>
            </a:pPr>
            <a:r>
              <a:rPr lang="en-US" sz="2200" dirty="0" err="1">
                <a:solidFill>
                  <a:srgbClr val="002060"/>
                </a:solidFill>
                <a:latin typeface="Times New Roman" panose="02020603050405020304" pitchFamily="18" charset="0"/>
                <a:cs typeface="Times New Roman" panose="02020603050405020304" pitchFamily="18" charset="0"/>
              </a:rPr>
              <a:t>Cạnh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tranh</a:t>
            </a:r>
            <a:r>
              <a:rPr lang="en-US" sz="2200" dirty="0">
                <a:solidFill>
                  <a:srgbClr val="002060"/>
                </a:solidFill>
                <a:latin typeface="Times New Roman" panose="02020603050405020304" pitchFamily="18" charset="0"/>
                <a:cs typeface="Times New Roman" panose="02020603050405020304" pitchFamily="18" charset="0"/>
              </a:rPr>
              <a:t> gay </a:t>
            </a:r>
            <a:r>
              <a:rPr lang="en-US" sz="2200" dirty="0" err="1">
                <a:solidFill>
                  <a:srgbClr val="002060"/>
                </a:solidFill>
                <a:latin typeface="Times New Roman" panose="02020603050405020304" pitchFamily="18" charset="0"/>
                <a:cs typeface="Times New Roman" panose="02020603050405020304" pitchFamily="18" charset="0"/>
              </a:rPr>
              <a:t>gắt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doanh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nghiệp</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yếu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gặp</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khó</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khăn</a:t>
            </a:r>
            <a:r>
              <a:rPr lang="en-US" sz="2200" dirty="0">
                <a:solidFill>
                  <a:srgbClr val="002060"/>
                </a:solidFill>
                <a:latin typeface="Times New Roman" panose="02020603050405020304" pitchFamily="18" charset="0"/>
                <a:cs typeface="Times New Roman" panose="02020603050405020304" pitchFamily="18" charset="0"/>
              </a:rPr>
              <a:t>.</a:t>
            </a:r>
          </a:p>
          <a:p>
            <a:pPr marL="463550" lvl="1" indent="-463550" algn="just">
              <a:spcAft>
                <a:spcPts val="400"/>
              </a:spcAft>
              <a:buFont typeface="Wingdings" panose="05000000000000000000" pitchFamily="2" charset="2"/>
              <a:buChar char="Ø"/>
              <a:defRPr/>
            </a:pPr>
            <a:r>
              <a:rPr lang="en-US" sz="2200" dirty="0" err="1">
                <a:solidFill>
                  <a:srgbClr val="002060"/>
                </a:solidFill>
                <a:latin typeface="Times New Roman" panose="02020603050405020304" pitchFamily="18" charset="0"/>
                <a:cs typeface="Times New Roman" panose="02020603050405020304" pitchFamily="18" charset="0"/>
              </a:rPr>
              <a:t>Tăng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sự</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phụ</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thuộc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của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nền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kinh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tế</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nếu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không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có</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sự</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điều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tiết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thông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minh</a:t>
            </a:r>
            <a:r>
              <a:rPr lang="en-US" sz="2200" dirty="0">
                <a:solidFill>
                  <a:srgbClr val="002060"/>
                </a:solidFill>
                <a:latin typeface="Times New Roman" panose="02020603050405020304" pitchFamily="18" charset="0"/>
                <a:cs typeface="Times New Roman" panose="02020603050405020304" pitchFamily="18" charset="0"/>
              </a:rPr>
              <a:t>).</a:t>
            </a:r>
          </a:p>
          <a:p>
            <a:pPr marL="463550" lvl="1" indent="-463550" algn="just">
              <a:spcAft>
                <a:spcPts val="400"/>
              </a:spcAft>
              <a:buFont typeface="Wingdings" panose="05000000000000000000" pitchFamily="2" charset="2"/>
              <a:buChar char="Ø"/>
              <a:defRPr/>
            </a:pPr>
            <a:r>
              <a:rPr lang="en-US" sz="2200" dirty="0" err="1">
                <a:solidFill>
                  <a:srgbClr val="002060"/>
                </a:solidFill>
                <a:latin typeface="Times New Roman" panose="02020603050405020304" pitchFamily="18" charset="0"/>
                <a:cs typeface="Times New Roman" panose="02020603050405020304" pitchFamily="18" charset="0"/>
              </a:rPr>
              <a:t>Nguy</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cơ</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tăng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chênh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lệch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giàu-nghèo</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vì</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không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phân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phối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công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bằng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lợi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ích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rủi</a:t>
            </a:r>
            <a:r>
              <a:rPr lang="en-US" sz="2200" dirty="0">
                <a:solidFill>
                  <a:srgbClr val="002060"/>
                </a:solidFill>
                <a:latin typeface="Times New Roman" panose="02020603050405020304" pitchFamily="18" charset="0"/>
                <a:cs typeface="Times New Roman" panose="02020603050405020304" pitchFamily="18" charset="0"/>
              </a:rPr>
              <a:t> ro.</a:t>
            </a:r>
          </a:p>
          <a:p>
            <a:pPr marL="463550" lvl="1" indent="-463550" algn="just">
              <a:spcAft>
                <a:spcPts val="400"/>
              </a:spcAft>
              <a:buFont typeface="Wingdings" panose="05000000000000000000" pitchFamily="2" charset="2"/>
              <a:buChar char="Ø"/>
              <a:defRPr/>
            </a:pPr>
            <a:r>
              <a:rPr lang="en-US" sz="2200" dirty="0" err="1">
                <a:solidFill>
                  <a:srgbClr val="002060"/>
                </a:solidFill>
                <a:latin typeface="Times New Roman" panose="02020603050405020304" pitchFamily="18" charset="0"/>
                <a:cs typeface="Times New Roman" panose="02020603050405020304" pitchFamily="18" charset="0"/>
              </a:rPr>
              <a:t>Chuyển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dịch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cơ</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cấu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kinh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tế</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bất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lợi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cho</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các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nước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đang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kém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phát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triển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dễ</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thành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bãi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rác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công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nghiệp</a:t>
            </a:r>
            <a:r>
              <a:rPr lang="en-US" sz="2200" dirty="0">
                <a:solidFill>
                  <a:srgbClr val="002060"/>
                </a:solidFill>
                <a:latin typeface="Times New Roman" panose="02020603050405020304" pitchFamily="18" charset="0"/>
                <a:cs typeface="Times New Roman" panose="02020603050405020304" pitchFamily="18" charset="0"/>
              </a:rPr>
              <a:t>, …</a:t>
            </a:r>
          </a:p>
          <a:p>
            <a:pPr marL="463550" lvl="1" indent="-463550" algn="just">
              <a:spcAft>
                <a:spcPts val="400"/>
              </a:spcAft>
              <a:buFont typeface="Wingdings" panose="05000000000000000000" pitchFamily="2" charset="2"/>
              <a:buChar char="Ø"/>
              <a:defRPr/>
            </a:pPr>
            <a:r>
              <a:rPr lang="en-US" sz="2200" dirty="0" err="1">
                <a:solidFill>
                  <a:srgbClr val="002060"/>
                </a:solidFill>
                <a:latin typeface="Times New Roman" panose="02020603050405020304" pitchFamily="18" charset="0"/>
                <a:cs typeface="Times New Roman" panose="02020603050405020304" pitchFamily="18" charset="0"/>
              </a:rPr>
              <a:t>Thách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thức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đối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với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quyền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lực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nhà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nước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đặc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biệt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trong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xu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thế</a:t>
            </a:r>
            <a:r>
              <a:rPr lang="en-US" sz="2200" dirty="0">
                <a:solidFill>
                  <a:srgbClr val="002060"/>
                </a:solidFill>
                <a:latin typeface="Times New Roman" panose="02020603050405020304" pitchFamily="18" charset="0"/>
                <a:cs typeface="Times New Roman" panose="02020603050405020304" pitchFamily="18" charset="0"/>
              </a:rPr>
              <a:t> Internet </a:t>
            </a:r>
            <a:r>
              <a:rPr lang="en-US" sz="2200" dirty="0" err="1">
                <a:solidFill>
                  <a:srgbClr val="002060"/>
                </a:solidFill>
                <a:latin typeface="Times New Roman" panose="02020603050405020304" pitchFamily="18" charset="0"/>
                <a:cs typeface="Times New Roman" panose="02020603050405020304" pitchFamily="18" charset="0"/>
              </a:rPr>
              <a:t>phát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triển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như</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vũ</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bão</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hiện</a:t>
            </a:r>
            <a:r>
              <a:rPr lang="en-US" sz="2200" dirty="0">
                <a:solidFill>
                  <a:srgbClr val="002060"/>
                </a:solidFill>
                <a:latin typeface="Times New Roman" panose="02020603050405020304" pitchFamily="18" charset="0"/>
                <a:cs typeface="Times New Roman" panose="02020603050405020304" pitchFamily="18" charset="0"/>
              </a:rPr>
              <a:t> nay.</a:t>
            </a:r>
          </a:p>
          <a:p>
            <a:pPr marL="463550" lvl="1" indent="-463550" algn="just">
              <a:spcAft>
                <a:spcPts val="400"/>
              </a:spcAft>
              <a:buFont typeface="Wingdings" panose="05000000000000000000" pitchFamily="2" charset="2"/>
              <a:buChar char="Ø"/>
              <a:defRPr/>
            </a:pPr>
            <a:r>
              <a:rPr lang="en-US" sz="2200" dirty="0" err="1">
                <a:solidFill>
                  <a:srgbClr val="002060"/>
                </a:solidFill>
                <a:latin typeface="Times New Roman" panose="02020603050405020304" pitchFamily="18" charset="0"/>
                <a:cs typeface="Times New Roman" panose="02020603050405020304" pitchFamily="18" charset="0"/>
              </a:rPr>
              <a:t>Bản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sắc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văn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hóa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dân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tộc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dễ</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bị</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xói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mòn</a:t>
            </a:r>
            <a:r>
              <a:rPr lang="en-US" sz="2200" dirty="0">
                <a:solidFill>
                  <a:srgbClr val="002060"/>
                </a:solidFill>
                <a:latin typeface="Times New Roman" panose="02020603050405020304" pitchFamily="18" charset="0"/>
                <a:cs typeface="Times New Roman" panose="02020603050405020304" pitchFamily="18" charset="0"/>
              </a:rPr>
              <a:t>.</a:t>
            </a:r>
          </a:p>
          <a:p>
            <a:pPr marL="463550" lvl="1" indent="-463550" algn="just">
              <a:spcAft>
                <a:spcPts val="400"/>
              </a:spcAft>
              <a:buFont typeface="Wingdings" panose="05000000000000000000" pitchFamily="2" charset="2"/>
              <a:buChar char="Ø"/>
              <a:defRPr/>
            </a:pPr>
            <a:r>
              <a:rPr lang="en-US" sz="2200" dirty="0">
                <a:solidFill>
                  <a:srgbClr val="002060"/>
                </a:solidFill>
                <a:latin typeface="Times New Roman" panose="02020603050405020304" pitchFamily="18" charset="0"/>
                <a:cs typeface="Times New Roman" panose="02020603050405020304" pitchFamily="18" charset="0"/>
              </a:rPr>
              <a:t>Gia </a:t>
            </a:r>
            <a:r>
              <a:rPr lang="en-US" sz="2200" dirty="0" err="1">
                <a:solidFill>
                  <a:srgbClr val="002060"/>
                </a:solidFill>
                <a:latin typeface="Times New Roman" panose="02020603050405020304" pitchFamily="18" charset="0"/>
                <a:cs typeface="Times New Roman" panose="02020603050405020304" pitchFamily="18" charset="0"/>
              </a:rPr>
              <a:t>tăng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tội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phạm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quốc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tế</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bệnh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dịch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thiên</a:t>
            </a:r>
            <a:r>
              <a:rPr lang="en-US" sz="2200" dirty="0">
                <a:solidFill>
                  <a:srgbClr val="002060"/>
                </a:solidFill>
                <a:latin typeface="Times New Roman" panose="02020603050405020304" pitchFamily="18" charset="0"/>
                <a:cs typeface="Times New Roman" panose="02020603050405020304" pitchFamily="18" charset="0"/>
              </a:rPr>
              <a:t> tai, </a:t>
            </a:r>
            <a:r>
              <a:rPr lang="en-US" sz="2200" dirty="0" err="1">
                <a:solidFill>
                  <a:srgbClr val="002060"/>
                </a:solidFill>
                <a:latin typeface="Times New Roman" panose="02020603050405020304" pitchFamily="18" charset="0"/>
                <a:cs typeface="Times New Roman" panose="02020603050405020304" pitchFamily="18" charset="0"/>
              </a:rPr>
              <a:t>tội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phạm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công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nghệ</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cao</a:t>
            </a:r>
            <a:r>
              <a:rPr lang="en-US" sz="2200" dirty="0">
                <a:solidFill>
                  <a:srgbClr val="002060"/>
                </a:solidFill>
                <a:latin typeface="Times New Roman" panose="02020603050405020304" pitchFamily="18" charset="0"/>
                <a:cs typeface="Times New Roman" panose="02020603050405020304" pitchFamily="18" charset="0"/>
              </a:rPr>
              <a:t>, …</a:t>
            </a:r>
            <a:endParaRPr lang="en-US" sz="2200" kern="0" dirty="0">
              <a:solidFill>
                <a:srgbClr val="002060"/>
              </a:solidFill>
              <a:latin typeface="Times New Roman" panose="02020603050405020304" pitchFamily="18" charset="0"/>
              <a:cs typeface="Times New Roman" panose="02020603050405020304" pitchFamily="18" charset="0"/>
              <a:sym typeface="Wingdings"/>
            </a:endParaRPr>
          </a:p>
        </p:txBody>
      </p:sp>
      <p:sp>
        <p:nvSpPr>
          <p:cNvPr id="717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pic>
        <p:nvPicPr>
          <p:cNvPr id="7" name="Picture 2" descr="Scroll Back Images, Stock Photos &amp;amp; Vectors | Shutterstock">
            <a:hlinkClick r:id="rId2" action="ppaction://hlinksldjump"/>
            <a:extLst>
              <a:ext uri="{FF2B5EF4-FFF2-40B4-BE49-F238E27FC236}">
                <a16:creationId xmlns:a16="http://schemas.microsoft.com/office/drawing/2014/main" id="{F393C808-F38B-4137-B86E-138D7FBFAB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150" y="6095618"/>
            <a:ext cx="704850" cy="75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54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en-US" altLang="en-US" b="1" dirty="0" err="1">
                <a:solidFill>
                  <a:srgbClr val="002060"/>
                </a:solidFill>
                <a:latin typeface="Times New Roman" panose="02020603050405020304" pitchFamily="18" charset="0"/>
                <a:cs typeface="Times New Roman" panose="02020603050405020304" pitchFamily="18" charset="0"/>
              </a:rPr>
              <a:t>Một</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số</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giải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pháp</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hội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nhập</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bwMode="auto">
          <a:xfrm>
            <a:off x="473765" y="1600200"/>
            <a:ext cx="8229600" cy="4800600"/>
          </a:xfrm>
          <a:prstGeom prst="rect">
            <a:avLst/>
          </a:prstGeom>
          <a:noFill/>
          <a:ln w="9525">
            <a:noFill/>
            <a:miter lim="800000"/>
            <a:headEnd/>
            <a:tailEnd/>
          </a:ln>
        </p:spPr>
        <p:txBody>
          <a:bodyPr/>
          <a:lstStyle/>
          <a:p>
            <a:pPr marL="342900" indent="-342900" algn="just">
              <a:spcBef>
                <a:spcPts val="0"/>
              </a:spcBef>
              <a:spcAft>
                <a:spcPts val="600"/>
              </a:spcAft>
              <a:buFont typeface="Wingdings" panose="05000000000000000000" pitchFamily="2" charset="2"/>
              <a:buChar char="Ø"/>
            </a:pPr>
            <a:r>
              <a:rPr lang="vi-VN" sz="2000" b="1" dirty="0">
                <a:solidFill>
                  <a:srgbClr val="002060"/>
                </a:solidFill>
                <a:latin typeface="Times New Roman" panose="02020603050405020304" pitchFamily="18" charset="0"/>
                <a:cs typeface="Times New Roman" panose="02020603050405020304" pitchFamily="18" charset="0"/>
              </a:rPr>
              <a:t>Công tác cán bộ </a:t>
            </a:r>
            <a:r>
              <a:rPr lang="vi-VN" sz="2000" dirty="0">
                <a:solidFill>
                  <a:srgbClr val="002060"/>
                </a:solidFill>
                <a:latin typeface="Times New Roman" panose="02020603050405020304" pitchFamily="18" charset="0"/>
                <a:cs typeface="Times New Roman" panose="02020603050405020304" pitchFamily="18" charset="0"/>
              </a:rPr>
              <a:t>trong</a:t>
            </a:r>
            <a:r>
              <a:rPr lang="vi-VN" sz="2000" b="1"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hoạch định chiến lược, chính sách và xây dựng pháp luật để sớm hoàn thiện hành lang, môi trường pháp lý, ...</a:t>
            </a:r>
          </a:p>
          <a:p>
            <a:pPr marL="342900" indent="-342900" algn="just">
              <a:spcBef>
                <a:spcPts val="0"/>
              </a:spcBef>
              <a:spcAft>
                <a:spcPts val="600"/>
              </a:spcAft>
              <a:buFont typeface="Wingdings" panose="05000000000000000000" pitchFamily="2" charset="2"/>
              <a:buChar char="Ø"/>
            </a:pPr>
            <a:r>
              <a:rPr lang="vi-VN" sz="2000" b="1" dirty="0">
                <a:solidFill>
                  <a:srgbClr val="002060"/>
                </a:solidFill>
                <a:latin typeface="Times New Roman" panose="02020603050405020304" pitchFamily="18" charset="0"/>
                <a:cs typeface="Times New Roman" panose="02020603050405020304" pitchFamily="18" charset="0"/>
              </a:rPr>
              <a:t>Tạo nền tảng số</a:t>
            </a:r>
            <a:r>
              <a:rPr lang="vi-VN" sz="2000"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thống nhất </a:t>
            </a:r>
            <a:r>
              <a:rPr lang="vi-VN" sz="2000" dirty="0">
                <a:solidFill>
                  <a:srgbClr val="002060"/>
                </a:solidFill>
                <a:latin typeface="Times New Roman" panose="02020603050405020304" pitchFamily="18" charset="0"/>
                <a:cs typeface="Times New Roman" panose="02020603050405020304" pitchFamily="18" charset="0"/>
              </a:rPr>
              <a:t>- Hình thành cơ chế quản lý hiệu quả công tác thực thi</a:t>
            </a:r>
          </a:p>
          <a:p>
            <a:pPr marL="342900" indent="-342900" algn="just">
              <a:spcBef>
                <a:spcPts val="0"/>
              </a:spcBef>
              <a:spcAft>
                <a:spcPts val="600"/>
              </a:spcAft>
              <a:buFont typeface="Wingdings" panose="05000000000000000000" pitchFamily="2" charset="2"/>
              <a:buChar char="Ø"/>
            </a:pPr>
            <a:r>
              <a:rPr lang="vi-VN" sz="2000" b="1" dirty="0">
                <a:solidFill>
                  <a:srgbClr val="002060"/>
                </a:solidFill>
                <a:latin typeface="Times New Roman" panose="02020603050405020304" pitchFamily="18" charset="0"/>
                <a:cs typeface="Times New Roman" panose="02020603050405020304" pitchFamily="18" charset="0"/>
              </a:rPr>
              <a:t>Xây dựng Kế hoạch thực thi FTAs - </a:t>
            </a:r>
            <a:r>
              <a:rPr lang="vi-VN" sz="2000" dirty="0">
                <a:solidFill>
                  <a:srgbClr val="002060"/>
                </a:solidFill>
                <a:latin typeface="Times New Roman" panose="02020603050405020304" pitchFamily="18" charset="0"/>
                <a:cs typeface="Times New Roman" panose="02020603050405020304" pitchFamily="18" charset="0"/>
              </a:rPr>
              <a:t>cụ thể, rõ ràng và kịp thời để đưa doanh nghiệp số VN, sản phẩm số Make-in-VN ra toàn cầu (Go Global).</a:t>
            </a:r>
          </a:p>
          <a:p>
            <a:pPr marL="342900" indent="-342900" algn="just">
              <a:spcBef>
                <a:spcPts val="0"/>
              </a:spcBef>
              <a:spcAft>
                <a:spcPts val="600"/>
              </a:spcAft>
              <a:buFont typeface="Wingdings" panose="05000000000000000000" pitchFamily="2" charset="2"/>
              <a:buChar char="Ø"/>
            </a:pPr>
            <a:r>
              <a:rPr lang="vi-VN" sz="2000" b="1" dirty="0">
                <a:solidFill>
                  <a:srgbClr val="002060"/>
                </a:solidFill>
                <a:latin typeface="Times New Roman" panose="02020603050405020304" pitchFamily="18" charset="0"/>
                <a:cs typeface="Times New Roman" panose="02020603050405020304" pitchFamily="18" charset="0"/>
              </a:rPr>
              <a:t>Thông tin, tuyên truyền hiệu quả</a:t>
            </a:r>
            <a:r>
              <a:rPr lang="vi-VN" sz="2000"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a:t>
            </a:r>
            <a:r>
              <a:rPr lang="vi-VN" sz="2000" dirty="0">
                <a:solidFill>
                  <a:srgbClr val="002060"/>
                </a:solidFill>
                <a:latin typeface="Times New Roman" panose="02020603050405020304" pitchFamily="18" charset="0"/>
                <a:cs typeface="Times New Roman" panose="02020603050405020304" pitchFamily="18" charset="0"/>
              </a:rPr>
              <a:t> nhận thức đúng, đủ và kịp thời đến mọi đối tượng (cán bộ, công chức, viên chức, doanh nghiệp, phóng viên, ...), </a:t>
            </a:r>
            <a:r>
              <a:rPr lang="vi-VN" sz="2000" b="1" dirty="0">
                <a:solidFill>
                  <a:srgbClr val="002060"/>
                </a:solidFill>
                <a:latin typeface="Times New Roman" panose="02020603050405020304" pitchFamily="18" charset="0"/>
                <a:cs typeface="Times New Roman" panose="02020603050405020304" pitchFamily="18" charset="0"/>
              </a:rPr>
              <a:t>Tăng cường đối thoại FTAs </a:t>
            </a:r>
            <a:r>
              <a:rPr lang="vi-VN" sz="2000" dirty="0">
                <a:solidFill>
                  <a:srgbClr val="002060"/>
                </a:solidFill>
                <a:latin typeface="Times New Roman" panose="02020603050405020304" pitchFamily="18" charset="0"/>
                <a:cs typeface="Times New Roman" panose="02020603050405020304" pitchFamily="18" charset="0"/>
              </a:rPr>
              <a:t>(Cán bộ đàm phán – Doanh nghiệp – Nhà hoạch định chính sách), trên các môi trường, nền tảng (FTAP)</a:t>
            </a:r>
          </a:p>
          <a:p>
            <a:pPr marL="342900" indent="-342900" algn="just">
              <a:spcBef>
                <a:spcPts val="0"/>
              </a:spcBef>
              <a:spcAft>
                <a:spcPts val="600"/>
              </a:spcAft>
              <a:buFont typeface="Wingdings" panose="05000000000000000000" pitchFamily="2" charset="2"/>
              <a:buChar char="Ø"/>
            </a:pPr>
            <a:r>
              <a:rPr lang="vi-VN" sz="2000" b="1" dirty="0">
                <a:solidFill>
                  <a:srgbClr val="002060"/>
                </a:solidFill>
                <a:latin typeface="Times New Roman" panose="02020603050405020304" pitchFamily="18" charset="0"/>
                <a:cs typeface="Times New Roman" panose="02020603050405020304" pitchFamily="18" charset="0"/>
              </a:rPr>
              <a:t>Kiểm tra, giám sát - </a:t>
            </a:r>
            <a:r>
              <a:rPr lang="vi-VN" sz="2000" dirty="0">
                <a:solidFill>
                  <a:srgbClr val="002060"/>
                </a:solidFill>
                <a:latin typeface="Times New Roman" panose="02020603050405020304" pitchFamily="18" charset="0"/>
                <a:cs typeface="Times New Roman" panose="02020603050405020304" pitchFamily="18" charset="0"/>
              </a:rPr>
              <a:t>đảm bảo hiệu lực, hiệu quả và thực hiện đúng kế hoạch, đúng mục tiêu.</a:t>
            </a:r>
          </a:p>
          <a:p>
            <a:pPr marL="342900" indent="-342900" algn="just">
              <a:spcBef>
                <a:spcPts val="0"/>
              </a:spcBef>
              <a:spcAft>
                <a:spcPts val="600"/>
              </a:spcAft>
              <a:buFont typeface="Wingdings" panose="05000000000000000000" pitchFamily="2" charset="2"/>
              <a:buChar char="Ø"/>
            </a:pPr>
            <a:r>
              <a:rPr lang="vi-VN" sz="2000" b="1" dirty="0">
                <a:solidFill>
                  <a:srgbClr val="002060"/>
                </a:solidFill>
                <a:latin typeface="Times New Roman" panose="02020603050405020304" pitchFamily="18" charset="0"/>
                <a:cs typeface="Times New Roman" panose="02020603050405020304" pitchFamily="18" charset="0"/>
              </a:rPr>
              <a:t>Sáng tạo trong cách làm</a:t>
            </a:r>
            <a:r>
              <a:rPr lang="vi-VN" sz="2000" dirty="0">
                <a:solidFill>
                  <a:srgbClr val="002060"/>
                </a:solidFill>
                <a:latin typeface="Times New Roman" panose="02020603050405020304" pitchFamily="18" charset="0"/>
                <a:cs typeface="Times New Roman" panose="02020603050405020304" pitchFamily="18" charset="0"/>
              </a:rPr>
              <a:t>, báo cáo và đề xuất các giải pháp để không ngừng cải thiện hiệu quả thực thi FTAs, đặc biệt ứng dụng CNTT vào quá trình quản lý, giám sát, đánh giá, ...</a:t>
            </a:r>
          </a:p>
        </p:txBody>
      </p:sp>
      <p:sp>
        <p:nvSpPr>
          <p:cNvPr id="717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pic>
        <p:nvPicPr>
          <p:cNvPr id="7" name="Picture 2" descr="Scroll Back Images, Stock Photos &amp;amp; Vectors | Shutterstock">
            <a:hlinkClick r:id="rId2" action="ppaction://hlinksldjump"/>
            <a:extLst>
              <a:ext uri="{FF2B5EF4-FFF2-40B4-BE49-F238E27FC236}">
                <a16:creationId xmlns:a16="http://schemas.microsoft.com/office/drawing/2014/main" id="{F393C808-F38B-4137-B86E-138D7FBFAB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150" y="6095618"/>
            <a:ext cx="704850" cy="75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13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61F7-9E54-446A-9E02-0ED040F0F45C}"/>
              </a:ext>
            </a:extLst>
          </p:cNvPr>
          <p:cNvSpPr>
            <a:spLocks noGrp="1"/>
          </p:cNvSpPr>
          <p:nvPr>
            <p:ph type="title"/>
          </p:nvPr>
        </p:nvSpPr>
        <p:spPr>
          <a:xfrm>
            <a:off x="457200" y="274638"/>
            <a:ext cx="8229600" cy="1020761"/>
          </a:xfrm>
        </p:spPr>
        <p:txBody>
          <a:bodyPr/>
          <a:lstStyle/>
          <a:p>
            <a:r>
              <a:rPr lang="en-US" sz="3200" b="1" dirty="0" err="1"/>
              <a:t>Đi</a:t>
            </a:r>
            <a:r>
              <a:rPr lang="en-US" sz="3200" b="1" dirty="0"/>
              <a:t> ra </a:t>
            </a:r>
            <a:r>
              <a:rPr lang="en-US" sz="3200" b="1" dirty="0" err="1"/>
              <a:t>nước</a:t>
            </a:r>
            <a:r>
              <a:rPr lang="en-US" sz="3200" b="1" dirty="0"/>
              <a:t> </a:t>
            </a:r>
            <a:r>
              <a:rPr lang="en-US" sz="3200" b="1" dirty="0" err="1"/>
              <a:t>ngoài</a:t>
            </a:r>
            <a:r>
              <a:rPr lang="en-US" sz="3200" b="1" dirty="0"/>
              <a:t> </a:t>
            </a:r>
            <a:r>
              <a:rPr lang="en-US" sz="3200" b="1" dirty="0" err="1"/>
              <a:t>thế</a:t>
            </a:r>
            <a:r>
              <a:rPr lang="en-US" sz="3200" b="1" dirty="0"/>
              <a:t> </a:t>
            </a:r>
            <a:r>
              <a:rPr lang="en-US" sz="3200" b="1" dirty="0" err="1"/>
              <a:t>nào</a:t>
            </a:r>
            <a:r>
              <a:rPr lang="en-US" sz="3200" b="1" dirty="0"/>
              <a:t>?</a:t>
            </a:r>
            <a:endParaRPr lang="vi-VN" sz="3200" b="1" dirty="0"/>
          </a:p>
        </p:txBody>
      </p:sp>
      <p:sp>
        <p:nvSpPr>
          <p:cNvPr id="3" name="Content Placeholder 2">
            <a:extLst>
              <a:ext uri="{FF2B5EF4-FFF2-40B4-BE49-F238E27FC236}">
                <a16:creationId xmlns:a16="http://schemas.microsoft.com/office/drawing/2014/main" id="{ADC807FA-2CF0-46B6-B515-727989DA1E1F}"/>
              </a:ext>
            </a:extLst>
          </p:cNvPr>
          <p:cNvSpPr>
            <a:spLocks noGrp="1"/>
          </p:cNvSpPr>
          <p:nvPr>
            <p:ph idx="1"/>
          </p:nvPr>
        </p:nvSpPr>
        <p:spPr>
          <a:xfrm>
            <a:off x="457200" y="1828800"/>
            <a:ext cx="8229600" cy="3840163"/>
          </a:xfrm>
        </p:spPr>
        <p:txBody>
          <a:bodyPr/>
          <a:lstStyle/>
          <a:p>
            <a:pPr marL="514350" indent="-514350">
              <a:buFont typeface="+mj-lt"/>
              <a:buAutoNum type="arabicPeriod"/>
            </a:pPr>
            <a:r>
              <a:rPr lang="en-US" sz="2400" dirty="0" err="1"/>
              <a:t>Nhãn</a:t>
            </a:r>
            <a:r>
              <a:rPr lang="en-US" sz="2400" dirty="0"/>
              <a:t> </a:t>
            </a:r>
            <a:r>
              <a:rPr lang="en-US" sz="2400" dirty="0" err="1"/>
              <a:t>hiệu</a:t>
            </a:r>
            <a:r>
              <a:rPr lang="en-US" sz="2400" dirty="0"/>
              <a:t>/Th</a:t>
            </a:r>
            <a:r>
              <a:rPr lang="vi-VN" sz="2400" dirty="0"/>
              <a:t>ương hiệu quốc gia</a:t>
            </a:r>
          </a:p>
          <a:p>
            <a:pPr marL="514350" indent="-514350">
              <a:buFont typeface="+mj-lt"/>
              <a:buAutoNum type="arabicPeriod"/>
            </a:pPr>
            <a:r>
              <a:rPr lang="vi-VN" sz="2400" dirty="0"/>
              <a:t>Nắm bắt thông tin thị trường, xu thế công nghệ, ...</a:t>
            </a:r>
          </a:p>
          <a:p>
            <a:pPr marL="514350" indent="-514350">
              <a:buFont typeface="+mj-lt"/>
              <a:buAutoNum type="arabicPeriod"/>
            </a:pPr>
            <a:r>
              <a:rPr lang="vi-VN" sz="2400" dirty="0"/>
              <a:t>Tập trung vào giải pháp, dịch vụ CNTT</a:t>
            </a:r>
          </a:p>
          <a:p>
            <a:pPr marL="514350" indent="-514350">
              <a:buFont typeface="+mj-lt"/>
              <a:buAutoNum type="arabicPeriod"/>
            </a:pPr>
            <a:r>
              <a:rPr lang="vi-VN" sz="2400" dirty="0"/>
              <a:t>Cạnh tranh về giá</a:t>
            </a:r>
          </a:p>
          <a:p>
            <a:pPr marL="514350" indent="-514350">
              <a:buFont typeface="+mj-lt"/>
              <a:buAutoNum type="arabicPeriod"/>
            </a:pPr>
            <a:r>
              <a:rPr lang="vi-VN" sz="2400" dirty="0"/>
              <a:t>Năng động – sáng tạo</a:t>
            </a:r>
          </a:p>
          <a:p>
            <a:pPr marL="514350" indent="-514350">
              <a:buFont typeface="+mj-lt"/>
              <a:buAutoNum type="arabicPeriod"/>
            </a:pPr>
            <a:r>
              <a:rPr lang="vi-VN" sz="2400" dirty="0"/>
              <a:t>Lan tỏa</a:t>
            </a:r>
          </a:p>
          <a:p>
            <a:pPr marL="514350" indent="-514350">
              <a:buFont typeface="+mj-lt"/>
              <a:buAutoNum type="arabicPeriod"/>
            </a:pPr>
            <a:r>
              <a:rPr lang="vi-VN" sz="2400" dirty="0"/>
              <a:t>Đi cùng nhau...</a:t>
            </a:r>
          </a:p>
          <a:p>
            <a:pPr marL="514350" indent="-514350">
              <a:buFont typeface="+mj-lt"/>
              <a:buAutoNum type="arabicPeriod"/>
            </a:pPr>
            <a:endParaRPr lang="en-US" sz="2400" dirty="0"/>
          </a:p>
        </p:txBody>
      </p:sp>
      <p:sp>
        <p:nvSpPr>
          <p:cNvPr id="4" name="Rectangle 4">
            <a:extLst>
              <a:ext uri="{FF2B5EF4-FFF2-40B4-BE49-F238E27FC236}">
                <a16:creationId xmlns:a16="http://schemas.microsoft.com/office/drawing/2014/main" id="{3936DBAE-8EEC-404D-A499-83C6A90B4C6A}"/>
              </a:ext>
            </a:extLst>
          </p:cNvPr>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167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FC89AE-67BA-4BF1-B6BB-90E1D6EF94FC}"/>
              </a:ext>
            </a:extLst>
          </p:cNvPr>
          <p:cNvSpPr>
            <a:spLocks noGrp="1"/>
          </p:cNvSpPr>
          <p:nvPr>
            <p:ph type="title"/>
          </p:nvPr>
        </p:nvSpPr>
        <p:spPr>
          <a:xfrm>
            <a:off x="457200" y="274638"/>
            <a:ext cx="8229600" cy="1143000"/>
          </a:xfrm>
        </p:spPr>
        <p:txBody>
          <a:bodyPr/>
          <a:lstStyle/>
          <a:p>
            <a:r>
              <a:rPr lang="en-US" sz="3200" b="1" dirty="0" err="1"/>
              <a:t>Định</a:t>
            </a:r>
            <a:r>
              <a:rPr lang="en-US" sz="3200" b="1" dirty="0"/>
              <a:t> h</a:t>
            </a:r>
            <a:r>
              <a:rPr lang="vi-VN" sz="3200" b="1" dirty="0"/>
              <a:t>ướng các hoạt động hỗ trợ DN trong thời gian tới</a:t>
            </a:r>
          </a:p>
        </p:txBody>
      </p:sp>
      <p:sp>
        <p:nvSpPr>
          <p:cNvPr id="5" name="Content Placeholder 2">
            <a:extLst>
              <a:ext uri="{FF2B5EF4-FFF2-40B4-BE49-F238E27FC236}">
                <a16:creationId xmlns:a16="http://schemas.microsoft.com/office/drawing/2014/main" id="{C525F626-0363-467E-86E2-7FB63B8E7864}"/>
              </a:ext>
            </a:extLst>
          </p:cNvPr>
          <p:cNvSpPr>
            <a:spLocks noGrp="1"/>
          </p:cNvSpPr>
          <p:nvPr>
            <p:ph idx="1"/>
          </p:nvPr>
        </p:nvSpPr>
        <p:spPr>
          <a:xfrm>
            <a:off x="457200" y="1905000"/>
            <a:ext cx="8153400" cy="4114799"/>
          </a:xfrm>
        </p:spPr>
        <p:txBody>
          <a:bodyPr/>
          <a:lstStyle/>
          <a:p>
            <a:pPr marL="457200" indent="-457200">
              <a:spcBef>
                <a:spcPts val="1800"/>
              </a:spcBef>
              <a:buFont typeface="Wingdings" panose="05000000000000000000" pitchFamily="2" charset="2"/>
              <a:buChar char="Ø"/>
            </a:pPr>
            <a:r>
              <a:rPr lang="en-VN" sz="2400" dirty="0"/>
              <a:t>Đầu mối tiếp nhận </a:t>
            </a:r>
            <a:r>
              <a:rPr lang="en-US" sz="2400" dirty="0" err="1"/>
              <a:t>kiến</a:t>
            </a:r>
            <a:r>
              <a:rPr lang="en-US" sz="2400" dirty="0"/>
              <a:t> </a:t>
            </a:r>
            <a:r>
              <a:rPr lang="en-US" sz="2400" dirty="0" err="1"/>
              <a:t>nghị</a:t>
            </a:r>
            <a:r>
              <a:rPr lang="en-US" sz="2400" dirty="0"/>
              <a:t>/</a:t>
            </a:r>
            <a:r>
              <a:rPr lang="en-US" sz="2400" dirty="0" err="1"/>
              <a:t>đề</a:t>
            </a:r>
            <a:r>
              <a:rPr lang="en-US" sz="2400" dirty="0"/>
              <a:t> </a:t>
            </a:r>
            <a:r>
              <a:rPr lang="en-US" sz="2400" dirty="0" err="1"/>
              <a:t>xuất</a:t>
            </a:r>
            <a:r>
              <a:rPr lang="en-VN" sz="2400" dirty="0"/>
              <a:t> của DN trong quá trình đi ra nước ng</a:t>
            </a:r>
            <a:r>
              <a:rPr lang="en-US" sz="2400" dirty="0" err="1"/>
              <a:t>oài</a:t>
            </a:r>
            <a:r>
              <a:rPr lang="en-US" sz="2400" dirty="0"/>
              <a:t>.</a:t>
            </a:r>
            <a:endParaRPr lang="en-VN" sz="2400" dirty="0"/>
          </a:p>
          <a:p>
            <a:pPr marL="457200" indent="-457200">
              <a:spcBef>
                <a:spcPts val="1800"/>
              </a:spcBef>
              <a:buFont typeface="Wingdings" panose="05000000000000000000" pitchFamily="2" charset="2"/>
              <a:buChar char="Ø"/>
            </a:pPr>
            <a:r>
              <a:rPr lang="en-VN" sz="2400" dirty="0"/>
              <a:t>Thành lập tổ tư vấn hỗ trợ DN</a:t>
            </a:r>
            <a:r>
              <a:rPr lang="en-US" sz="2400" dirty="0"/>
              <a:t>.</a:t>
            </a:r>
            <a:endParaRPr lang="en-VN" sz="2400" dirty="0"/>
          </a:p>
          <a:p>
            <a:pPr marL="457200" indent="-457200">
              <a:spcBef>
                <a:spcPts val="1800"/>
              </a:spcBef>
              <a:buFont typeface="Wingdings" panose="05000000000000000000" pitchFamily="2" charset="2"/>
              <a:buChar char="Ø"/>
            </a:pPr>
            <a:r>
              <a:rPr lang="en-VN" sz="2400" dirty="0"/>
              <a:t>Truyền thông quảng bá về thương hiệu quốc gia, năng lực DN công nghệ số Việt Nam</a:t>
            </a:r>
            <a:r>
              <a:rPr lang="en-US" sz="2400" dirty="0"/>
              <a:t>.</a:t>
            </a:r>
            <a:endParaRPr lang="en-VN" sz="2400" dirty="0"/>
          </a:p>
          <a:p>
            <a:pPr marL="457200" indent="-457200">
              <a:spcBef>
                <a:spcPts val="1800"/>
              </a:spcBef>
              <a:buFont typeface="Wingdings" panose="05000000000000000000" pitchFamily="2" charset="2"/>
              <a:buChar char="Ø"/>
            </a:pPr>
            <a:r>
              <a:rPr lang="en-VN" sz="2400" dirty="0"/>
              <a:t>Hỗ trợ DN tham gia các chương trình, hoạt động xúc tiến thương mại tại nước ngoài</a:t>
            </a:r>
            <a:r>
              <a:rPr lang="en-US" sz="2400" dirty="0"/>
              <a:t>.</a:t>
            </a:r>
            <a:endParaRPr lang="en-VN" sz="2400" dirty="0"/>
          </a:p>
        </p:txBody>
      </p:sp>
      <p:sp>
        <p:nvSpPr>
          <p:cNvPr id="6" name="Rectangle 4">
            <a:extLst>
              <a:ext uri="{FF2B5EF4-FFF2-40B4-BE49-F238E27FC236}">
                <a16:creationId xmlns:a16="http://schemas.microsoft.com/office/drawing/2014/main" id="{254691F8-DDAC-4A7E-9625-B81AE9DDF62D}"/>
              </a:ext>
            </a:extLst>
          </p:cNvPr>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023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30223-ta9.jpg">
            <a:extLst>
              <a:ext uri="{FF2B5EF4-FFF2-40B4-BE49-F238E27FC236}">
                <a16:creationId xmlns:a16="http://schemas.microsoft.com/office/drawing/2014/main" id="{F95A6791-1507-4898-9C90-F0D3826A4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0"/>
            <a:ext cx="9146381"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B5E2D50-D180-4B76-9E7D-EA422B5F884E}"/>
              </a:ext>
            </a:extLst>
          </p:cNvPr>
          <p:cNvSpPr/>
          <p:nvPr/>
        </p:nvSpPr>
        <p:spPr>
          <a:xfrm>
            <a:off x="838200" y="152400"/>
            <a:ext cx="7772400" cy="461665"/>
          </a:xfrm>
          <a:prstGeom prst="rect">
            <a:avLst/>
          </a:prstGeom>
        </p:spPr>
        <p:txBody>
          <a:bodyPr wrap="square">
            <a:spAutoFit/>
          </a:bodyPr>
          <a:lstStyle/>
          <a:p>
            <a:r>
              <a:rPr lang="vi-VN" sz="2400" i="1" dirty="0">
                <a:solidFill>
                  <a:srgbClr val="333333"/>
                </a:solidFill>
                <a:latin typeface="NotoSans"/>
              </a:rPr>
              <a:t>Tổ tư vấn hỗ trợ doanh nghiệp công nghệ số đi ra nước ngoài</a:t>
            </a:r>
            <a:endParaRPr lang="vi-VN" sz="2400" dirty="0"/>
          </a:p>
        </p:txBody>
      </p:sp>
    </p:spTree>
    <p:extLst>
      <p:ext uri="{BB962C8B-B14F-4D97-AF65-F5344CB8AC3E}">
        <p14:creationId xmlns:p14="http://schemas.microsoft.com/office/powerpoint/2010/main" val="318730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789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789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1902045" y="2967335"/>
            <a:ext cx="5339924" cy="923330"/>
          </a:xfrm>
          <a:prstGeom prst="rect">
            <a:avLst/>
          </a:prstGeom>
          <a:noFill/>
        </p:spPr>
        <p:txBody>
          <a:bodyPr wrap="none" lIns="91440" tIns="45720" rIns="91440" bIns="45720">
            <a:spAutoFit/>
          </a:bodyPr>
          <a:lstStyle/>
          <a:p>
            <a:pPr algn="ctr"/>
            <a:r>
              <a:rPr lang="en-US" sz="54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Phần</a:t>
            </a: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Thảo</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luận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37430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en-US" altLang="en-US" b="1" dirty="0" err="1">
                <a:solidFill>
                  <a:srgbClr val="002060"/>
                </a:solidFill>
                <a:latin typeface="Times New Roman" panose="02020603050405020304" pitchFamily="18" charset="0"/>
                <a:cs typeface="Times New Roman" panose="02020603050405020304" pitchFamily="18" charset="0"/>
              </a:rPr>
              <a:t>Nội</a:t>
            </a:r>
            <a:r>
              <a:rPr lang="en-US" altLang="en-US" b="1" dirty="0">
                <a:solidFill>
                  <a:srgbClr val="002060"/>
                </a:solidFill>
                <a:latin typeface="Times New Roman" panose="02020603050405020304" pitchFamily="18" charset="0"/>
                <a:cs typeface="Times New Roman" panose="02020603050405020304" pitchFamily="18" charset="0"/>
              </a:rPr>
              <a:t> dung </a:t>
            </a:r>
            <a:r>
              <a:rPr lang="en-US" altLang="en-US" b="1" dirty="0" err="1">
                <a:solidFill>
                  <a:srgbClr val="002060"/>
                </a:solidFill>
                <a:latin typeface="Times New Roman" panose="02020603050405020304" pitchFamily="18" charset="0"/>
                <a:cs typeface="Times New Roman" panose="02020603050405020304" pitchFamily="18" charset="0"/>
              </a:rPr>
              <a:t>thảo</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luận</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bwMode="auto">
          <a:xfrm>
            <a:off x="473765" y="1600200"/>
            <a:ext cx="8229600" cy="4800600"/>
          </a:xfrm>
          <a:prstGeom prst="rect">
            <a:avLst/>
          </a:prstGeom>
          <a:noFill/>
          <a:ln w="9525">
            <a:noFill/>
            <a:miter lim="800000"/>
            <a:headEnd/>
            <a:tailEnd/>
          </a:ln>
        </p:spPr>
        <p:txBody>
          <a:bodyPr/>
          <a:lstStyle/>
          <a:p>
            <a:pPr marL="463550" lvl="1" indent="-463550">
              <a:spcAft>
                <a:spcPts val="600"/>
              </a:spcAft>
              <a:buFont typeface="Wingdings" panose="05000000000000000000" pitchFamily="2" charset="2"/>
              <a:buChar char="q"/>
              <a:defRPr/>
            </a:pPr>
            <a:r>
              <a:rPr lang="en-US" sz="2400" kern="0" dirty="0" err="1">
                <a:solidFill>
                  <a:srgbClr val="002060"/>
                </a:solidFill>
                <a:latin typeface="Times New Roman" panose="02020603050405020304" pitchFamily="18" charset="0"/>
                <a:cs typeface="Times New Roman" panose="02020603050405020304" pitchFamily="18" charset="0"/>
                <a:sym typeface="Wingdings"/>
              </a:rPr>
              <a:t>Những</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nội</a:t>
            </a:r>
            <a:r>
              <a:rPr lang="en-US" sz="2400" kern="0" dirty="0">
                <a:solidFill>
                  <a:srgbClr val="002060"/>
                </a:solidFill>
                <a:latin typeface="Times New Roman" panose="02020603050405020304" pitchFamily="18" charset="0"/>
                <a:cs typeface="Times New Roman" panose="02020603050405020304" pitchFamily="18" charset="0"/>
                <a:sym typeface="Wingdings"/>
              </a:rPr>
              <a:t> dung v</a:t>
            </a:r>
            <a:r>
              <a:rPr lang="vi-VN" sz="2400" kern="0" dirty="0">
                <a:solidFill>
                  <a:srgbClr val="002060"/>
                </a:solidFill>
                <a:latin typeface="Times New Roman" panose="02020603050405020304" pitchFamily="18" charset="0"/>
                <a:cs typeface="Times New Roman" panose="02020603050405020304" pitchFamily="18" charset="0"/>
                <a:sym typeface="Wingdings"/>
              </a:rPr>
              <a:t>ư</a:t>
            </a:r>
            <a:r>
              <a:rPr lang="en-US" sz="2400" kern="0" dirty="0" err="1">
                <a:solidFill>
                  <a:srgbClr val="002060"/>
                </a:solidFill>
                <a:latin typeface="Times New Roman" panose="02020603050405020304" pitchFamily="18" charset="0"/>
                <a:cs typeface="Times New Roman" panose="02020603050405020304" pitchFamily="18" charset="0"/>
                <a:sym typeface="Wingdings"/>
              </a:rPr>
              <a:t>ớng</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mắc</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khó</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khăn</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trong</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thời</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gian</a:t>
            </a:r>
            <a:r>
              <a:rPr lang="en-US" sz="2400" kern="0" dirty="0">
                <a:solidFill>
                  <a:srgbClr val="002060"/>
                </a:solidFill>
                <a:latin typeface="Times New Roman" panose="02020603050405020304" pitchFamily="18" charset="0"/>
                <a:cs typeface="Times New Roman" panose="02020603050405020304" pitchFamily="18" charset="0"/>
                <a:sym typeface="Wingdings"/>
              </a:rPr>
              <a:t> qua </a:t>
            </a:r>
            <a:r>
              <a:rPr lang="en-US" sz="2400" kern="0" dirty="0" err="1">
                <a:solidFill>
                  <a:srgbClr val="002060"/>
                </a:solidFill>
                <a:latin typeface="Times New Roman" panose="02020603050405020304" pitchFamily="18" charset="0"/>
                <a:cs typeface="Times New Roman" panose="02020603050405020304" pitchFamily="18" charset="0"/>
                <a:sym typeface="Wingdings"/>
              </a:rPr>
              <a:t>liên</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quan</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đến</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hội</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nhập</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quốc</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tế</a:t>
            </a:r>
            <a:r>
              <a:rPr lang="en-US" sz="2400" kern="0" dirty="0">
                <a:solidFill>
                  <a:srgbClr val="002060"/>
                </a:solidFill>
                <a:latin typeface="Times New Roman" panose="02020603050405020304" pitchFamily="18" charset="0"/>
                <a:cs typeface="Times New Roman" panose="02020603050405020304" pitchFamily="18" charset="0"/>
                <a:sym typeface="Wingdings"/>
              </a:rPr>
              <a:t>? =&gt;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bàn</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về</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giải</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pháp</a:t>
            </a:r>
            <a:r>
              <a:rPr lang="en-US" sz="2400" kern="0" dirty="0">
                <a:solidFill>
                  <a:srgbClr val="002060"/>
                </a:solidFill>
                <a:latin typeface="Times New Roman" panose="02020603050405020304" pitchFamily="18" charset="0"/>
                <a:cs typeface="Times New Roman" panose="02020603050405020304" pitchFamily="18" charset="0"/>
                <a:sym typeface="Wingdings"/>
              </a:rPr>
              <a:t>…</a:t>
            </a:r>
          </a:p>
          <a:p>
            <a:pPr marL="463550" lvl="1" indent="-463550">
              <a:spcAft>
                <a:spcPts val="600"/>
              </a:spcAft>
              <a:buFont typeface="Wingdings" panose="05000000000000000000" pitchFamily="2" charset="2"/>
              <a:buChar char="q"/>
              <a:defRPr/>
            </a:pPr>
            <a:r>
              <a:rPr lang="en-US" sz="2400" kern="0" dirty="0" err="1">
                <a:solidFill>
                  <a:srgbClr val="002060"/>
                </a:solidFill>
                <a:latin typeface="Times New Roman" panose="02020603050405020304" pitchFamily="18" charset="0"/>
                <a:cs typeface="Times New Roman" panose="02020603050405020304" pitchFamily="18" charset="0"/>
                <a:sym typeface="Wingdings"/>
              </a:rPr>
              <a:t>Tìm</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hiểu</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và</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tiếp</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cận</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thị</a:t>
            </a:r>
            <a:r>
              <a:rPr lang="en-US" sz="2400" kern="0" dirty="0">
                <a:solidFill>
                  <a:srgbClr val="002060"/>
                </a:solidFill>
                <a:latin typeface="Times New Roman" panose="02020603050405020304" pitchFamily="18" charset="0"/>
                <a:cs typeface="Times New Roman" panose="02020603050405020304" pitchFamily="18" charset="0"/>
                <a:sym typeface="Wingdings"/>
              </a:rPr>
              <a:t> tr</a:t>
            </a:r>
            <a:r>
              <a:rPr lang="vi-VN" sz="2400" kern="0" dirty="0">
                <a:solidFill>
                  <a:srgbClr val="002060"/>
                </a:solidFill>
                <a:latin typeface="Times New Roman" panose="02020603050405020304" pitchFamily="18" charset="0"/>
                <a:cs typeface="Times New Roman" panose="02020603050405020304" pitchFamily="18" charset="0"/>
                <a:sym typeface="Wingdings"/>
              </a:rPr>
              <a:t>ường nước ngoài? (FTAP – </a:t>
            </a:r>
            <a:r>
              <a:rPr lang="en-US" sz="2400" kern="0" dirty="0" err="1">
                <a:solidFill>
                  <a:srgbClr val="002060"/>
                </a:solidFill>
                <a:latin typeface="Times New Roman" panose="02020603050405020304" pitchFamily="18" charset="0"/>
                <a:cs typeface="Times New Roman" panose="02020603050405020304" pitchFamily="18" charset="0"/>
                <a:sym typeface="Wingdings"/>
              </a:rPr>
              <a:t>Công</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thông</a:t>
            </a:r>
            <a:r>
              <a:rPr lang="en-US" sz="2400" kern="0" dirty="0">
                <a:solidFill>
                  <a:srgbClr val="002060"/>
                </a:solidFill>
                <a:latin typeface="Times New Roman" panose="02020603050405020304" pitchFamily="18" charset="0"/>
                <a:cs typeface="Times New Roman" panose="02020603050405020304" pitchFamily="18" charset="0"/>
                <a:sym typeface="Wingdings"/>
              </a:rPr>
              <a:t> tin </a:t>
            </a:r>
            <a:r>
              <a:rPr lang="en-US" sz="2400" kern="0" dirty="0" err="1">
                <a:solidFill>
                  <a:srgbClr val="002060"/>
                </a:solidFill>
                <a:latin typeface="Times New Roman" panose="02020603050405020304" pitchFamily="18" charset="0"/>
                <a:cs typeface="Times New Roman" panose="02020603050405020304" pitchFamily="18" charset="0"/>
                <a:sym typeface="Wingdings"/>
              </a:rPr>
              <a:t>của</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Chính</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phủ</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liên</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quan</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đến</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các</a:t>
            </a:r>
            <a:r>
              <a:rPr lang="en-US" sz="2400" kern="0" dirty="0">
                <a:solidFill>
                  <a:srgbClr val="002060"/>
                </a:solidFill>
                <a:latin typeface="Times New Roman" panose="02020603050405020304" pitchFamily="18" charset="0"/>
                <a:cs typeface="Times New Roman" panose="02020603050405020304" pitchFamily="18" charset="0"/>
                <a:sym typeface="Wingdings"/>
              </a:rPr>
              <a:t> FTA, </a:t>
            </a:r>
            <a:r>
              <a:rPr lang="vi-VN" sz="2400" kern="0" dirty="0">
                <a:solidFill>
                  <a:srgbClr val="002060"/>
                </a:solidFill>
                <a:latin typeface="Times New Roman" panose="02020603050405020304" pitchFamily="18" charset="0"/>
                <a:cs typeface="Times New Roman" panose="02020603050405020304" pitchFamily="18" charset="0"/>
                <a:sym typeface="Wingdings"/>
              </a:rPr>
              <a:t>công cụ hỗ trợ</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cho</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doanh</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nghiệp</a:t>
            </a:r>
            <a:r>
              <a:rPr lang="vi-VN" sz="2400" kern="0" dirty="0">
                <a:solidFill>
                  <a:srgbClr val="002060"/>
                </a:solidFill>
                <a:latin typeface="Times New Roman" panose="02020603050405020304" pitchFamily="18" charset="0"/>
                <a:cs typeface="Times New Roman" panose="02020603050405020304" pitchFamily="18" charset="0"/>
                <a:sym typeface="Wingdings"/>
              </a:rPr>
              <a:t>)</a:t>
            </a:r>
          </a:p>
          <a:p>
            <a:pPr marL="463550" lvl="1" indent="-463550">
              <a:spcAft>
                <a:spcPts val="600"/>
              </a:spcAft>
              <a:buFont typeface="Wingdings" panose="05000000000000000000" pitchFamily="2" charset="2"/>
              <a:buChar char="q"/>
              <a:defRPr/>
            </a:pPr>
            <a:r>
              <a:rPr lang="vi-VN" sz="2400" kern="0" dirty="0">
                <a:solidFill>
                  <a:srgbClr val="002060"/>
                </a:solidFill>
                <a:latin typeface="Times New Roman" panose="02020603050405020304" pitchFamily="18" charset="0"/>
                <a:cs typeface="Times New Roman" panose="02020603050405020304" pitchFamily="18" charset="0"/>
                <a:sym typeface="Wingdings"/>
              </a:rPr>
              <a:t>Vai trò của </a:t>
            </a:r>
            <a:r>
              <a:rPr lang="en-US" sz="2400" kern="0" dirty="0" err="1">
                <a:solidFill>
                  <a:srgbClr val="002060"/>
                </a:solidFill>
                <a:latin typeface="Times New Roman" panose="02020603050405020304" pitchFamily="18" charset="0"/>
                <a:cs typeface="Times New Roman" panose="02020603050405020304" pitchFamily="18" charset="0"/>
                <a:sym typeface="Wingdings"/>
              </a:rPr>
              <a:t>hợp</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tác</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quốc</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tế</a:t>
            </a:r>
            <a:r>
              <a:rPr lang="vi-VN" sz="2400" kern="0" dirty="0">
                <a:solidFill>
                  <a:srgbClr val="002060"/>
                </a:solidFill>
                <a:latin typeface="Times New Roman" panose="02020603050405020304" pitchFamily="18" charset="0"/>
                <a:cs typeface="Times New Roman" panose="02020603050405020304" pitchFamily="18" charset="0"/>
                <a:sym typeface="Wingdings"/>
              </a:rPr>
              <a:t> trong quá trình chuyển đổi số? Đưa doanh nghiệp V</a:t>
            </a:r>
            <a:r>
              <a:rPr lang="en-US" sz="2400" kern="0" dirty="0" err="1">
                <a:solidFill>
                  <a:srgbClr val="002060"/>
                </a:solidFill>
                <a:latin typeface="Times New Roman" panose="02020603050405020304" pitchFamily="18" charset="0"/>
                <a:cs typeface="Times New Roman" panose="02020603050405020304" pitchFamily="18" charset="0"/>
                <a:sym typeface="Wingdings"/>
              </a:rPr>
              <a:t>iệt</a:t>
            </a:r>
            <a:r>
              <a:rPr lang="en-US" sz="2400" kern="0" dirty="0">
                <a:solidFill>
                  <a:srgbClr val="002060"/>
                </a:solidFill>
                <a:latin typeface="Times New Roman" panose="02020603050405020304" pitchFamily="18" charset="0"/>
                <a:cs typeface="Times New Roman" panose="02020603050405020304" pitchFamily="18" charset="0"/>
                <a:sym typeface="Wingdings"/>
              </a:rPr>
              <a:t> Nam</a:t>
            </a:r>
            <a:r>
              <a:rPr lang="vi-VN" sz="2400" kern="0" dirty="0">
                <a:solidFill>
                  <a:srgbClr val="002060"/>
                </a:solidFill>
                <a:latin typeface="Times New Roman" panose="02020603050405020304" pitchFamily="18" charset="0"/>
                <a:cs typeface="Times New Roman" panose="02020603050405020304" pitchFamily="18" charset="0"/>
                <a:sym typeface="Wingdings"/>
              </a:rPr>
              <a:t> và Sản phẩm số Make-in-VN ra thế giới?</a:t>
            </a:r>
          </a:p>
          <a:p>
            <a:pPr marL="463550" lvl="1" indent="-463550">
              <a:spcAft>
                <a:spcPts val="600"/>
              </a:spcAft>
              <a:buFont typeface="Wingdings" panose="05000000000000000000" pitchFamily="2" charset="2"/>
              <a:buChar char="q"/>
              <a:defRPr/>
            </a:pPr>
            <a:r>
              <a:rPr lang="vi-VN" sz="2400" kern="0" dirty="0">
                <a:solidFill>
                  <a:srgbClr val="002060"/>
                </a:solidFill>
                <a:latin typeface="Times New Roman" panose="02020603050405020304" pitchFamily="18" charset="0"/>
                <a:cs typeface="Times New Roman" panose="02020603050405020304" pitchFamily="18" charset="0"/>
                <a:sym typeface="Wingdings"/>
              </a:rPr>
              <a:t>Xu thế hình thành các liên kết quốc tế về kinh tế số?</a:t>
            </a:r>
          </a:p>
          <a:p>
            <a:pPr marL="463550" lvl="1" indent="-463550">
              <a:spcAft>
                <a:spcPts val="600"/>
              </a:spcAft>
              <a:buFont typeface="Wingdings" panose="05000000000000000000" pitchFamily="2" charset="2"/>
              <a:buChar char="q"/>
              <a:defRPr/>
            </a:pPr>
            <a:r>
              <a:rPr lang="vi-VN" sz="2400" kern="0" dirty="0">
                <a:solidFill>
                  <a:srgbClr val="002060"/>
                </a:solidFill>
                <a:latin typeface="Times New Roman" panose="02020603050405020304" pitchFamily="18" charset="0"/>
                <a:cs typeface="Times New Roman" panose="02020603050405020304" pitchFamily="18" charset="0"/>
                <a:sym typeface="Wingdings"/>
              </a:rPr>
              <a:t>Vấn đề hội nhập, </a:t>
            </a:r>
            <a:r>
              <a:rPr lang="en-US" sz="2400" kern="0" dirty="0" err="1">
                <a:solidFill>
                  <a:srgbClr val="002060"/>
                </a:solidFill>
                <a:latin typeface="Times New Roman" panose="02020603050405020304" pitchFamily="18" charset="0"/>
                <a:cs typeface="Times New Roman" panose="02020603050405020304" pitchFamily="18" charset="0"/>
                <a:sym typeface="Wingdings"/>
              </a:rPr>
              <a:t>hợp</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tác</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quốc</a:t>
            </a:r>
            <a:r>
              <a:rPr lang="en-US" sz="2400" kern="0" dirty="0">
                <a:solidFill>
                  <a:srgbClr val="002060"/>
                </a:solidFill>
                <a:latin typeface="Times New Roman" panose="02020603050405020304" pitchFamily="18" charset="0"/>
                <a:cs typeface="Times New Roman" panose="02020603050405020304" pitchFamily="18" charset="0"/>
                <a:sym typeface="Wingdings"/>
              </a:rPr>
              <a:t> </a:t>
            </a:r>
            <a:r>
              <a:rPr lang="en-US" sz="2400" kern="0" dirty="0" err="1">
                <a:solidFill>
                  <a:srgbClr val="002060"/>
                </a:solidFill>
                <a:latin typeface="Times New Roman" panose="02020603050405020304" pitchFamily="18" charset="0"/>
                <a:cs typeface="Times New Roman" panose="02020603050405020304" pitchFamily="18" charset="0"/>
                <a:sym typeface="Wingdings"/>
              </a:rPr>
              <a:t>tế</a:t>
            </a:r>
            <a:r>
              <a:rPr lang="vi-VN" sz="2400" kern="0" dirty="0">
                <a:solidFill>
                  <a:srgbClr val="002060"/>
                </a:solidFill>
                <a:latin typeface="Times New Roman" panose="02020603050405020304" pitchFamily="18" charset="0"/>
                <a:cs typeface="Times New Roman" panose="02020603050405020304" pitchFamily="18" charset="0"/>
                <a:sym typeface="Wingdings"/>
              </a:rPr>
              <a:t> đối với cán bộ, công chức địa phương?</a:t>
            </a:r>
          </a:p>
          <a:p>
            <a:pPr marL="463550" lvl="1" indent="-463550">
              <a:spcAft>
                <a:spcPts val="600"/>
              </a:spcAft>
              <a:buFont typeface="Wingdings" panose="05000000000000000000" pitchFamily="2" charset="2"/>
              <a:buChar char="q"/>
              <a:defRPr/>
            </a:pPr>
            <a:r>
              <a:rPr lang="vi-VN" sz="2400" kern="0" dirty="0">
                <a:solidFill>
                  <a:srgbClr val="002060"/>
                </a:solidFill>
                <a:latin typeface="Times New Roman" panose="02020603050405020304" pitchFamily="18" charset="0"/>
                <a:cs typeface="Times New Roman" panose="02020603050405020304" pitchFamily="18" charset="0"/>
                <a:sym typeface="Wingdings"/>
              </a:rPr>
              <a:t>...</a:t>
            </a:r>
            <a:endParaRPr lang="en-US" sz="2400" kern="0" dirty="0">
              <a:solidFill>
                <a:srgbClr val="002060"/>
              </a:solidFill>
              <a:latin typeface="Times New Roman" panose="02020603050405020304" pitchFamily="18" charset="0"/>
              <a:cs typeface="Times New Roman" panose="02020603050405020304" pitchFamily="18" charset="0"/>
              <a:sym typeface="Wingdings"/>
            </a:endParaRPr>
          </a:p>
        </p:txBody>
      </p:sp>
      <p:sp>
        <p:nvSpPr>
          <p:cNvPr id="717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717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01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87412"/>
          </a:xfrm>
        </p:spPr>
        <p:txBody>
          <a:bodyPr/>
          <a:lstStyle/>
          <a:p>
            <a:pPr algn="r" eaLnBrk="1" hangingPunct="1"/>
            <a:r>
              <a:rPr lang="en-US" altLang="en-US" sz="4000" b="1" dirty="0" err="1">
                <a:latin typeface="Arial" panose="020B0604020202020204" pitchFamily="34" charset="0"/>
                <a:cs typeface="Arial" panose="020B0604020202020204" pitchFamily="34" charset="0"/>
              </a:rPr>
              <a:t>Mục</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tiêu</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kỳ</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vọng</a:t>
            </a:r>
            <a:endParaRPr lang="en-US" altLang="en-US" sz="4000" b="1" dirty="0">
              <a:latin typeface="Arial" panose="020B0604020202020204" pitchFamily="34" charset="0"/>
              <a:cs typeface="Arial" panose="020B0604020202020204" pitchFamily="34" charset="0"/>
            </a:endParaRPr>
          </a:p>
        </p:txBody>
      </p:sp>
      <p:sp>
        <p:nvSpPr>
          <p:cNvPr id="4099" name="Rectangle 3"/>
          <p:cNvSpPr>
            <a:spLocks noGrp="1" noChangeArrowheads="1"/>
          </p:cNvSpPr>
          <p:nvPr>
            <p:ph type="body" idx="1"/>
          </p:nvPr>
        </p:nvSpPr>
        <p:spPr>
          <a:xfrm>
            <a:off x="606425" y="1809750"/>
            <a:ext cx="8080375" cy="3124200"/>
          </a:xfrm>
        </p:spPr>
        <p:txBody>
          <a:bodyPr/>
          <a:lstStyle/>
          <a:p>
            <a:pPr marL="463550" indent="-463550">
              <a:spcBef>
                <a:spcPts val="600"/>
              </a:spcBef>
              <a:spcAft>
                <a:spcPts val="600"/>
              </a:spcAft>
              <a:buFont typeface="Wingdings" panose="05000000000000000000" pitchFamily="2" charset="2"/>
              <a:buChar char="Ø"/>
              <a:defRPr/>
            </a:pPr>
            <a:r>
              <a:rPr lang="en-US" sz="2600" dirty="0" err="1">
                <a:solidFill>
                  <a:srgbClr val="002060"/>
                </a:solidFill>
                <a:latin typeface="Times New Roman" panose="02020603050405020304" pitchFamily="18" charset="0"/>
                <a:cs typeface="Times New Roman" panose="02020603050405020304" pitchFamily="18" charset="0"/>
              </a:rPr>
              <a:t>Nâng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cao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nhận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thức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về</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hội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nhập</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quốc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tế</a:t>
            </a:r>
            <a:endParaRPr lang="en-US" sz="2600" dirty="0">
              <a:solidFill>
                <a:srgbClr val="002060"/>
              </a:solidFill>
              <a:latin typeface="Times New Roman" panose="02020603050405020304" pitchFamily="18" charset="0"/>
              <a:cs typeface="Times New Roman" panose="02020603050405020304" pitchFamily="18" charset="0"/>
            </a:endParaRPr>
          </a:p>
          <a:p>
            <a:pPr marL="463550" indent="-463550">
              <a:spcBef>
                <a:spcPts val="600"/>
              </a:spcBef>
              <a:spcAft>
                <a:spcPts val="600"/>
              </a:spcAft>
              <a:buFont typeface="Wingdings" panose="05000000000000000000" pitchFamily="2" charset="2"/>
              <a:buChar char="Ø"/>
              <a:defRPr/>
            </a:pPr>
            <a:r>
              <a:rPr lang="en-US" sz="2600" dirty="0" err="1">
                <a:solidFill>
                  <a:srgbClr val="002060"/>
                </a:solidFill>
                <a:latin typeface="Times New Roman" panose="02020603050405020304" pitchFamily="18" charset="0"/>
                <a:cs typeface="Times New Roman" panose="02020603050405020304" pitchFamily="18" charset="0"/>
              </a:rPr>
              <a:t>Quán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triệt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một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số</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định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hướng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đường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lối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chính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sách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lớn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của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Đảng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Chính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phủ</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về</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hội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nhập</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quốc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tế</a:t>
            </a:r>
            <a:r>
              <a:rPr lang="en-US" sz="2600" dirty="0">
                <a:solidFill>
                  <a:srgbClr val="002060"/>
                </a:solidFill>
                <a:latin typeface="Times New Roman" panose="02020603050405020304" pitchFamily="18" charset="0"/>
                <a:cs typeface="Times New Roman" panose="02020603050405020304" pitchFamily="18" charset="0"/>
              </a:rPr>
              <a:t>.</a:t>
            </a:r>
          </a:p>
          <a:p>
            <a:pPr marL="463550" indent="-463550">
              <a:spcBef>
                <a:spcPts val="600"/>
              </a:spcBef>
              <a:spcAft>
                <a:spcPts val="600"/>
              </a:spcAft>
              <a:buFont typeface="Wingdings" panose="05000000000000000000" pitchFamily="2" charset="2"/>
              <a:buChar char="Ø"/>
              <a:defRPr/>
            </a:pPr>
            <a:r>
              <a:rPr lang="en-US" sz="2600" dirty="0" err="1">
                <a:solidFill>
                  <a:srgbClr val="002060"/>
                </a:solidFill>
                <a:latin typeface="Times New Roman" panose="02020603050405020304" pitchFamily="18" charset="0"/>
                <a:cs typeface="Times New Roman" panose="02020603050405020304" pitchFamily="18" charset="0"/>
              </a:rPr>
              <a:t>Nhận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thức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về</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hội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nhập</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thông</a:t>
            </a:r>
            <a:r>
              <a:rPr lang="en-US" sz="2600" dirty="0">
                <a:solidFill>
                  <a:srgbClr val="002060"/>
                </a:solidFill>
                <a:latin typeface="Times New Roman" panose="02020603050405020304" pitchFamily="18" charset="0"/>
                <a:cs typeface="Times New Roman" panose="02020603050405020304" pitchFamily="18" charset="0"/>
              </a:rPr>
              <a:t> qua </a:t>
            </a:r>
            <a:r>
              <a:rPr lang="en-US" sz="2600" dirty="0" err="1">
                <a:solidFill>
                  <a:srgbClr val="002060"/>
                </a:solidFill>
                <a:latin typeface="Times New Roman" panose="02020603050405020304" pitchFamily="18" charset="0"/>
                <a:cs typeface="Times New Roman" panose="02020603050405020304" pitchFamily="18" charset="0"/>
              </a:rPr>
              <a:t>các</a:t>
            </a:r>
            <a:r>
              <a:rPr lang="en-US" sz="2600" dirty="0">
                <a:solidFill>
                  <a:srgbClr val="002060"/>
                </a:solidFill>
                <a:latin typeface="Times New Roman" panose="02020603050405020304" pitchFamily="18" charset="0"/>
                <a:cs typeface="Times New Roman" panose="02020603050405020304" pitchFamily="18" charset="0"/>
              </a:rPr>
              <a:t> FTAs </a:t>
            </a:r>
            <a:r>
              <a:rPr lang="en-US" sz="2600" dirty="0" err="1">
                <a:solidFill>
                  <a:srgbClr val="002060"/>
                </a:solidFill>
                <a:latin typeface="Times New Roman" panose="02020603050405020304" pitchFamily="18" charset="0"/>
                <a:cs typeface="Times New Roman" panose="02020603050405020304" pitchFamily="18" charset="0"/>
              </a:rPr>
              <a:t>và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thế</a:t>
            </a:r>
            <a:r>
              <a:rPr lang="en-US" sz="2600" dirty="0">
                <a:solidFill>
                  <a:srgbClr val="002060"/>
                </a:solidFill>
                <a:latin typeface="Times New Roman" panose="02020603050405020304" pitchFamily="18" charset="0"/>
                <a:cs typeface="Times New Roman" panose="02020603050405020304" pitchFamily="18" charset="0"/>
              </a:rPr>
              <a:t>.</a:t>
            </a:r>
          </a:p>
          <a:p>
            <a:pPr marL="463550" indent="-463550">
              <a:spcBef>
                <a:spcPts val="600"/>
              </a:spcBef>
              <a:spcAft>
                <a:spcPts val="600"/>
              </a:spcAft>
              <a:buFont typeface="Wingdings" panose="05000000000000000000" pitchFamily="2" charset="2"/>
              <a:buChar char="Ø"/>
              <a:defRPr/>
            </a:pPr>
            <a:r>
              <a:rPr lang="en-US" sz="2600" dirty="0" err="1">
                <a:solidFill>
                  <a:srgbClr val="002060"/>
                </a:solidFill>
                <a:latin typeface="Times New Roman" panose="02020603050405020304" pitchFamily="18" charset="0"/>
                <a:cs typeface="Times New Roman" panose="02020603050405020304" pitchFamily="18" charset="0"/>
              </a:rPr>
              <a:t>Nhận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thức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về</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những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cơ</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hội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thách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thức</a:t>
            </a:r>
            <a:r>
              <a:rPr lang="en-US" sz="2600" dirty="0">
                <a:solidFill>
                  <a:srgbClr val="002060"/>
                </a:solidFill>
                <a:latin typeface="Times New Roman" panose="02020603050405020304" pitchFamily="18" charset="0"/>
                <a:cs typeface="Times New Roman" panose="02020603050405020304" pitchFamily="18" charset="0"/>
              </a:rPr>
              <a:t>.</a:t>
            </a:r>
          </a:p>
          <a:p>
            <a:pPr marL="463550" indent="-463550">
              <a:spcBef>
                <a:spcPts val="600"/>
              </a:spcBef>
              <a:spcAft>
                <a:spcPts val="600"/>
              </a:spcAft>
              <a:buFont typeface="Wingdings" panose="05000000000000000000" pitchFamily="2" charset="2"/>
              <a:buChar char="Ø"/>
              <a:defRPr/>
            </a:pPr>
            <a:r>
              <a:rPr lang="en-US" sz="2600" dirty="0" err="1">
                <a:solidFill>
                  <a:srgbClr val="002060"/>
                </a:solidFill>
                <a:latin typeface="Times New Roman" panose="02020603050405020304" pitchFamily="18" charset="0"/>
                <a:cs typeface="Times New Roman" panose="02020603050405020304" pitchFamily="18" charset="0"/>
              </a:rPr>
              <a:t>Xác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định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các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mục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tiêu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hành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động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của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Tỉnh</a:t>
            </a:r>
            <a:r>
              <a:rPr lang="en-US" sz="2600" dirty="0">
                <a:solidFill>
                  <a:srgbClr val="002060"/>
                </a:solidFill>
                <a:latin typeface="Times New Roman" panose="02020603050405020304" pitchFamily="18" charset="0"/>
                <a:cs typeface="Times New Roman" panose="02020603050405020304" pitchFamily="18" charset="0"/>
              </a:rPr>
              <a:t>.</a:t>
            </a:r>
          </a:p>
        </p:txBody>
      </p:sp>
      <p:sp>
        <p:nvSpPr>
          <p:cNvPr id="4100"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01"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02"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AutoShape 14" descr="target-thumb1"/>
          <p:cNvSpPr>
            <a:spLocks noChangeAspect="1" noChangeArrowheads="1"/>
          </p:cNvSpPr>
          <p:nvPr/>
        </p:nvSpPr>
        <p:spPr bwMode="auto">
          <a:xfrm>
            <a:off x="155575" y="-68580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00600"/>
            <a:ext cx="27622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Scroll Back Images, Stock Photos &amp;amp; Vectors | Shutterstock">
            <a:hlinkClick r:id="rId4" action="ppaction://hlinksldjump"/>
            <a:extLst>
              <a:ext uri="{FF2B5EF4-FFF2-40B4-BE49-F238E27FC236}">
                <a16:creationId xmlns:a16="http://schemas.microsoft.com/office/drawing/2014/main" id="{F8CDE0D4-84E6-4C09-B762-FDEC0746B3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9150" y="6095618"/>
            <a:ext cx="704850" cy="759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7893"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7894"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1309600" y="2598003"/>
            <a:ext cx="6524800" cy="923330"/>
          </a:xfrm>
          <a:prstGeom prst="rect">
            <a:avLst/>
          </a:prstGeom>
          <a:noFill/>
        </p:spPr>
        <p:txBody>
          <a:bodyPr wrap="none" lIns="91440" tIns="45720" rIns="91440" bIns="45720">
            <a:spAutoFit/>
          </a:bodyPr>
          <a:lstStyle/>
          <a:p>
            <a:pPr algn="ctr"/>
            <a:r>
              <a:rPr lang="en-US" sz="54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Trân</a:t>
            </a: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trọng</a:t>
            </a: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cám</a:t>
            </a: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ơn</a:t>
            </a: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2" name="TextBox 1">
            <a:extLst>
              <a:ext uri="{FF2B5EF4-FFF2-40B4-BE49-F238E27FC236}">
                <a16:creationId xmlns:a16="http://schemas.microsoft.com/office/drawing/2014/main" id="{EB529D33-D912-4D3B-9439-8CA03DCAB746}"/>
              </a:ext>
            </a:extLst>
          </p:cNvPr>
          <p:cNvSpPr txBox="1"/>
          <p:nvPr/>
        </p:nvSpPr>
        <p:spPr>
          <a:xfrm>
            <a:off x="1447800" y="4038600"/>
            <a:ext cx="6563207" cy="1354217"/>
          </a:xfrm>
          <a:prstGeom prst="rect">
            <a:avLst/>
          </a:prstGeom>
          <a:noFill/>
        </p:spPr>
        <p:txBody>
          <a:bodyPr wrap="none" rtlCol="0">
            <a:spAutoFit/>
          </a:bodyPr>
          <a:lstStyle/>
          <a:p>
            <a:pPr>
              <a:spcAft>
                <a:spcPts val="400"/>
              </a:spcAft>
            </a:pPr>
            <a:r>
              <a:rPr lang="vi-VN" b="1" dirty="0">
                <a:solidFill>
                  <a:srgbClr val="002060"/>
                </a:solidFill>
                <a:latin typeface="Times New Roman" panose="02020603050405020304" pitchFamily="18" charset="0"/>
                <a:cs typeface="Times New Roman" panose="02020603050405020304" pitchFamily="18" charset="0"/>
              </a:rPr>
              <a:t>Đầu mối liên hệ</a:t>
            </a:r>
            <a:r>
              <a:rPr lang="vi-VN" dirty="0">
                <a:solidFill>
                  <a:srgbClr val="002060"/>
                </a:solidFill>
                <a:latin typeface="Times New Roman" panose="02020603050405020304" pitchFamily="18" charset="0"/>
                <a:cs typeface="Times New Roman" panose="02020603050405020304" pitchFamily="18" charset="0"/>
              </a:rPr>
              <a:t>: Vụ Hợp tác quốc tế, Bộ Thông tin và Truyền thông</a:t>
            </a:r>
          </a:p>
          <a:p>
            <a:pPr>
              <a:spcAft>
                <a:spcPts val="400"/>
              </a:spcAft>
            </a:pPr>
            <a:r>
              <a:rPr lang="vi-VN" dirty="0">
                <a:solidFill>
                  <a:srgbClr val="002060"/>
                </a:solidFill>
                <a:latin typeface="Times New Roman" panose="02020603050405020304" pitchFamily="18" charset="0"/>
                <a:cs typeface="Times New Roman" panose="02020603050405020304" pitchFamily="18" charset="0"/>
              </a:rPr>
              <a:t>18 Nguyễn Du, </a:t>
            </a:r>
            <a:r>
              <a:rPr lang="en-US" dirty="0">
                <a:solidFill>
                  <a:srgbClr val="002060"/>
                </a:solidFill>
                <a:latin typeface="Times New Roman" panose="02020603050405020304" pitchFamily="18" charset="0"/>
                <a:cs typeface="Times New Roman" panose="02020603050405020304" pitchFamily="18" charset="0"/>
              </a:rPr>
              <a:t>Q. Hai </a:t>
            </a:r>
            <a:r>
              <a:rPr lang="en-US" dirty="0" err="1">
                <a:solidFill>
                  <a:srgbClr val="002060"/>
                </a:solidFill>
                <a:latin typeface="Times New Roman" panose="02020603050405020304" pitchFamily="18" charset="0"/>
                <a:cs typeface="Times New Roman" panose="02020603050405020304" pitchFamily="18" charset="0"/>
              </a:rPr>
              <a:t>Bà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Trưng</a:t>
            </a:r>
            <a:r>
              <a:rPr lang="vi-VN" dirty="0">
                <a:solidFill>
                  <a:srgbClr val="002060"/>
                </a:solidFill>
                <a:latin typeface="Times New Roman" panose="02020603050405020304" pitchFamily="18" charset="0"/>
                <a:cs typeface="Times New Roman" panose="02020603050405020304" pitchFamily="18" charset="0"/>
              </a:rPr>
              <a:t>, Hà Nội</a:t>
            </a:r>
          </a:p>
          <a:p>
            <a:pPr>
              <a:spcAft>
                <a:spcPts val="400"/>
              </a:spcAft>
            </a:pPr>
            <a:r>
              <a:rPr lang="vi-VN" dirty="0">
                <a:solidFill>
                  <a:srgbClr val="002060"/>
                </a:solidFill>
                <a:latin typeface="Times New Roman" panose="02020603050405020304" pitchFamily="18" charset="0"/>
                <a:cs typeface="Times New Roman" panose="02020603050405020304" pitchFamily="18" charset="0"/>
              </a:rPr>
              <a:t>Số điện thoại: (024) 39449804</a:t>
            </a:r>
          </a:p>
          <a:p>
            <a:pPr>
              <a:spcAft>
                <a:spcPts val="400"/>
              </a:spcAft>
            </a:pPr>
            <a:r>
              <a:rPr lang="vi-VN" dirty="0">
                <a:solidFill>
                  <a:srgbClr val="002060"/>
                </a:solidFill>
                <a:latin typeface="Times New Roman" panose="02020603050405020304" pitchFamily="18" charset="0"/>
                <a:cs typeface="Times New Roman" panose="02020603050405020304" pitchFamily="18" charset="0"/>
              </a:rPr>
              <a:t>Địa chỉ email: </a:t>
            </a:r>
            <a:r>
              <a:rPr lang="vi-VN"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nqqquyen@mic.gov.vn</a:t>
            </a:r>
            <a:r>
              <a:rPr lang="vi-VN"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883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79088"/>
          </a:xfrm>
        </p:spPr>
        <p:txBody>
          <a:bodyPr/>
          <a:lstStyle/>
          <a:p>
            <a:pPr algn="r" eaLnBrk="1" hangingPunct="1"/>
            <a:r>
              <a:rPr lang="en-US" altLang="en-US" sz="4000" b="1" dirty="0" err="1">
                <a:latin typeface="Times New Roman" panose="02020603050405020304" pitchFamily="18" charset="0"/>
                <a:cs typeface="Times New Roman" panose="02020603050405020304" pitchFamily="18" charset="0"/>
              </a:rPr>
              <a:t>Chủ</a:t>
            </a:r>
            <a:r>
              <a:rPr lang="en-US" altLang="en-US" sz="4000" b="1" dirty="0">
                <a:latin typeface="Times New Roman" panose="02020603050405020304" pitchFamily="18" charset="0"/>
                <a:cs typeface="Times New Roman" panose="02020603050405020304" pitchFamily="18" charset="0"/>
              </a:rPr>
              <a:t> tr</a:t>
            </a:r>
            <a:r>
              <a:rPr lang="vi-VN" altLang="en-US" sz="4000" b="1" dirty="0">
                <a:latin typeface="Times New Roman" panose="02020603050405020304" pitchFamily="18" charset="0"/>
                <a:cs typeface="Times New Roman" panose="02020603050405020304" pitchFamily="18" charset="0"/>
              </a:rPr>
              <a:t>ương, đường lối</a:t>
            </a:r>
            <a:endParaRPr lang="en-US" altLang="en-US" sz="4000" b="1" i="1" dirty="0">
              <a:latin typeface="Times New Roman" panose="02020603050405020304" pitchFamily="18" charset="0"/>
              <a:cs typeface="Times New Roman" panose="02020603050405020304" pitchFamily="18" charset="0"/>
            </a:endParaRPr>
          </a:p>
        </p:txBody>
      </p:sp>
      <p:sp>
        <p:nvSpPr>
          <p:cNvPr id="5124" name="Rectangle 4"/>
          <p:cNvSpPr>
            <a:spLocks noChangeArrowheads="1"/>
          </p:cNvSpPr>
          <p:nvPr/>
        </p:nvSpPr>
        <p:spPr bwMode="auto">
          <a:xfrm>
            <a:off x="457200" y="1200727"/>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5"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6"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 name="Diagram 1">
            <a:extLst>
              <a:ext uri="{FF2B5EF4-FFF2-40B4-BE49-F238E27FC236}">
                <a16:creationId xmlns:a16="http://schemas.microsoft.com/office/drawing/2014/main" id="{3D56847D-90E6-4C7E-834F-922E54F18D47}"/>
              </a:ext>
            </a:extLst>
          </p:cNvPr>
          <p:cNvGraphicFramePr/>
          <p:nvPr>
            <p:extLst>
              <p:ext uri="{D42A27DB-BD31-4B8C-83A1-F6EECF244321}">
                <p14:modId xmlns:p14="http://schemas.microsoft.com/office/powerpoint/2010/main" val="2254379344"/>
              </p:ext>
            </p:extLst>
          </p:nvPr>
        </p:nvGraphicFramePr>
        <p:xfrm>
          <a:off x="574964" y="1640274"/>
          <a:ext cx="811183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694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33044"/>
          </a:xfrm>
        </p:spPr>
        <p:txBody>
          <a:bodyPr/>
          <a:lstStyle/>
          <a:p>
            <a:pPr algn="r" eaLnBrk="1" hangingPunct="1"/>
            <a:r>
              <a:rPr lang="en-US" altLang="en-US" sz="4000" b="1" dirty="0" err="1">
                <a:latin typeface="Times New Roman" panose="02020603050405020304" pitchFamily="18" charset="0"/>
                <a:cs typeface="Times New Roman" panose="02020603050405020304" pitchFamily="18" charset="0"/>
              </a:rPr>
              <a:t>Chủ</a:t>
            </a:r>
            <a:r>
              <a:rPr lang="en-US" altLang="en-US" sz="4000" b="1" dirty="0">
                <a:latin typeface="Times New Roman" panose="02020603050405020304" pitchFamily="18" charset="0"/>
                <a:cs typeface="Times New Roman" panose="02020603050405020304" pitchFamily="18" charset="0"/>
              </a:rPr>
              <a:t> tr</a:t>
            </a:r>
            <a:r>
              <a:rPr lang="vi-VN" altLang="en-US" sz="4000" b="1" dirty="0">
                <a:latin typeface="Times New Roman" panose="02020603050405020304" pitchFamily="18" charset="0"/>
                <a:cs typeface="Times New Roman" panose="02020603050405020304" pitchFamily="18" charset="0"/>
              </a:rPr>
              <a:t>ương, đường lối</a:t>
            </a:r>
            <a:endParaRPr lang="en-US" altLang="en-US" sz="4000" b="1" i="1" dirty="0">
              <a:latin typeface="Times New Roman" panose="02020603050405020304" pitchFamily="18" charset="0"/>
              <a:cs typeface="Times New Roman" panose="02020603050405020304" pitchFamily="18" charset="0"/>
            </a:endParaRPr>
          </a:p>
        </p:txBody>
      </p:sp>
      <p:sp>
        <p:nvSpPr>
          <p:cNvPr id="5124" name="Rectangle 4"/>
          <p:cNvSpPr>
            <a:spLocks noChangeArrowheads="1"/>
          </p:cNvSpPr>
          <p:nvPr/>
        </p:nvSpPr>
        <p:spPr bwMode="auto">
          <a:xfrm>
            <a:off x="457200" y="1207682"/>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5"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6"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2" descr="Scroll Back Images, Stock Photos &amp;amp; Vectors | Shutterstock">
            <a:hlinkClick r:id="rId3" action="ppaction://hlinksldjump"/>
            <a:extLst>
              <a:ext uri="{FF2B5EF4-FFF2-40B4-BE49-F238E27FC236}">
                <a16:creationId xmlns:a16="http://schemas.microsoft.com/office/drawing/2014/main" id="{3ADF8250-3AA4-4E76-9EDF-9615F7465E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9150" y="6095618"/>
            <a:ext cx="704850" cy="7590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3D56847D-90E6-4C7E-834F-922E54F18D47}"/>
              </a:ext>
            </a:extLst>
          </p:cNvPr>
          <p:cNvGraphicFramePr/>
          <p:nvPr>
            <p:extLst>
              <p:ext uri="{D42A27DB-BD31-4B8C-83A1-F6EECF244321}">
                <p14:modId xmlns:p14="http://schemas.microsoft.com/office/powerpoint/2010/main" val="1984497676"/>
              </p:ext>
            </p:extLst>
          </p:nvPr>
        </p:nvGraphicFramePr>
        <p:xfrm>
          <a:off x="574964" y="1640274"/>
          <a:ext cx="8111835" cy="44553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4375FE11-738A-46E9-B636-3BA0C6C0F43C}"/>
              </a:ext>
            </a:extLst>
          </p:cNvPr>
          <p:cNvSpPr txBox="1"/>
          <p:nvPr/>
        </p:nvSpPr>
        <p:spPr>
          <a:xfrm>
            <a:off x="945119" y="6299610"/>
            <a:ext cx="7132081" cy="369332"/>
          </a:xfrm>
          <a:prstGeom prst="rect">
            <a:avLst/>
          </a:prstGeom>
          <a:noFill/>
        </p:spPr>
        <p:txBody>
          <a:bodyPr wrap="none" rtlCol="0">
            <a:spAutoFit/>
          </a:bodyPr>
          <a:lstStyle/>
          <a:p>
            <a:r>
              <a:rPr lang="vi-VN" b="1" dirty="0"/>
              <a:t>* Và còn nhiều văn kiện khác của Đảng, Nhà nước và Bộ, ngành</a:t>
            </a:r>
          </a:p>
        </p:txBody>
      </p:sp>
    </p:spTree>
    <p:extLst>
      <p:ext uri="{BB962C8B-B14F-4D97-AF65-F5344CB8AC3E}">
        <p14:creationId xmlns:p14="http://schemas.microsoft.com/office/powerpoint/2010/main" val="201681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79088"/>
          </a:xfrm>
        </p:spPr>
        <p:txBody>
          <a:bodyPr/>
          <a:lstStyle/>
          <a:p>
            <a:pPr algn="r" eaLnBrk="1" hangingPunct="1"/>
            <a:r>
              <a:rPr lang="en-US" altLang="en-US" sz="4000" b="1" dirty="0" err="1">
                <a:latin typeface="Times New Roman" panose="02020603050405020304" pitchFamily="18" charset="0"/>
                <a:cs typeface="Times New Roman" panose="02020603050405020304" pitchFamily="18" charset="0"/>
              </a:rPr>
              <a:t>Chủ</a:t>
            </a:r>
            <a:r>
              <a:rPr lang="en-US" altLang="en-US" sz="4000" b="1" dirty="0">
                <a:latin typeface="Times New Roman" panose="02020603050405020304" pitchFamily="18" charset="0"/>
                <a:cs typeface="Times New Roman" panose="02020603050405020304" pitchFamily="18" charset="0"/>
              </a:rPr>
              <a:t> tr</a:t>
            </a:r>
            <a:r>
              <a:rPr lang="vi-VN" altLang="en-US" sz="4000" b="1" dirty="0">
                <a:latin typeface="Times New Roman" panose="02020603050405020304" pitchFamily="18" charset="0"/>
                <a:cs typeface="Times New Roman" panose="02020603050405020304" pitchFamily="18" charset="0"/>
              </a:rPr>
              <a:t>ương, đường lối</a:t>
            </a:r>
            <a:endParaRPr lang="en-US" altLang="en-US" sz="4000" b="1" i="1" dirty="0">
              <a:latin typeface="Times New Roman" panose="02020603050405020304" pitchFamily="18" charset="0"/>
              <a:cs typeface="Times New Roman" panose="02020603050405020304" pitchFamily="18" charset="0"/>
            </a:endParaRPr>
          </a:p>
        </p:txBody>
      </p:sp>
      <p:sp>
        <p:nvSpPr>
          <p:cNvPr id="5124" name="Rectangle 4"/>
          <p:cNvSpPr>
            <a:spLocks noChangeArrowheads="1"/>
          </p:cNvSpPr>
          <p:nvPr/>
        </p:nvSpPr>
        <p:spPr bwMode="auto">
          <a:xfrm>
            <a:off x="457200" y="1200727"/>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5"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6"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 name="Diagram 1">
            <a:extLst>
              <a:ext uri="{FF2B5EF4-FFF2-40B4-BE49-F238E27FC236}">
                <a16:creationId xmlns:a16="http://schemas.microsoft.com/office/drawing/2014/main" id="{3D56847D-90E6-4C7E-834F-922E54F18D47}"/>
              </a:ext>
            </a:extLst>
          </p:cNvPr>
          <p:cNvGraphicFramePr/>
          <p:nvPr>
            <p:extLst>
              <p:ext uri="{D42A27DB-BD31-4B8C-83A1-F6EECF244321}">
                <p14:modId xmlns:p14="http://schemas.microsoft.com/office/powerpoint/2010/main" val="3186799598"/>
              </p:ext>
            </p:extLst>
          </p:nvPr>
        </p:nvGraphicFramePr>
        <p:xfrm>
          <a:off x="574964" y="1640274"/>
          <a:ext cx="811183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59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Scroll Back Images, Stock Photos &amp;amp; Vectors | Shutterstock">
            <a:hlinkClick r:id="rId2" action="ppaction://hlinksldjump"/>
            <a:extLst>
              <a:ext uri="{FF2B5EF4-FFF2-40B4-BE49-F238E27FC236}">
                <a16:creationId xmlns:a16="http://schemas.microsoft.com/office/drawing/2014/main" id="{997D6CAA-A390-4F96-BB67-D888F4F4D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150" y="6095618"/>
            <a:ext cx="704850" cy="759069"/>
          </a:xfrm>
          <a:prstGeom prst="rect">
            <a:avLst/>
          </a:prstGeom>
          <a:noFill/>
          <a:extLst>
            <a:ext uri="{909E8E84-426E-40DD-AFC4-6F175D3DCCD1}">
              <a14:hiddenFill xmlns:a14="http://schemas.microsoft.com/office/drawing/2010/main">
                <a:solidFill>
                  <a:srgbClr val="FFFFFF"/>
                </a:solidFill>
              </a14:hiddenFill>
            </a:ext>
          </a:extLst>
        </p:spPr>
      </p:pic>
      <p:sp>
        <p:nvSpPr>
          <p:cNvPr id="328706" name="Rectangle 2"/>
          <p:cNvSpPr>
            <a:spLocks noGrp="1" noChangeArrowheads="1"/>
          </p:cNvSpPr>
          <p:nvPr>
            <p:ph type="title"/>
          </p:nvPr>
        </p:nvSpPr>
        <p:spPr>
          <a:xfrm>
            <a:off x="622319" y="54090"/>
            <a:ext cx="7822353" cy="838200"/>
          </a:xfrm>
        </p:spPr>
        <p:txBody>
          <a:bodyPr>
            <a:normAutofit/>
          </a:bodyPr>
          <a:lstStyle/>
          <a:p>
            <a:r>
              <a:rPr lang="en-GB" sz="2400" b="1" cap="none" dirty="0" err="1">
                <a:latin typeface="Arial" panose="020B0604020202020204" pitchFamily="34" charset="0"/>
                <a:cs typeface="Arial" panose="020B0604020202020204" pitchFamily="34" charset="0"/>
              </a:rPr>
              <a:t>Phương</a:t>
            </a:r>
            <a:r>
              <a:rPr lang="en-GB" sz="2400" b="1" cap="none" dirty="0">
                <a:latin typeface="Arial" panose="020B0604020202020204" pitchFamily="34" charset="0"/>
                <a:cs typeface="Arial" panose="020B0604020202020204" pitchFamily="34" charset="0"/>
              </a:rPr>
              <a:t> </a:t>
            </a:r>
            <a:r>
              <a:rPr lang="en-GB" sz="2400" b="1" cap="none" dirty="0" err="1">
                <a:latin typeface="Arial" panose="020B0604020202020204" pitchFamily="34" charset="0"/>
                <a:cs typeface="Arial" panose="020B0604020202020204" pitchFamily="34" charset="0"/>
              </a:rPr>
              <a:t>hướng</a:t>
            </a:r>
            <a:r>
              <a:rPr lang="en-GB" sz="2400" b="1" cap="none" dirty="0">
                <a:latin typeface="Arial" panose="020B0604020202020204" pitchFamily="34" charset="0"/>
                <a:cs typeface="Arial" panose="020B0604020202020204" pitchFamily="34" charset="0"/>
              </a:rPr>
              <a:t> </a:t>
            </a:r>
            <a:r>
              <a:rPr lang="en-GB" sz="2400" b="1" cap="none" dirty="0" err="1">
                <a:latin typeface="Arial" panose="020B0604020202020204" pitchFamily="34" charset="0"/>
                <a:cs typeface="Arial" panose="020B0604020202020204" pitchFamily="34" charset="0"/>
              </a:rPr>
              <a:t>nhiệm</a:t>
            </a:r>
            <a:r>
              <a:rPr lang="en-GB" sz="2400" b="1" cap="none" dirty="0">
                <a:latin typeface="Arial" panose="020B0604020202020204" pitchFamily="34" charset="0"/>
                <a:cs typeface="Arial" panose="020B0604020202020204" pitchFamily="34" charset="0"/>
              </a:rPr>
              <a:t> </a:t>
            </a:r>
            <a:r>
              <a:rPr lang="en-GB" sz="2400" b="1" cap="none" dirty="0" err="1">
                <a:latin typeface="Arial" panose="020B0604020202020204" pitchFamily="34" charset="0"/>
                <a:cs typeface="Arial" panose="020B0604020202020204" pitchFamily="34" charset="0"/>
              </a:rPr>
              <a:t>vụ</a:t>
            </a:r>
            <a:r>
              <a:rPr lang="en-GB" sz="2400" b="1" cap="none" dirty="0">
                <a:latin typeface="Arial" panose="020B0604020202020204" pitchFamily="34" charset="0"/>
                <a:cs typeface="Arial" panose="020B0604020202020204" pitchFamily="34" charset="0"/>
              </a:rPr>
              <a:t> HTQT (2022 - 2025)</a:t>
            </a:r>
            <a:endParaRPr lang="en-US" sz="24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99949816-CF0F-40E0-AAF1-4D65E487148D}"/>
              </a:ext>
            </a:extLst>
          </p:cNvPr>
          <p:cNvGrpSpPr/>
          <p:nvPr/>
        </p:nvGrpSpPr>
        <p:grpSpPr>
          <a:xfrm>
            <a:off x="6117279" y="2337293"/>
            <a:ext cx="2926437" cy="1764950"/>
            <a:chOff x="134563" y="3352800"/>
            <a:chExt cx="2561012" cy="1600200"/>
          </a:xfrm>
        </p:grpSpPr>
        <p:sp>
          <p:nvSpPr>
            <p:cNvPr id="328747" name="AutoShape 43"/>
            <p:cNvSpPr>
              <a:spLocks noChangeArrowheads="1"/>
            </p:cNvSpPr>
            <p:nvPr/>
          </p:nvSpPr>
          <p:spPr bwMode="gray">
            <a:xfrm>
              <a:off x="152400" y="3352800"/>
              <a:ext cx="2543175" cy="1600200"/>
            </a:xfrm>
            <a:prstGeom prst="roundRect">
              <a:avLst>
                <a:gd name="adj" fmla="val 12699"/>
              </a:avLst>
            </a:prstGeom>
            <a:gradFill rotWithShape="1">
              <a:gsLst>
                <a:gs pos="0">
                  <a:schemeClr val="accent1">
                    <a:gamma/>
                    <a:shade val="79216"/>
                    <a:invGamma/>
                  </a:schemeClr>
                </a:gs>
                <a:gs pos="100000">
                  <a:schemeClr val="accent1"/>
                </a:gs>
              </a:gsLst>
              <a:lin ang="5400000" scaled="1"/>
            </a:gradFill>
            <a:ln w="9525" algn="ctr">
              <a:noFill/>
              <a:round/>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328749" name="AutoShape 45"/>
            <p:cNvSpPr>
              <a:spLocks noChangeArrowheads="1"/>
            </p:cNvSpPr>
            <p:nvPr/>
          </p:nvSpPr>
          <p:spPr bwMode="gray">
            <a:xfrm>
              <a:off x="233933" y="3781425"/>
              <a:ext cx="2380679"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latin typeface="Arial" panose="020B0604020202020204" pitchFamily="34" charset="0"/>
                <a:cs typeface="Arial" panose="020B0604020202020204" pitchFamily="34" charset="0"/>
              </a:endParaRPr>
            </a:p>
          </p:txBody>
        </p:sp>
        <p:sp>
          <p:nvSpPr>
            <p:cNvPr id="328750" name="Text Box 18"/>
            <p:cNvSpPr txBox="1">
              <a:spLocks noChangeArrowheads="1"/>
            </p:cNvSpPr>
            <p:nvPr/>
          </p:nvSpPr>
          <p:spPr bwMode="white">
            <a:xfrm>
              <a:off x="228600" y="3376613"/>
              <a:ext cx="2362199" cy="310535"/>
            </a:xfrm>
            <a:prstGeom prst="rect">
              <a:avLst/>
            </a:prstGeom>
            <a:noFill/>
            <a:ln w="9525" algn="ctr">
              <a:noFill/>
              <a:miter lim="800000"/>
              <a:headEnd/>
              <a:tailEnd/>
            </a:ln>
          </p:spPr>
          <p:txBody>
            <a:bodyPr wrap="square">
              <a:spAutoFit/>
            </a:bodyPr>
            <a:lstStyle/>
            <a:p>
              <a:pPr algn="ctr">
                <a:spcBef>
                  <a:spcPct val="50000"/>
                </a:spcBef>
              </a:pPr>
              <a:r>
                <a:rPr lang="en-US" b="1" dirty="0">
                  <a:solidFill>
                    <a:srgbClr val="FFFFFF"/>
                  </a:solidFill>
                  <a:latin typeface="Arial" panose="020B0604020202020204" pitchFamily="34" charset="0"/>
                  <a:cs typeface="Arial" panose="020B0604020202020204" pitchFamily="34" charset="0"/>
                </a:rPr>
                <a:t>(2)</a:t>
              </a:r>
            </a:p>
          </p:txBody>
        </p:sp>
        <p:sp>
          <p:nvSpPr>
            <p:cNvPr id="328751" name="Text Box 9"/>
            <p:cNvSpPr txBox="1">
              <a:spLocks noChangeArrowheads="1"/>
            </p:cNvSpPr>
            <p:nvPr/>
          </p:nvSpPr>
          <p:spPr bwMode="gray">
            <a:xfrm>
              <a:off x="134563" y="3908601"/>
              <a:ext cx="2502694" cy="488596"/>
            </a:xfrm>
            <a:prstGeom prst="rect">
              <a:avLst/>
            </a:prstGeom>
            <a:noFill/>
            <a:ln w="9525" algn="ctr">
              <a:noFill/>
              <a:miter lim="800000"/>
              <a:headEnd/>
              <a:tailEnd/>
            </a:ln>
          </p:spPr>
          <p:txBody>
            <a:bodyPr wrap="square">
              <a:spAutoFit/>
            </a:bodyPr>
            <a:lstStyle/>
            <a:p>
              <a:pPr algn="ctr"/>
              <a:r>
                <a:rPr lang="en-US" b="1" dirty="0" err="1">
                  <a:latin typeface="Arial" panose="020B0604020202020204" pitchFamily="34" charset="0"/>
                  <a:cs typeface="Arial" panose="020B0604020202020204" pitchFamily="34" charset="0"/>
                </a:rPr>
                <a:t>Khai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hiệu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quả</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nguồn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lực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quốc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tế</a:t>
              </a:r>
              <a:endParaRPr lang="vi-VN"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176228EF-1CAF-4E48-A0EF-EADB606DC4A1}"/>
              </a:ext>
            </a:extLst>
          </p:cNvPr>
          <p:cNvGrpSpPr/>
          <p:nvPr/>
        </p:nvGrpSpPr>
        <p:grpSpPr>
          <a:xfrm>
            <a:off x="769619" y="4894271"/>
            <a:ext cx="2710406" cy="1685781"/>
            <a:chOff x="638175" y="1371600"/>
            <a:chExt cx="2543175" cy="1600200"/>
          </a:xfrm>
        </p:grpSpPr>
        <p:sp>
          <p:nvSpPr>
            <p:cNvPr id="328752" name="AutoShape 48"/>
            <p:cNvSpPr>
              <a:spLocks noChangeArrowheads="1"/>
            </p:cNvSpPr>
            <p:nvPr/>
          </p:nvSpPr>
          <p:spPr bwMode="gray">
            <a:xfrm>
              <a:off x="638175" y="1371600"/>
              <a:ext cx="2543175" cy="1600200"/>
            </a:xfrm>
            <a:prstGeom prst="roundRect">
              <a:avLst>
                <a:gd name="adj" fmla="val 12699"/>
              </a:avLst>
            </a:prstGeom>
            <a:gradFill rotWithShape="1">
              <a:gsLst>
                <a:gs pos="0">
                  <a:schemeClr val="folHlink">
                    <a:gamma/>
                    <a:shade val="69804"/>
                    <a:invGamma/>
                  </a:schemeClr>
                </a:gs>
                <a:gs pos="100000">
                  <a:schemeClr val="folHlink"/>
                </a:gs>
              </a:gsLst>
              <a:lin ang="5400000" scaled="1"/>
            </a:gradFill>
            <a:ln w="9525" algn="ctr">
              <a:noFill/>
              <a:round/>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328753" name="AutoShape 49"/>
            <p:cNvSpPr>
              <a:spLocks noChangeArrowheads="1"/>
            </p:cNvSpPr>
            <p:nvPr/>
          </p:nvSpPr>
          <p:spPr bwMode="gray">
            <a:xfrm>
              <a:off x="692150" y="18002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sz="1400" dirty="0">
                <a:latin typeface="Arial" panose="020B0604020202020204" pitchFamily="34" charset="0"/>
                <a:cs typeface="Arial" panose="020B0604020202020204" pitchFamily="34" charset="0"/>
              </a:endParaRPr>
            </a:p>
          </p:txBody>
        </p:sp>
        <p:sp>
          <p:nvSpPr>
            <p:cNvPr id="328754" name="Text Box 18"/>
            <p:cNvSpPr txBox="1">
              <a:spLocks noChangeArrowheads="1"/>
            </p:cNvSpPr>
            <p:nvPr/>
          </p:nvSpPr>
          <p:spPr bwMode="white">
            <a:xfrm>
              <a:off x="714376" y="1395413"/>
              <a:ext cx="2438400" cy="350582"/>
            </a:xfrm>
            <a:prstGeom prst="rect">
              <a:avLst/>
            </a:prstGeom>
            <a:noFill/>
            <a:ln w="9525" algn="ctr">
              <a:noFill/>
              <a:miter lim="800000"/>
              <a:headEnd/>
              <a:tailEnd/>
            </a:ln>
          </p:spPr>
          <p:txBody>
            <a:bodyPr wrap="square">
              <a:spAutoFit/>
            </a:bodyPr>
            <a:lstStyle/>
            <a:p>
              <a:pPr algn="ctr">
                <a:spcBef>
                  <a:spcPct val="50000"/>
                </a:spcBef>
              </a:pPr>
              <a:r>
                <a:rPr lang="en-US" b="1" dirty="0">
                  <a:solidFill>
                    <a:srgbClr val="FFFFFF"/>
                  </a:solidFill>
                  <a:latin typeface="Arial" panose="020B0604020202020204" pitchFamily="34" charset="0"/>
                  <a:cs typeface="Arial" panose="020B0604020202020204" pitchFamily="34" charset="0"/>
                </a:rPr>
                <a:t>(4)</a:t>
              </a:r>
            </a:p>
          </p:txBody>
        </p:sp>
        <p:sp>
          <p:nvSpPr>
            <p:cNvPr id="328755" name="Text Box 9"/>
            <p:cNvSpPr txBox="1">
              <a:spLocks noChangeArrowheads="1"/>
            </p:cNvSpPr>
            <p:nvPr/>
          </p:nvSpPr>
          <p:spPr bwMode="gray">
            <a:xfrm>
              <a:off x="685802" y="1767600"/>
              <a:ext cx="2448375" cy="1139393"/>
            </a:xfrm>
            <a:prstGeom prst="rect">
              <a:avLst/>
            </a:prstGeom>
            <a:noFill/>
            <a:ln w="9525" algn="ctr">
              <a:noFill/>
              <a:miter lim="800000"/>
              <a:headEnd/>
              <a:tailEnd/>
            </a:ln>
          </p:spPr>
          <p:txBody>
            <a:bodyPr wrap="square">
              <a:spAutoFit/>
            </a:bodyPr>
            <a:lstStyle/>
            <a:p>
              <a:pPr algn="ctr" eaLnBrk="0" hangingPunct="0"/>
              <a:r>
                <a:rPr lang="en-US" b="1" dirty="0">
                  <a:latin typeface="Arial" panose="020B0604020202020204" pitchFamily="34" charset="0"/>
                  <a:cs typeface="Arial" panose="020B0604020202020204" pitchFamily="34" charset="0"/>
                </a:rPr>
                <a:t>C</a:t>
              </a:r>
              <a:r>
                <a:rPr lang="vi-VN" b="1" dirty="0">
                  <a:latin typeface="Arial" panose="020B0604020202020204" pitchFamily="34" charset="0"/>
                  <a:cs typeface="Arial" panose="020B0604020202020204" pitchFamily="34" charset="0"/>
                </a:rPr>
                <a:t>hủ động tham gia các khung khổ pháp lý, chế định quốc tế về kinh tế số</a:t>
              </a:r>
              <a:endParaRPr lang="vi-VN" dirty="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915A029C-D037-4447-892C-C1A49ECEB9B1}"/>
              </a:ext>
            </a:extLst>
          </p:cNvPr>
          <p:cNvGrpSpPr/>
          <p:nvPr/>
        </p:nvGrpSpPr>
        <p:grpSpPr>
          <a:xfrm>
            <a:off x="3287342" y="987812"/>
            <a:ext cx="2569315" cy="1603265"/>
            <a:chOff x="5946284" y="1284009"/>
            <a:chExt cx="2569066" cy="1819560"/>
          </a:xfrm>
        </p:grpSpPr>
        <p:sp>
          <p:nvSpPr>
            <p:cNvPr id="328760" name="AutoShape 56"/>
            <p:cNvSpPr>
              <a:spLocks noChangeArrowheads="1"/>
            </p:cNvSpPr>
            <p:nvPr/>
          </p:nvSpPr>
          <p:spPr bwMode="gray">
            <a:xfrm>
              <a:off x="5972175" y="1371600"/>
              <a:ext cx="2543175" cy="1600200"/>
            </a:xfrm>
            <a:prstGeom prst="roundRect">
              <a:avLst>
                <a:gd name="adj" fmla="val 12699"/>
              </a:avLst>
            </a:prstGeom>
            <a:gradFill rotWithShape="1">
              <a:gsLst>
                <a:gs pos="0">
                  <a:schemeClr val="accent2">
                    <a:gamma/>
                    <a:shade val="79216"/>
                    <a:invGamma/>
                  </a:schemeClr>
                </a:gs>
                <a:gs pos="100000">
                  <a:schemeClr val="accent2"/>
                </a:gs>
              </a:gsLst>
              <a:lin ang="5400000" scaled="1"/>
            </a:gradFill>
            <a:ln w="9525" algn="ctr">
              <a:noFill/>
              <a:round/>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328761" name="AutoShape 57"/>
            <p:cNvSpPr>
              <a:spLocks noChangeArrowheads="1"/>
            </p:cNvSpPr>
            <p:nvPr/>
          </p:nvSpPr>
          <p:spPr bwMode="gray">
            <a:xfrm>
              <a:off x="6026150" y="18002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latin typeface="Arial" panose="020B0604020202020204" pitchFamily="34" charset="0"/>
                <a:cs typeface="Arial" panose="020B0604020202020204" pitchFamily="34" charset="0"/>
              </a:endParaRPr>
            </a:p>
          </p:txBody>
        </p:sp>
        <p:sp>
          <p:nvSpPr>
            <p:cNvPr id="328762" name="Text Box 18"/>
            <p:cNvSpPr txBox="1">
              <a:spLocks noChangeArrowheads="1"/>
            </p:cNvSpPr>
            <p:nvPr/>
          </p:nvSpPr>
          <p:spPr bwMode="white">
            <a:xfrm>
              <a:off x="5946284" y="1284009"/>
              <a:ext cx="2514599" cy="419158"/>
            </a:xfrm>
            <a:prstGeom prst="rect">
              <a:avLst/>
            </a:prstGeom>
            <a:noFill/>
            <a:ln w="9525" algn="ctr">
              <a:noFill/>
              <a:miter lim="800000"/>
              <a:headEnd/>
              <a:tailEnd/>
            </a:ln>
          </p:spPr>
          <p:txBody>
            <a:bodyPr wrap="square">
              <a:spAutoFit/>
            </a:bodyPr>
            <a:lstStyle/>
            <a:p>
              <a:pPr algn="ctr">
                <a:spcBef>
                  <a:spcPct val="50000"/>
                </a:spcBef>
              </a:pPr>
              <a:r>
                <a:rPr lang="en-US" b="1" dirty="0">
                  <a:solidFill>
                    <a:srgbClr val="FFFFFF"/>
                  </a:solidFill>
                  <a:latin typeface="Arial" panose="020B0604020202020204" pitchFamily="34" charset="0"/>
                  <a:cs typeface="Arial" panose="020B0604020202020204" pitchFamily="34" charset="0"/>
                </a:rPr>
                <a:t>(1)</a:t>
              </a:r>
            </a:p>
          </p:txBody>
        </p:sp>
        <p:sp>
          <p:nvSpPr>
            <p:cNvPr id="328763" name="Text Box 9"/>
            <p:cNvSpPr txBox="1">
              <a:spLocks noChangeArrowheads="1"/>
            </p:cNvSpPr>
            <p:nvPr/>
          </p:nvSpPr>
          <p:spPr bwMode="gray">
            <a:xfrm>
              <a:off x="6026150" y="1811165"/>
              <a:ext cx="2452665" cy="1292404"/>
            </a:xfrm>
            <a:prstGeom prst="rect">
              <a:avLst/>
            </a:prstGeom>
            <a:noFill/>
            <a:ln w="9525" algn="ctr">
              <a:noFill/>
              <a:miter lim="800000"/>
              <a:headEnd/>
              <a:tailEnd/>
            </a:ln>
          </p:spPr>
          <p:txBody>
            <a:bodyPr wrap="square">
              <a:spAutoFit/>
            </a:bodyPr>
            <a:lstStyle/>
            <a:p>
              <a:pPr algn="ctr" eaLnBrk="0" hangingPunct="0"/>
              <a:r>
                <a:rPr lang="da-DK" b="1" dirty="0">
                  <a:latin typeface="Arial" panose="020B0604020202020204" pitchFamily="34" charset="0"/>
                  <a:cs typeface="Arial" panose="020B0604020202020204" pitchFamily="34" charset="0"/>
                </a:rPr>
                <a:t>Xây dựng và phát triển mạng lưới, nâng cao năng lực</a:t>
              </a:r>
              <a:endParaRPr lang="vi-VN" dirty="0">
                <a:latin typeface="Arial" panose="020B0604020202020204" pitchFamily="34" charset="0"/>
                <a:cs typeface="Arial" panose="020B0604020202020204" pitchFamily="34" charset="0"/>
              </a:endParaRPr>
            </a:p>
            <a:p>
              <a:pPr algn="ctr" eaLnBrk="0" hangingPunct="0"/>
              <a:endParaRPr lang="en-US" sz="1400" b="1" dirty="0">
                <a:solidFill>
                  <a:srgbClr val="000000"/>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AD397C6B-34AD-470B-BD7D-E28970328659}"/>
              </a:ext>
            </a:extLst>
          </p:cNvPr>
          <p:cNvGrpSpPr/>
          <p:nvPr/>
        </p:nvGrpSpPr>
        <p:grpSpPr>
          <a:xfrm>
            <a:off x="3378126" y="2970948"/>
            <a:ext cx="2514843" cy="2363263"/>
            <a:chOff x="3158216" y="2450165"/>
            <a:chExt cx="2461769" cy="2422525"/>
          </a:xfrm>
        </p:grpSpPr>
        <p:sp>
          <p:nvSpPr>
            <p:cNvPr id="328748" name="Text Box 44"/>
            <p:cNvSpPr txBox="1">
              <a:spLocks noChangeArrowheads="1"/>
            </p:cNvSpPr>
            <p:nvPr/>
          </p:nvSpPr>
          <p:spPr bwMode="gray">
            <a:xfrm>
              <a:off x="3517414" y="3281355"/>
              <a:ext cx="1905000" cy="410143"/>
            </a:xfrm>
            <a:prstGeom prst="rect">
              <a:avLst/>
            </a:prstGeom>
            <a:noFill/>
            <a:ln w="9525" algn="ctr">
              <a:noFill/>
              <a:miter lim="800000"/>
              <a:headEnd/>
              <a:tailEnd/>
            </a:ln>
            <a:effectLst/>
          </p:spPr>
          <p:txBody>
            <a:bodyPr wrap="square">
              <a:spAutoFit/>
            </a:bodyPr>
            <a:lstStyle/>
            <a:p>
              <a:pPr algn="ctr">
                <a:spcBef>
                  <a:spcPct val="50000"/>
                </a:spcBef>
              </a:pPr>
              <a:r>
                <a:rPr lang="en-US"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2022 - 2025</a:t>
              </a:r>
            </a:p>
          </p:txBody>
        </p:sp>
        <p:grpSp>
          <p:nvGrpSpPr>
            <p:cNvPr id="2" name="Group 60"/>
            <p:cNvGrpSpPr>
              <a:grpSpLocks/>
            </p:cNvGrpSpPr>
            <p:nvPr/>
          </p:nvGrpSpPr>
          <p:grpSpPr bwMode="auto">
            <a:xfrm>
              <a:off x="3158216" y="2450165"/>
              <a:ext cx="2461769" cy="2422525"/>
              <a:chOff x="1968" y="1488"/>
              <a:chExt cx="1776" cy="1766"/>
            </a:xfrm>
          </p:grpSpPr>
          <p:sp>
            <p:nvSpPr>
              <p:cNvPr id="328765" name="AutoShape 6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endParaRPr lang="en-US"/>
              </a:p>
            </p:txBody>
          </p:sp>
          <p:sp>
            <p:nvSpPr>
              <p:cNvPr id="328766" name="AutoShape 6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endParaRPr lang="en-US"/>
              </a:p>
            </p:txBody>
          </p:sp>
          <p:sp>
            <p:nvSpPr>
              <p:cNvPr id="328767" name="AutoShape 6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endParaRPr lang="en-US"/>
              </a:p>
            </p:txBody>
          </p:sp>
          <p:sp>
            <p:nvSpPr>
              <p:cNvPr id="328768" name="AutoShape 6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endParaRPr lang="en-US"/>
              </a:p>
            </p:txBody>
          </p:sp>
        </p:grpSp>
      </p:grpSp>
      <p:grpSp>
        <p:nvGrpSpPr>
          <p:cNvPr id="6" name="Group 5">
            <a:extLst>
              <a:ext uri="{FF2B5EF4-FFF2-40B4-BE49-F238E27FC236}">
                <a16:creationId xmlns:a16="http://schemas.microsoft.com/office/drawing/2014/main" id="{4D1230C8-31C3-4EA5-BEA7-BE4B0F18A9F2}"/>
              </a:ext>
            </a:extLst>
          </p:cNvPr>
          <p:cNvGrpSpPr/>
          <p:nvPr/>
        </p:nvGrpSpPr>
        <p:grpSpPr>
          <a:xfrm>
            <a:off x="5668202" y="4820221"/>
            <a:ext cx="2926437" cy="1766177"/>
            <a:chOff x="3276600" y="5029200"/>
            <a:chExt cx="2543175" cy="1600200"/>
          </a:xfrm>
        </p:grpSpPr>
        <p:sp>
          <p:nvSpPr>
            <p:cNvPr id="25" name="AutoShape 43"/>
            <p:cNvSpPr>
              <a:spLocks noChangeArrowheads="1"/>
            </p:cNvSpPr>
            <p:nvPr/>
          </p:nvSpPr>
          <p:spPr bwMode="gray">
            <a:xfrm>
              <a:off x="3276600" y="5029200"/>
              <a:ext cx="2543175" cy="1600200"/>
            </a:xfrm>
            <a:prstGeom prst="roundRect">
              <a:avLst>
                <a:gd name="adj" fmla="val 12699"/>
              </a:avLst>
            </a:prstGeom>
            <a:gradFill rotWithShape="1">
              <a:gsLst>
                <a:gs pos="0">
                  <a:schemeClr val="accent1">
                    <a:gamma/>
                    <a:shade val="79216"/>
                    <a:invGamma/>
                  </a:schemeClr>
                </a:gs>
                <a:gs pos="100000">
                  <a:schemeClr val="accent1"/>
                </a:gs>
              </a:gsLst>
              <a:lin ang="5400000" scaled="1"/>
            </a:gradFill>
            <a:ln w="9525" algn="ctr">
              <a:noFill/>
              <a:round/>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26" name="AutoShape 45"/>
            <p:cNvSpPr>
              <a:spLocks noChangeArrowheads="1"/>
            </p:cNvSpPr>
            <p:nvPr/>
          </p:nvSpPr>
          <p:spPr bwMode="gray">
            <a:xfrm>
              <a:off x="3330575" y="54578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dirty="0">
                <a:latin typeface="Arial" panose="020B0604020202020204" pitchFamily="34" charset="0"/>
                <a:cs typeface="Arial" panose="020B0604020202020204" pitchFamily="34" charset="0"/>
              </a:endParaRPr>
            </a:p>
          </p:txBody>
        </p:sp>
        <p:sp>
          <p:nvSpPr>
            <p:cNvPr id="27" name="Text Box 18"/>
            <p:cNvSpPr txBox="1">
              <a:spLocks noChangeArrowheads="1"/>
            </p:cNvSpPr>
            <p:nvPr/>
          </p:nvSpPr>
          <p:spPr bwMode="white">
            <a:xfrm>
              <a:off x="3352800" y="5053013"/>
              <a:ext cx="2362199" cy="334624"/>
            </a:xfrm>
            <a:prstGeom prst="rect">
              <a:avLst/>
            </a:prstGeom>
            <a:noFill/>
            <a:ln w="9525" algn="ctr">
              <a:noFill/>
              <a:miter lim="800000"/>
              <a:headEnd/>
              <a:tailEnd/>
            </a:ln>
          </p:spPr>
          <p:txBody>
            <a:bodyPr wrap="square">
              <a:spAutoFit/>
            </a:bodyPr>
            <a:lstStyle/>
            <a:p>
              <a:pPr algn="ctr">
                <a:spcBef>
                  <a:spcPct val="50000"/>
                </a:spcBef>
              </a:pPr>
              <a:r>
                <a:rPr lang="en-US" b="1" dirty="0">
                  <a:solidFill>
                    <a:srgbClr val="FFFFFF"/>
                  </a:solidFill>
                  <a:latin typeface="Arial" panose="020B0604020202020204" pitchFamily="34" charset="0"/>
                  <a:cs typeface="Arial" panose="020B0604020202020204" pitchFamily="34" charset="0"/>
                </a:rPr>
                <a:t>(3)</a:t>
              </a:r>
            </a:p>
          </p:txBody>
        </p:sp>
        <p:sp>
          <p:nvSpPr>
            <p:cNvPr id="28" name="Text Box 9"/>
            <p:cNvSpPr txBox="1">
              <a:spLocks noChangeArrowheads="1"/>
            </p:cNvSpPr>
            <p:nvPr/>
          </p:nvSpPr>
          <p:spPr bwMode="gray">
            <a:xfrm>
              <a:off x="3296272" y="5509071"/>
              <a:ext cx="2496516" cy="836560"/>
            </a:xfrm>
            <a:prstGeom prst="rect">
              <a:avLst/>
            </a:prstGeom>
            <a:noFill/>
            <a:ln w="9525" algn="ctr">
              <a:noFill/>
              <a:miter lim="800000"/>
              <a:headEnd/>
              <a:tailEnd/>
            </a:ln>
          </p:spPr>
          <p:txBody>
            <a:bodyPr wrap="square">
              <a:spAutoFit/>
            </a:bodyPr>
            <a:lstStyle/>
            <a:p>
              <a:pPr algn="ctr"/>
              <a:r>
                <a:rPr lang="en-US" b="1" dirty="0" err="1">
                  <a:latin typeface="Arial" panose="020B0604020202020204" pitchFamily="34" charset="0"/>
                  <a:cs typeface="Arial" panose="020B0604020202020204" pitchFamily="34" charset="0"/>
                </a:rPr>
                <a:t>Doanh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nghiệp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phẩm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dịch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vụ</a:t>
              </a:r>
              <a:r>
                <a:rPr lang="en-US" b="1" dirty="0">
                  <a:latin typeface="Arial" panose="020B0604020202020204" pitchFamily="34" charset="0"/>
                  <a:cs typeface="Arial" panose="020B0604020202020204" pitchFamily="34" charset="0"/>
                </a:rPr>
                <a:t> Make-in-Viet Nam ra </a:t>
              </a:r>
              <a:r>
                <a:rPr lang="en-US" b="1" dirty="0" err="1">
                  <a:latin typeface="Arial" panose="020B0604020202020204" pitchFamily="34" charset="0"/>
                  <a:cs typeface="Arial" panose="020B0604020202020204" pitchFamily="34" charset="0"/>
                </a:rPr>
                <a:t>thế</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giới</a:t>
              </a:r>
              <a:endParaRPr lang="vi-VN"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89E70859-D375-46ED-8A52-D1A714B061C6}"/>
              </a:ext>
            </a:extLst>
          </p:cNvPr>
          <p:cNvGrpSpPr/>
          <p:nvPr/>
        </p:nvGrpSpPr>
        <p:grpSpPr>
          <a:xfrm>
            <a:off x="455696" y="2534110"/>
            <a:ext cx="2555638" cy="1762114"/>
            <a:chOff x="5972175" y="3733800"/>
            <a:chExt cx="2543175" cy="1600200"/>
          </a:xfrm>
        </p:grpSpPr>
        <p:sp>
          <p:nvSpPr>
            <p:cNvPr id="34" name="AutoShape 52">
              <a:extLst>
                <a:ext uri="{FF2B5EF4-FFF2-40B4-BE49-F238E27FC236}">
                  <a16:creationId xmlns:a16="http://schemas.microsoft.com/office/drawing/2014/main" id="{9A7F1DE4-1449-4E8B-BCDB-555C2CB269BE}"/>
                </a:ext>
              </a:extLst>
            </p:cNvPr>
            <p:cNvSpPr>
              <a:spLocks noChangeArrowheads="1"/>
            </p:cNvSpPr>
            <p:nvPr/>
          </p:nvSpPr>
          <p:spPr bwMode="gray">
            <a:xfrm>
              <a:off x="5972175" y="3733800"/>
              <a:ext cx="2543175" cy="1600200"/>
            </a:xfrm>
            <a:prstGeom prst="roundRect">
              <a:avLst>
                <a:gd name="adj" fmla="val 12699"/>
              </a:avLst>
            </a:prstGeom>
            <a:gradFill rotWithShape="1">
              <a:gsLst>
                <a:gs pos="0">
                  <a:schemeClr val="hlink">
                    <a:gamma/>
                    <a:shade val="79216"/>
                    <a:invGamma/>
                  </a:schemeClr>
                </a:gs>
                <a:gs pos="100000">
                  <a:schemeClr val="hlink"/>
                </a:gs>
              </a:gsLst>
              <a:lin ang="5400000" scaled="1"/>
            </a:gradFill>
            <a:ln w="9525" algn="ctr">
              <a:noFill/>
              <a:round/>
              <a:headEnd/>
              <a:tailEnd/>
            </a:ln>
            <a:effectLst/>
          </p:spPr>
          <p:txBody>
            <a:bodyPr wrap="none" anchor="ctr"/>
            <a:lstStyle/>
            <a:p>
              <a:endParaRPr lang="en-US" sz="1600">
                <a:latin typeface="Arial" panose="020B0604020202020204" pitchFamily="34" charset="0"/>
                <a:cs typeface="Arial" panose="020B0604020202020204" pitchFamily="34" charset="0"/>
              </a:endParaRPr>
            </a:p>
          </p:txBody>
        </p:sp>
        <p:sp>
          <p:nvSpPr>
            <p:cNvPr id="35" name="AutoShape 53">
              <a:extLst>
                <a:ext uri="{FF2B5EF4-FFF2-40B4-BE49-F238E27FC236}">
                  <a16:creationId xmlns:a16="http://schemas.microsoft.com/office/drawing/2014/main" id="{2490DE78-B4F8-4E7B-8E83-1B1440926665}"/>
                </a:ext>
              </a:extLst>
            </p:cNvPr>
            <p:cNvSpPr>
              <a:spLocks noChangeArrowheads="1"/>
            </p:cNvSpPr>
            <p:nvPr/>
          </p:nvSpPr>
          <p:spPr bwMode="gray">
            <a:xfrm>
              <a:off x="6026150" y="41624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sz="1600">
                <a:latin typeface="Arial" panose="020B0604020202020204" pitchFamily="34" charset="0"/>
                <a:cs typeface="Arial" panose="020B0604020202020204" pitchFamily="34" charset="0"/>
              </a:endParaRPr>
            </a:p>
          </p:txBody>
        </p:sp>
        <p:sp>
          <p:nvSpPr>
            <p:cNvPr id="36" name="Text Box 18">
              <a:extLst>
                <a:ext uri="{FF2B5EF4-FFF2-40B4-BE49-F238E27FC236}">
                  <a16:creationId xmlns:a16="http://schemas.microsoft.com/office/drawing/2014/main" id="{35A760F6-A266-496A-A9AC-9AEAE973859D}"/>
                </a:ext>
              </a:extLst>
            </p:cNvPr>
            <p:cNvSpPr txBox="1">
              <a:spLocks noChangeArrowheads="1"/>
            </p:cNvSpPr>
            <p:nvPr/>
          </p:nvSpPr>
          <p:spPr bwMode="white">
            <a:xfrm>
              <a:off x="6427788" y="3757612"/>
              <a:ext cx="1651000" cy="335395"/>
            </a:xfrm>
            <a:prstGeom prst="rect">
              <a:avLst/>
            </a:prstGeom>
            <a:noFill/>
            <a:ln w="9525" algn="ctr">
              <a:noFill/>
              <a:miter lim="800000"/>
              <a:headEnd/>
              <a:tailEnd/>
            </a:ln>
          </p:spPr>
          <p:txBody>
            <a:bodyPr>
              <a:spAutoFit/>
            </a:bodyPr>
            <a:lstStyle/>
            <a:p>
              <a:pPr algn="ctr">
                <a:spcBef>
                  <a:spcPct val="50000"/>
                </a:spcBef>
              </a:pPr>
              <a:r>
                <a:rPr lang="en-US" b="1" dirty="0">
                  <a:solidFill>
                    <a:srgbClr val="FFFFFF"/>
                  </a:solidFill>
                  <a:latin typeface="Arial" panose="020B0604020202020204" pitchFamily="34" charset="0"/>
                  <a:cs typeface="Arial" panose="020B0604020202020204" pitchFamily="34" charset="0"/>
                </a:rPr>
                <a:t>(5)</a:t>
              </a:r>
            </a:p>
          </p:txBody>
        </p:sp>
        <p:sp>
          <p:nvSpPr>
            <p:cNvPr id="37" name="Text Box 9">
              <a:extLst>
                <a:ext uri="{FF2B5EF4-FFF2-40B4-BE49-F238E27FC236}">
                  <a16:creationId xmlns:a16="http://schemas.microsoft.com/office/drawing/2014/main" id="{ED968965-9A91-4022-98E8-34C644CB584A}"/>
                </a:ext>
              </a:extLst>
            </p:cNvPr>
            <p:cNvSpPr txBox="1">
              <a:spLocks noChangeArrowheads="1"/>
            </p:cNvSpPr>
            <p:nvPr/>
          </p:nvSpPr>
          <p:spPr bwMode="gray">
            <a:xfrm>
              <a:off x="6075671" y="4141756"/>
              <a:ext cx="2316163" cy="1090035"/>
            </a:xfrm>
            <a:prstGeom prst="rect">
              <a:avLst/>
            </a:prstGeom>
            <a:noFill/>
            <a:ln w="9525" algn="ctr">
              <a:noFill/>
              <a:miter lim="800000"/>
              <a:headEnd/>
              <a:tailEnd/>
            </a:ln>
          </p:spPr>
          <p:txBody>
            <a:bodyPr>
              <a:spAutoFit/>
            </a:bodyPr>
            <a:lstStyle/>
            <a:p>
              <a:pPr algn="ctr"/>
              <a:r>
                <a:rPr lang="da-DK" b="1" dirty="0">
                  <a:latin typeface="Arial" panose="020B0604020202020204" pitchFamily="34" charset="0"/>
                  <a:cs typeface="Arial" panose="020B0604020202020204" pitchFamily="34" charset="0"/>
                </a:rPr>
                <a:t>Triển khai các sáng kiến khu vực và thúc đẩy hợp tác toàn cầu. </a:t>
              </a:r>
              <a:endParaRPr lang="vi-VN"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7810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990600"/>
          </a:xfrm>
        </p:spPr>
        <p:txBody>
          <a:bodyPr/>
          <a:lstStyle/>
          <a:p>
            <a:pPr algn="r" eaLnBrk="1" hangingPunct="1"/>
            <a:r>
              <a:rPr lang="en-US" altLang="en-US" sz="3600" b="1" dirty="0">
                <a:solidFill>
                  <a:srgbClr val="002060"/>
                </a:solidFill>
                <a:latin typeface="Times New Roman" panose="02020603050405020304" pitchFamily="18" charset="0"/>
                <a:cs typeface="Times New Roman" panose="02020603050405020304" pitchFamily="18" charset="0"/>
              </a:rPr>
              <a:t>FTAs - </a:t>
            </a:r>
            <a:r>
              <a:rPr lang="en-US" altLang="en-US" sz="3600" b="1" dirty="0" err="1">
                <a:solidFill>
                  <a:srgbClr val="002060"/>
                </a:solidFill>
                <a:latin typeface="Times New Roman" panose="02020603050405020304" pitchFamily="18" charset="0"/>
                <a:cs typeface="Times New Roman" panose="02020603050405020304" pitchFamily="18" charset="0"/>
              </a:rPr>
              <a:t>Nghĩa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vụ</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chung</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4099" name="Rectangle 3"/>
          <p:cNvSpPr>
            <a:spLocks noGrp="1" noChangeArrowheads="1"/>
          </p:cNvSpPr>
          <p:nvPr>
            <p:ph type="body" idx="1"/>
          </p:nvPr>
        </p:nvSpPr>
        <p:spPr>
          <a:xfrm>
            <a:off x="457200" y="1600200"/>
            <a:ext cx="8229600" cy="4572000"/>
          </a:xfrm>
        </p:spPr>
        <p:txBody>
          <a:bodyPr/>
          <a:lstStyle/>
          <a:p>
            <a:pPr>
              <a:spcBef>
                <a:spcPts val="0"/>
              </a:spcBef>
              <a:spcAft>
                <a:spcPts val="600"/>
              </a:spcAft>
              <a:buClr>
                <a:srgbClr val="FF0000"/>
              </a:buClr>
              <a:buFont typeface="Wingdings" panose="05000000000000000000" pitchFamily="2" charset="2"/>
              <a:buChar char="q"/>
              <a:defRPr/>
            </a:pPr>
            <a:r>
              <a:rPr lang="en-US" sz="2200" b="1" dirty="0">
                <a:solidFill>
                  <a:srgbClr val="002060"/>
                </a:solidFill>
                <a:latin typeface="Times New Roman" panose="02020603050405020304" pitchFamily="18" charset="0"/>
                <a:cs typeface="Times New Roman" panose="02020603050405020304" pitchFamily="18" charset="0"/>
              </a:rPr>
              <a:t>NT</a:t>
            </a:r>
            <a:r>
              <a:rPr lang="en-US" sz="2200" dirty="0">
                <a:solidFill>
                  <a:srgbClr val="002060"/>
                </a:solidFill>
                <a:latin typeface="Times New Roman" panose="02020603050405020304" pitchFamily="18" charset="0"/>
                <a:cs typeface="Times New Roman" panose="02020603050405020304" pitchFamily="18" charset="0"/>
              </a:rPr>
              <a:t> (Nation Treatment) – </a:t>
            </a:r>
            <a:r>
              <a:rPr lang="en-US" sz="2200" dirty="0" err="1">
                <a:solidFill>
                  <a:srgbClr val="002060"/>
                </a:solidFill>
                <a:latin typeface="Times New Roman" panose="02020603050405020304" pitchFamily="18" charset="0"/>
                <a:cs typeface="Times New Roman" panose="02020603050405020304" pitchFamily="18" charset="0"/>
              </a:rPr>
              <a:t>Đối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xử</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quốc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gia</a:t>
            </a:r>
            <a:endParaRPr lang="en-US" sz="2200" dirty="0">
              <a:solidFill>
                <a:srgbClr val="002060"/>
              </a:solidFill>
              <a:latin typeface="Times New Roman" panose="02020603050405020304" pitchFamily="18" charset="0"/>
              <a:cs typeface="Times New Roman" panose="02020603050405020304" pitchFamily="18" charset="0"/>
            </a:endParaRPr>
          </a:p>
          <a:p>
            <a:pPr>
              <a:spcBef>
                <a:spcPts val="0"/>
              </a:spcBef>
              <a:spcAft>
                <a:spcPts val="600"/>
              </a:spcAft>
              <a:buClr>
                <a:srgbClr val="FF0000"/>
              </a:buClr>
              <a:buFont typeface="Wingdings" panose="05000000000000000000" pitchFamily="2" charset="2"/>
              <a:buChar char="q"/>
              <a:defRPr/>
            </a:pPr>
            <a:r>
              <a:rPr lang="en-US" sz="2200" b="1" dirty="0">
                <a:solidFill>
                  <a:srgbClr val="002060"/>
                </a:solidFill>
                <a:latin typeface="Times New Roman" panose="02020603050405020304" pitchFamily="18" charset="0"/>
                <a:cs typeface="Times New Roman" panose="02020603050405020304" pitchFamily="18" charset="0"/>
              </a:rPr>
              <a:t>MFN</a:t>
            </a:r>
            <a:r>
              <a:rPr lang="en-US" sz="2200" dirty="0">
                <a:solidFill>
                  <a:srgbClr val="002060"/>
                </a:solidFill>
                <a:latin typeface="Times New Roman" panose="02020603050405020304" pitchFamily="18" charset="0"/>
                <a:cs typeface="Times New Roman" panose="02020603050405020304" pitchFamily="18" charset="0"/>
              </a:rPr>
              <a:t> (Most </a:t>
            </a:r>
            <a:r>
              <a:rPr lang="en-US" sz="2200" dirty="0" err="1">
                <a:solidFill>
                  <a:srgbClr val="002060"/>
                </a:solidFill>
                <a:latin typeface="Times New Roman" panose="02020603050405020304" pitchFamily="18" charset="0"/>
                <a:cs typeface="Times New Roman" panose="02020603050405020304" pitchFamily="18" charset="0"/>
              </a:rPr>
              <a:t>Favoured</a:t>
            </a:r>
            <a:r>
              <a:rPr lang="en-US" sz="2200" dirty="0">
                <a:solidFill>
                  <a:srgbClr val="002060"/>
                </a:solidFill>
                <a:latin typeface="Times New Roman" panose="02020603050405020304" pitchFamily="18" charset="0"/>
                <a:cs typeface="Times New Roman" panose="02020603050405020304" pitchFamily="18" charset="0"/>
              </a:rPr>
              <a:t> Nation) – </a:t>
            </a:r>
            <a:r>
              <a:rPr lang="en-US" sz="2200" dirty="0" err="1">
                <a:solidFill>
                  <a:srgbClr val="002060"/>
                </a:solidFill>
                <a:latin typeface="Times New Roman" panose="02020603050405020304" pitchFamily="18" charset="0"/>
                <a:cs typeface="Times New Roman" panose="02020603050405020304" pitchFamily="18" charset="0"/>
              </a:rPr>
              <a:t>Đối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xử</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tối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huệ</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quốc</a:t>
            </a:r>
            <a:endParaRPr lang="en-US" sz="2200" dirty="0">
              <a:solidFill>
                <a:srgbClr val="002060"/>
              </a:solidFill>
              <a:latin typeface="Times New Roman" panose="02020603050405020304" pitchFamily="18" charset="0"/>
              <a:cs typeface="Times New Roman" panose="02020603050405020304" pitchFamily="18" charset="0"/>
            </a:endParaRPr>
          </a:p>
          <a:p>
            <a:pPr>
              <a:spcBef>
                <a:spcPts val="0"/>
              </a:spcBef>
              <a:spcAft>
                <a:spcPts val="600"/>
              </a:spcAft>
              <a:buClr>
                <a:srgbClr val="FF0000"/>
              </a:buClr>
              <a:buFont typeface="Wingdings" panose="05000000000000000000" pitchFamily="2" charset="2"/>
              <a:buChar char="q"/>
              <a:defRPr/>
            </a:pPr>
            <a:r>
              <a:rPr lang="en-US" sz="2200" b="1" dirty="0">
                <a:solidFill>
                  <a:srgbClr val="002060"/>
                </a:solidFill>
                <a:latin typeface="Times New Roman" panose="02020603050405020304" pitchFamily="18" charset="0"/>
                <a:cs typeface="Times New Roman" panose="02020603050405020304" pitchFamily="18" charset="0"/>
              </a:rPr>
              <a:t>MA</a:t>
            </a:r>
            <a:r>
              <a:rPr lang="en-US" sz="2200" dirty="0">
                <a:solidFill>
                  <a:srgbClr val="002060"/>
                </a:solidFill>
                <a:latin typeface="Times New Roman" panose="02020603050405020304" pitchFamily="18" charset="0"/>
                <a:cs typeface="Times New Roman" panose="02020603050405020304" pitchFamily="18" charset="0"/>
              </a:rPr>
              <a:t> (Market Access) – </a:t>
            </a:r>
            <a:r>
              <a:rPr lang="en-US" sz="2200" dirty="0" err="1">
                <a:solidFill>
                  <a:srgbClr val="002060"/>
                </a:solidFill>
                <a:latin typeface="Times New Roman" panose="02020603050405020304" pitchFamily="18" charset="0"/>
                <a:cs typeface="Times New Roman" panose="02020603050405020304" pitchFamily="18" charset="0"/>
              </a:rPr>
              <a:t>Mở</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cửa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thị</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trường</a:t>
            </a:r>
            <a:endParaRPr lang="en-US" sz="2200" dirty="0">
              <a:solidFill>
                <a:srgbClr val="002060"/>
              </a:solidFill>
              <a:latin typeface="Times New Roman" panose="02020603050405020304" pitchFamily="18" charset="0"/>
              <a:cs typeface="Times New Roman" panose="02020603050405020304" pitchFamily="18" charset="0"/>
            </a:endParaRPr>
          </a:p>
          <a:p>
            <a:pPr>
              <a:spcBef>
                <a:spcPts val="0"/>
              </a:spcBef>
              <a:spcAft>
                <a:spcPts val="600"/>
              </a:spcAft>
              <a:buClr>
                <a:srgbClr val="FF0000"/>
              </a:buClr>
              <a:buFont typeface="Wingdings" panose="05000000000000000000" pitchFamily="2" charset="2"/>
              <a:buChar char="q"/>
              <a:defRPr/>
            </a:pPr>
            <a:r>
              <a:rPr lang="en-US" sz="2200" b="1" dirty="0">
                <a:solidFill>
                  <a:srgbClr val="002060"/>
                </a:solidFill>
                <a:latin typeface="Times New Roman" panose="02020603050405020304" pitchFamily="18" charset="0"/>
                <a:cs typeface="Times New Roman" panose="02020603050405020304" pitchFamily="18" charset="0"/>
              </a:rPr>
              <a:t>LP</a:t>
            </a:r>
            <a:r>
              <a:rPr lang="en-US" sz="2200" dirty="0">
                <a:solidFill>
                  <a:srgbClr val="002060"/>
                </a:solidFill>
                <a:latin typeface="Times New Roman" panose="02020603050405020304" pitchFamily="18" charset="0"/>
                <a:cs typeface="Times New Roman" panose="02020603050405020304" pitchFamily="18" charset="0"/>
              </a:rPr>
              <a:t> (Local Presence) – </a:t>
            </a:r>
            <a:r>
              <a:rPr lang="en-US" sz="2200" dirty="0" err="1">
                <a:solidFill>
                  <a:srgbClr val="002060"/>
                </a:solidFill>
                <a:latin typeface="Times New Roman" panose="02020603050405020304" pitchFamily="18" charset="0"/>
                <a:cs typeface="Times New Roman" panose="02020603050405020304" pitchFamily="18" charset="0"/>
              </a:rPr>
              <a:t>Hiện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diện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địa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phương</a:t>
            </a:r>
            <a:endParaRPr lang="en-US" sz="2200" dirty="0">
              <a:solidFill>
                <a:srgbClr val="002060"/>
              </a:solidFill>
              <a:latin typeface="Times New Roman" panose="02020603050405020304" pitchFamily="18" charset="0"/>
              <a:cs typeface="Times New Roman" panose="02020603050405020304" pitchFamily="18" charset="0"/>
            </a:endParaRPr>
          </a:p>
          <a:p>
            <a:pPr>
              <a:spcBef>
                <a:spcPts val="0"/>
              </a:spcBef>
              <a:spcAft>
                <a:spcPts val="600"/>
              </a:spcAft>
              <a:buClr>
                <a:srgbClr val="FF0000"/>
              </a:buClr>
              <a:buFont typeface="Wingdings" panose="05000000000000000000" pitchFamily="2" charset="2"/>
              <a:buChar char="q"/>
              <a:defRPr/>
            </a:pPr>
            <a:r>
              <a:rPr lang="en-US" sz="2200" b="1" dirty="0">
                <a:solidFill>
                  <a:srgbClr val="002060"/>
                </a:solidFill>
                <a:latin typeface="Times New Roman" panose="02020603050405020304" pitchFamily="18" charset="0"/>
                <a:cs typeface="Times New Roman" panose="02020603050405020304" pitchFamily="18" charset="0"/>
              </a:rPr>
              <a:t>PR</a:t>
            </a:r>
            <a:r>
              <a:rPr lang="en-US" sz="2200" dirty="0">
                <a:solidFill>
                  <a:srgbClr val="002060"/>
                </a:solidFill>
                <a:latin typeface="Times New Roman" panose="02020603050405020304" pitchFamily="18" charset="0"/>
                <a:cs typeface="Times New Roman" panose="02020603050405020304" pitchFamily="18" charset="0"/>
              </a:rPr>
              <a:t> (Performance Requirement) – </a:t>
            </a:r>
            <a:r>
              <a:rPr lang="en-US" sz="2200" dirty="0" err="1">
                <a:solidFill>
                  <a:srgbClr val="002060"/>
                </a:solidFill>
                <a:latin typeface="Times New Roman" panose="02020603050405020304" pitchFamily="18" charset="0"/>
                <a:cs typeface="Times New Roman" panose="02020603050405020304" pitchFamily="18" charset="0"/>
              </a:rPr>
              <a:t>Yêu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cầu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thực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hiện</a:t>
            </a:r>
            <a:endParaRPr lang="en-US" sz="2200" dirty="0">
              <a:solidFill>
                <a:srgbClr val="002060"/>
              </a:solidFill>
              <a:latin typeface="Times New Roman" panose="02020603050405020304" pitchFamily="18" charset="0"/>
              <a:cs typeface="Times New Roman" panose="02020603050405020304" pitchFamily="18" charset="0"/>
            </a:endParaRPr>
          </a:p>
          <a:p>
            <a:pPr>
              <a:spcBef>
                <a:spcPts val="0"/>
              </a:spcBef>
              <a:spcAft>
                <a:spcPts val="600"/>
              </a:spcAft>
              <a:buClr>
                <a:srgbClr val="FF0000"/>
              </a:buClr>
              <a:buFont typeface="Wingdings" panose="05000000000000000000" pitchFamily="2" charset="2"/>
              <a:buChar char="q"/>
              <a:defRPr/>
            </a:pPr>
            <a:r>
              <a:rPr lang="en-US" sz="2200" b="1" dirty="0">
                <a:solidFill>
                  <a:srgbClr val="002060"/>
                </a:solidFill>
                <a:latin typeface="Times New Roman" panose="02020603050405020304" pitchFamily="18" charset="0"/>
                <a:cs typeface="Times New Roman" panose="02020603050405020304" pitchFamily="18" charset="0"/>
              </a:rPr>
              <a:t>SMBD</a:t>
            </a:r>
            <a:r>
              <a:rPr lang="en-US" sz="2200" dirty="0">
                <a:solidFill>
                  <a:srgbClr val="002060"/>
                </a:solidFill>
                <a:latin typeface="Times New Roman" panose="02020603050405020304" pitchFamily="18" charset="0"/>
                <a:cs typeface="Times New Roman" panose="02020603050405020304" pitchFamily="18" charset="0"/>
              </a:rPr>
              <a:t> (Senior Management and Board of Directors) – Ban </a:t>
            </a:r>
            <a:r>
              <a:rPr lang="en-US" sz="2200" dirty="0" err="1">
                <a:solidFill>
                  <a:srgbClr val="002060"/>
                </a:solidFill>
                <a:latin typeface="Times New Roman" panose="02020603050405020304" pitchFamily="18" charset="0"/>
                <a:cs typeface="Times New Roman" panose="02020603050405020304" pitchFamily="18" charset="0"/>
              </a:rPr>
              <a:t>Giám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đốc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Quản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lý</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cấp</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cao</a:t>
            </a:r>
            <a:r>
              <a:rPr lang="en-US" sz="2200" dirty="0">
                <a:solidFill>
                  <a:srgbClr val="002060"/>
                </a:solidFill>
                <a:latin typeface="Times New Roman" panose="02020603050405020304" pitchFamily="18" charset="0"/>
                <a:cs typeface="Times New Roman" panose="02020603050405020304" pitchFamily="18" charset="0"/>
              </a:rPr>
              <a:t>.</a:t>
            </a:r>
          </a:p>
          <a:p>
            <a:pPr>
              <a:spcBef>
                <a:spcPts val="0"/>
              </a:spcBef>
              <a:spcAft>
                <a:spcPts val="600"/>
              </a:spcAft>
              <a:buClr>
                <a:srgbClr val="FF0000"/>
              </a:buClr>
              <a:buFont typeface="Wingdings" panose="05000000000000000000" pitchFamily="2" charset="2"/>
              <a:buChar char="q"/>
              <a:defRPr/>
            </a:pPr>
            <a:r>
              <a:rPr lang="en-US" sz="2200" b="1" dirty="0">
                <a:solidFill>
                  <a:srgbClr val="002060"/>
                </a:solidFill>
                <a:latin typeface="Times New Roman" panose="02020603050405020304" pitchFamily="18" charset="0"/>
                <a:cs typeface="Times New Roman" panose="02020603050405020304" pitchFamily="18" charset="0"/>
              </a:rPr>
              <a:t>Standstill* </a:t>
            </a:r>
            <a:r>
              <a:rPr lang="en-US" sz="2200" dirty="0">
                <a:solidFill>
                  <a:srgbClr val="002060"/>
                </a:solidFill>
                <a:latin typeface="Times New Roman" panose="02020603050405020304" pitchFamily="18" charset="0"/>
                <a:cs typeface="Times New Roman" panose="02020603050405020304" pitchFamily="18" charset="0"/>
              </a:rPr>
              <a:t>and</a:t>
            </a:r>
            <a:r>
              <a:rPr lang="en-US" sz="2200" b="1" dirty="0">
                <a:solidFill>
                  <a:srgbClr val="002060"/>
                </a:solidFill>
                <a:latin typeface="Times New Roman" panose="02020603050405020304" pitchFamily="18" charset="0"/>
                <a:cs typeface="Times New Roman" panose="02020603050405020304" pitchFamily="18" charset="0"/>
              </a:rPr>
              <a:t> Rachet</a:t>
            </a:r>
            <a:r>
              <a:rPr lang="en-US" sz="2200" dirty="0">
                <a:solidFill>
                  <a:srgbClr val="002060"/>
                </a:solidFill>
                <a:latin typeface="Times New Roman" panose="02020603050405020304" pitchFamily="18" charset="0"/>
                <a:cs typeface="Times New Roman" panose="02020603050405020304" pitchFamily="18" charset="0"/>
              </a:rPr>
              <a:t> – </a:t>
            </a:r>
            <a:r>
              <a:rPr lang="en-US" sz="2200" dirty="0" err="1">
                <a:solidFill>
                  <a:srgbClr val="002060"/>
                </a:solidFill>
                <a:latin typeface="Times New Roman" panose="02020603050405020304" pitchFamily="18" charset="0"/>
                <a:cs typeface="Times New Roman" panose="02020603050405020304" pitchFamily="18" charset="0"/>
              </a:rPr>
              <a:t>Nguyên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tắc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Giữ</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nguyên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hiện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trạng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Chỉ</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tiến</a:t>
            </a:r>
            <a:r>
              <a:rPr lang="en-US" sz="2200" dirty="0">
                <a:solidFill>
                  <a:srgbClr val="002060"/>
                </a:solidFill>
                <a:latin typeface="Times New Roman" panose="02020603050405020304" pitchFamily="18" charset="0"/>
                <a:cs typeface="Times New Roman" panose="02020603050405020304" pitchFamily="18" charset="0"/>
              </a:rPr>
              <a:t>”.</a:t>
            </a:r>
          </a:p>
          <a:p>
            <a:pPr>
              <a:spcBef>
                <a:spcPts val="0"/>
              </a:spcBef>
              <a:spcAft>
                <a:spcPts val="600"/>
              </a:spcAft>
              <a:buClr>
                <a:srgbClr val="FF0000"/>
              </a:buClr>
              <a:buFont typeface="Wingdings" panose="05000000000000000000" pitchFamily="2" charset="2"/>
              <a:buChar char="q"/>
              <a:defRPr/>
            </a:pPr>
            <a:r>
              <a:rPr lang="en-US" sz="2200" b="1" dirty="0" err="1">
                <a:solidFill>
                  <a:srgbClr val="002060"/>
                </a:solidFill>
                <a:latin typeface="Times New Roman" panose="02020603050405020304" pitchFamily="18" charset="0"/>
                <a:cs typeface="Times New Roman" panose="02020603050405020304" pitchFamily="18" charset="0"/>
              </a:rPr>
              <a:t>Nagative</a:t>
            </a:r>
            <a:r>
              <a:rPr lang="en-US" sz="2200" b="1" dirty="0">
                <a:solidFill>
                  <a:srgbClr val="002060"/>
                </a:solidFill>
                <a:latin typeface="Times New Roman" panose="02020603050405020304" pitchFamily="18" charset="0"/>
                <a:cs typeface="Times New Roman" panose="02020603050405020304" pitchFamily="18" charset="0"/>
              </a:rPr>
              <a:t> Listing/Approach</a:t>
            </a:r>
            <a:r>
              <a:rPr lang="en-US" sz="2200" dirty="0">
                <a:solidFill>
                  <a:srgbClr val="002060"/>
                </a:solidFill>
                <a:latin typeface="Times New Roman" panose="02020603050405020304" pitchFamily="18" charset="0"/>
                <a:cs typeface="Times New Roman" panose="02020603050405020304" pitchFamily="18" charset="0"/>
              </a:rPr>
              <a:t> – </a:t>
            </a:r>
            <a:r>
              <a:rPr lang="en-US" sz="2200" dirty="0" err="1">
                <a:solidFill>
                  <a:srgbClr val="002060"/>
                </a:solidFill>
                <a:latin typeface="Times New Roman" panose="02020603050405020304" pitchFamily="18" charset="0"/>
                <a:cs typeface="Times New Roman" panose="02020603050405020304" pitchFamily="18" charset="0"/>
              </a:rPr>
              <a:t>Nguyên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tắc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Chọn-Bỏ</a:t>
            </a:r>
            <a:r>
              <a:rPr lang="en-US" sz="2200" dirty="0">
                <a:solidFill>
                  <a:srgbClr val="002060"/>
                </a:solidFill>
                <a:latin typeface="Times New Roman" panose="02020603050405020304" pitchFamily="18" charset="0"/>
                <a:cs typeface="Times New Roman" panose="02020603050405020304" pitchFamily="18" charset="0"/>
              </a:rPr>
              <a:t>.</a:t>
            </a:r>
          </a:p>
          <a:p>
            <a:pPr>
              <a:spcBef>
                <a:spcPts val="0"/>
              </a:spcBef>
              <a:spcAft>
                <a:spcPts val="600"/>
              </a:spcAft>
              <a:buClr>
                <a:srgbClr val="FF0000"/>
              </a:buClr>
              <a:buFont typeface="Wingdings" panose="05000000000000000000" pitchFamily="2" charset="2"/>
              <a:buChar char="q"/>
              <a:defRPr/>
            </a:pPr>
            <a:r>
              <a:rPr lang="en-US" sz="2200" b="1" dirty="0" err="1">
                <a:solidFill>
                  <a:srgbClr val="002060"/>
                </a:solidFill>
                <a:latin typeface="Times New Roman" panose="02020603050405020304" pitchFamily="18" charset="0"/>
                <a:cs typeface="Times New Roman" panose="02020603050405020304" pitchFamily="18" charset="0"/>
              </a:rPr>
              <a:t>Các</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nghĩa</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vụ</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khác</a:t>
            </a:r>
            <a:r>
              <a:rPr lang="en-US" sz="2200" dirty="0">
                <a:solidFill>
                  <a:srgbClr val="002060"/>
                </a:solidFill>
                <a:latin typeface="Times New Roman" panose="02020603050405020304" pitchFamily="18" charset="0"/>
                <a:cs typeface="Times New Roman" panose="02020603050405020304" pitchFamily="18" charset="0"/>
              </a:rPr>
              <a:t> (non-discrimination, cost-oriented, timely basis/fashion, transparency, public available, …) </a:t>
            </a:r>
            <a:r>
              <a:rPr lang="en-US" sz="2200" dirty="0" err="1">
                <a:solidFill>
                  <a:srgbClr val="002060"/>
                </a:solidFill>
                <a:latin typeface="Times New Roman" panose="02020603050405020304" pitchFamily="18" charset="0"/>
                <a:cs typeface="Times New Roman" panose="02020603050405020304" pitchFamily="18" charset="0"/>
              </a:rPr>
              <a:t>trong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từng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điều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khoản</a:t>
            </a:r>
            <a:r>
              <a:rPr lang="en-US" sz="2200" dirty="0">
                <a:solidFill>
                  <a:srgbClr val="002060"/>
                </a:solidFill>
                <a:latin typeface="Times New Roman" panose="02020603050405020304" pitchFamily="18" charset="0"/>
                <a:cs typeface="Times New Roman" panose="02020603050405020304" pitchFamily="18" charset="0"/>
              </a:rPr>
              <a:t>.</a:t>
            </a:r>
          </a:p>
        </p:txBody>
      </p:sp>
      <p:sp>
        <p:nvSpPr>
          <p:cNvPr id="4100"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1"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2"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86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990600"/>
          </a:xfrm>
        </p:spPr>
        <p:txBody>
          <a:bodyPr/>
          <a:lstStyle/>
          <a:p>
            <a:pPr algn="r" eaLnBrk="1" hangingPunct="1"/>
            <a:r>
              <a:rPr lang="en-US" altLang="en-US" sz="3600" b="1" dirty="0">
                <a:solidFill>
                  <a:srgbClr val="002060"/>
                </a:solidFill>
                <a:latin typeface="Times New Roman" panose="02020603050405020304" pitchFamily="18" charset="0"/>
                <a:cs typeface="Times New Roman" panose="02020603050405020304" pitchFamily="18" charset="0"/>
              </a:rPr>
              <a:t>FTAs – </a:t>
            </a:r>
            <a:r>
              <a:rPr lang="en-US" altLang="en-US" sz="3600" b="1" dirty="0" err="1">
                <a:solidFill>
                  <a:srgbClr val="002060"/>
                </a:solidFill>
                <a:latin typeface="Times New Roman" panose="02020603050405020304" pitchFamily="18" charset="0"/>
                <a:cs typeface="Times New Roman" panose="02020603050405020304" pitchFamily="18" charset="0"/>
              </a:rPr>
              <a:t>Cách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tiếp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cận</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4100" name="Rectangle 4"/>
          <p:cNvSpPr>
            <a:spLocks noChangeArrowheads="1"/>
          </p:cNvSpPr>
          <p:nvPr/>
        </p:nvSpPr>
        <p:spPr bwMode="auto">
          <a:xfrm>
            <a:off x="457200" y="1371600"/>
            <a:ext cx="82296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1" name="Rectangle 5"/>
          <p:cNvSpPr>
            <a:spLocks noChangeArrowheads="1"/>
          </p:cNvSpPr>
          <p:nvPr/>
        </p:nvSpPr>
        <p:spPr bwMode="auto">
          <a:xfrm>
            <a:off x="0" y="0"/>
            <a:ext cx="4572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4102" name="Line 6"/>
          <p:cNvSpPr>
            <a:spLocks noChangeShapeType="1"/>
          </p:cNvSpPr>
          <p:nvPr/>
        </p:nvSpPr>
        <p:spPr bwMode="auto">
          <a:xfrm>
            <a:off x="304800" y="0"/>
            <a:ext cx="0" cy="68580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solidFill>
                <a:srgbClr val="002060"/>
              </a:solidFill>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883CE6B8-6A5B-4D84-8335-E17F87019360}"/>
              </a:ext>
            </a:extLst>
          </p:cNvPr>
          <p:cNvSpPr txBox="1">
            <a:spLocks/>
          </p:cNvSpPr>
          <p:nvPr/>
        </p:nvSpPr>
        <p:spPr>
          <a:xfrm>
            <a:off x="457200" y="1600200"/>
            <a:ext cx="4052455" cy="1371601"/>
          </a:xfrm>
          <a:prstGeom prst="rect">
            <a:avLst/>
          </a:prstGeom>
        </p:spPr>
        <p:txBody>
          <a:bodyPr/>
          <a:lstStyle/>
          <a:p>
            <a:pPr marL="273050" marR="0" lvl="0" indent="-273050" algn="ctr" defTabSz="914400" rtl="0" eaLnBrk="1" fontAlgn="base" latinLnBrk="0" hangingPunct="1">
              <a:lnSpc>
                <a:spcPct val="100000"/>
              </a:lnSpc>
              <a:spcBef>
                <a:spcPts val="575"/>
              </a:spcBef>
              <a:spcAft>
                <a:spcPct val="0"/>
              </a:spcAft>
              <a:buClr>
                <a:schemeClr val="accent1"/>
              </a:buClr>
              <a:buSzPct val="85000"/>
              <a:buFont typeface="Georgia" pitchFamily="18" charset="0"/>
              <a:buNone/>
              <a:tabLst/>
              <a:defRPr/>
            </a:pPr>
            <a:r>
              <a:rPr kumimoji="0" lang="en-AU" sz="2400" b="0" i="0" u="sng" strike="noStrike" kern="1200" cap="none" spc="0" normalizeH="0" baseline="0" noProof="0" dirty="0">
                <a:ln>
                  <a:noFill/>
                </a:ln>
                <a:solidFill>
                  <a:srgbClr val="002060"/>
                </a:solidFill>
                <a:effectLst/>
                <a:uLnTx/>
                <a:uFillTx/>
                <a:latin typeface="Times New Roman" pitchFamily="18" charset="0"/>
                <a:cs typeface="Times New Roman" pitchFamily="18" charset="0"/>
              </a:rPr>
              <a:t>CHỌN-CHO</a:t>
            </a: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r>
              <a:rPr kumimoji="0" lang="en-AU"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Chỉ</a:t>
            </a:r>
            <a:r>
              <a:rPr kumimoji="0" lang="en-AU"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vi-VN"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đ</a:t>
            </a:r>
            <a:r>
              <a:rPr kumimoji="0" lang="en-AU"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ược</a:t>
            </a:r>
            <a:r>
              <a:rPr kumimoji="0" lang="en-AU"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AU"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làm</a:t>
            </a:r>
            <a:r>
              <a:rPr kumimoji="0" lang="en-AU"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AU"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những</a:t>
            </a:r>
            <a:r>
              <a:rPr kumimoji="0" lang="en-AU"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AU"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gì</a:t>
            </a:r>
            <a:r>
              <a:rPr kumimoji="0" lang="en-AU"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AU"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cho</a:t>
            </a:r>
            <a:r>
              <a:rPr kumimoji="0" lang="en-AU"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AU"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phép</a:t>
            </a:r>
            <a:r>
              <a:rPr kumimoji="0" lang="en-AU"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AU" sz="240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(đ</a:t>
            </a:r>
            <a:r>
              <a:rPr kumimoji="0" lang="vi-VN" sz="240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ư</a:t>
            </a:r>
            <a:r>
              <a:rPr kumimoji="0" lang="en-US" sz="240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a </a:t>
            </a:r>
            <a:r>
              <a:rPr kumimoji="0" lang="en-US" sz="240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vào</a:t>
            </a:r>
            <a:r>
              <a:rPr kumimoji="0" lang="en-US" sz="240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biểu</a:t>
            </a:r>
            <a:r>
              <a:rPr kumimoji="0" lang="en-US" sz="240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AU" sz="240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cam </a:t>
            </a:r>
            <a:r>
              <a:rPr kumimoji="0" lang="en-AU" sz="240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kết</a:t>
            </a:r>
            <a:r>
              <a:rPr kumimoji="0" lang="en-AU" sz="240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a:t>
            </a:r>
          </a:p>
        </p:txBody>
      </p:sp>
      <p:sp>
        <p:nvSpPr>
          <p:cNvPr id="10" name="Content Placeholder 3">
            <a:extLst>
              <a:ext uri="{FF2B5EF4-FFF2-40B4-BE49-F238E27FC236}">
                <a16:creationId xmlns:a16="http://schemas.microsoft.com/office/drawing/2014/main" id="{E7FD7FBF-5D7A-4482-906A-B192A1EA3A94}"/>
              </a:ext>
            </a:extLst>
          </p:cNvPr>
          <p:cNvSpPr txBox="1">
            <a:spLocks/>
          </p:cNvSpPr>
          <p:nvPr/>
        </p:nvSpPr>
        <p:spPr bwMode="auto">
          <a:xfrm>
            <a:off x="4509656" y="1600201"/>
            <a:ext cx="4177146" cy="1371600"/>
          </a:xfrm>
          <a:prstGeom prst="rect">
            <a:avLst/>
          </a:prstGeom>
          <a:solidFill>
            <a:schemeClr val="bg1">
              <a:lumMod val="95000"/>
            </a:schemeClr>
          </a:solidFill>
          <a:ln w="9525">
            <a:noFill/>
            <a:miter lim="800000"/>
            <a:headEnd/>
            <a:tailEnd/>
          </a:ln>
        </p:spPr>
        <p:txBody>
          <a:bodyPr/>
          <a:lstStyle/>
          <a:p>
            <a:pPr marL="365125" indent="-255588" algn="ctr">
              <a:spcBef>
                <a:spcPts val="300"/>
              </a:spcBef>
              <a:buClr>
                <a:srgbClr val="A04DA3"/>
              </a:buClr>
              <a:buFont typeface="Georgia" pitchFamily="18" charset="0"/>
              <a:buNone/>
            </a:pPr>
            <a:r>
              <a:rPr lang="en-AU" sz="2400" u="sng" dirty="0">
                <a:solidFill>
                  <a:srgbClr val="002060"/>
                </a:solidFill>
                <a:latin typeface="Times New Roman" pitchFamily="18" charset="0"/>
                <a:cs typeface="Times New Roman" pitchFamily="18" charset="0"/>
              </a:rPr>
              <a:t>CHỌN-BỎ</a:t>
            </a:r>
          </a:p>
          <a:p>
            <a:pPr marL="365125" indent="-255588">
              <a:spcBef>
                <a:spcPts val="300"/>
              </a:spcBef>
              <a:buClr>
                <a:srgbClr val="A04DA3"/>
              </a:buClr>
              <a:buFont typeface="Georgia" pitchFamily="18" charset="0"/>
              <a:buChar char="•"/>
            </a:pPr>
            <a:r>
              <a:rPr lang="en-AU" sz="2400" b="1" dirty="0" err="1">
                <a:solidFill>
                  <a:srgbClr val="002060"/>
                </a:solidFill>
                <a:latin typeface="Times New Roman" pitchFamily="18" charset="0"/>
                <a:cs typeface="Times New Roman" pitchFamily="18" charset="0"/>
              </a:rPr>
              <a:t>Được</a:t>
            </a:r>
            <a:r>
              <a:rPr lang="en-AU" sz="2400" b="1" dirty="0">
                <a:solidFill>
                  <a:srgbClr val="002060"/>
                </a:solidFill>
                <a:latin typeface="Times New Roman" pitchFamily="18" charset="0"/>
                <a:cs typeface="Times New Roman" pitchFamily="18" charset="0"/>
              </a:rPr>
              <a:t> </a:t>
            </a:r>
            <a:r>
              <a:rPr lang="en-AU" sz="2400" b="1" dirty="0" err="1">
                <a:solidFill>
                  <a:srgbClr val="002060"/>
                </a:solidFill>
                <a:latin typeface="Times New Roman" pitchFamily="18" charset="0"/>
                <a:cs typeface="Times New Roman" pitchFamily="18" charset="0"/>
              </a:rPr>
              <a:t>làm</a:t>
            </a:r>
            <a:r>
              <a:rPr lang="en-AU" sz="2400" b="1" dirty="0">
                <a:solidFill>
                  <a:srgbClr val="002060"/>
                </a:solidFill>
                <a:latin typeface="Times New Roman" pitchFamily="18" charset="0"/>
                <a:cs typeface="Times New Roman" pitchFamily="18" charset="0"/>
              </a:rPr>
              <a:t> </a:t>
            </a:r>
            <a:r>
              <a:rPr lang="en-AU" sz="2400" b="1" dirty="0" err="1">
                <a:solidFill>
                  <a:srgbClr val="002060"/>
                </a:solidFill>
                <a:latin typeface="Times New Roman" pitchFamily="18" charset="0"/>
                <a:cs typeface="Times New Roman" pitchFamily="18" charset="0"/>
              </a:rPr>
              <a:t>những</a:t>
            </a:r>
            <a:r>
              <a:rPr lang="en-AU" sz="2400" b="1" dirty="0">
                <a:solidFill>
                  <a:srgbClr val="002060"/>
                </a:solidFill>
                <a:latin typeface="Times New Roman" pitchFamily="18" charset="0"/>
                <a:cs typeface="Times New Roman" pitchFamily="18" charset="0"/>
              </a:rPr>
              <a:t> </a:t>
            </a:r>
            <a:r>
              <a:rPr lang="en-AU" sz="2400" b="1" dirty="0" err="1">
                <a:solidFill>
                  <a:srgbClr val="002060"/>
                </a:solidFill>
                <a:latin typeface="Times New Roman" pitchFamily="18" charset="0"/>
                <a:cs typeface="Times New Roman" pitchFamily="18" charset="0"/>
              </a:rPr>
              <a:t>gì</a:t>
            </a:r>
            <a:r>
              <a:rPr lang="en-AU" sz="2400" b="1" dirty="0">
                <a:solidFill>
                  <a:srgbClr val="002060"/>
                </a:solidFill>
                <a:latin typeface="Times New Roman" pitchFamily="18" charset="0"/>
                <a:cs typeface="Times New Roman" pitchFamily="18" charset="0"/>
              </a:rPr>
              <a:t> </a:t>
            </a:r>
            <a:r>
              <a:rPr lang="en-AU" sz="2400" b="1" dirty="0" err="1">
                <a:solidFill>
                  <a:srgbClr val="002060"/>
                </a:solidFill>
                <a:latin typeface="Times New Roman" pitchFamily="18" charset="0"/>
                <a:cs typeface="Times New Roman" pitchFamily="18" charset="0"/>
              </a:rPr>
              <a:t>không</a:t>
            </a:r>
            <a:r>
              <a:rPr lang="en-AU" sz="2400" b="1" dirty="0">
                <a:solidFill>
                  <a:srgbClr val="002060"/>
                </a:solidFill>
                <a:latin typeface="Times New Roman" pitchFamily="18" charset="0"/>
                <a:cs typeface="Times New Roman" pitchFamily="18" charset="0"/>
              </a:rPr>
              <a:t> </a:t>
            </a:r>
            <a:r>
              <a:rPr lang="en-AU" sz="2400" b="1" dirty="0" err="1">
                <a:solidFill>
                  <a:srgbClr val="002060"/>
                </a:solidFill>
                <a:latin typeface="Times New Roman" pitchFamily="18" charset="0"/>
                <a:cs typeface="Times New Roman" pitchFamily="18" charset="0"/>
              </a:rPr>
              <a:t>cấm</a:t>
            </a:r>
            <a:r>
              <a:rPr lang="vi-VN" sz="2400" b="1"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a:t>
            </a:r>
            <a:r>
              <a:rPr lang="en-AU" sz="2400" dirty="0" err="1">
                <a:solidFill>
                  <a:srgbClr val="002060"/>
                </a:solidFill>
                <a:latin typeface="Times New Roman" pitchFamily="18" charset="0"/>
                <a:cs typeface="Times New Roman" pitchFamily="18" charset="0"/>
              </a:rPr>
              <a:t>không</a:t>
            </a:r>
            <a:r>
              <a:rPr lang="en-AU"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đư</a:t>
            </a:r>
            <a:r>
              <a:rPr lang="en-US" sz="2400" dirty="0">
                <a:solidFill>
                  <a:srgbClr val="002060"/>
                </a:solidFill>
                <a:latin typeface="Times New Roman" pitchFamily="18" charset="0"/>
                <a:cs typeface="Times New Roman" pitchFamily="18" charset="0"/>
              </a:rPr>
              <a:t>a </a:t>
            </a:r>
            <a:r>
              <a:rPr lang="en-US" sz="2400" dirty="0" err="1">
                <a:solidFill>
                  <a:srgbClr val="002060"/>
                </a:solidFill>
                <a:latin typeface="Times New Roman" pitchFamily="18" charset="0"/>
                <a:cs typeface="Times New Roman" pitchFamily="18" charset="0"/>
              </a:rPr>
              <a:t>vào</a:t>
            </a:r>
            <a:r>
              <a:rPr lang="en-US" sz="2400" dirty="0">
                <a:solidFill>
                  <a:srgbClr val="002060"/>
                </a:solidFill>
                <a:latin typeface="Times New Roman" pitchFamily="18" charset="0"/>
                <a:cs typeface="Times New Roman" pitchFamily="18" charset="0"/>
              </a:rPr>
              <a:t> </a:t>
            </a:r>
            <a:r>
              <a:rPr lang="en-AU" sz="2400" dirty="0" err="1">
                <a:solidFill>
                  <a:srgbClr val="002060"/>
                </a:solidFill>
                <a:latin typeface="Times New Roman" pitchFamily="18" charset="0"/>
                <a:cs typeface="Times New Roman" pitchFamily="18" charset="0"/>
              </a:rPr>
              <a:t>bảo</a:t>
            </a:r>
            <a:r>
              <a:rPr lang="en-AU" sz="2400" dirty="0">
                <a:solidFill>
                  <a:srgbClr val="002060"/>
                </a:solidFill>
                <a:latin typeface="Times New Roman" pitchFamily="18" charset="0"/>
                <a:cs typeface="Times New Roman" pitchFamily="18" charset="0"/>
              </a:rPr>
              <a:t> l</a:t>
            </a:r>
            <a:r>
              <a:rPr lang="vi-VN" sz="2400" dirty="0">
                <a:solidFill>
                  <a:srgbClr val="002060"/>
                </a:solidFill>
                <a:latin typeface="Times New Roman" pitchFamily="18" charset="0"/>
                <a:cs typeface="Times New Roman" pitchFamily="18" charset="0"/>
              </a:rPr>
              <a:t>ư</a:t>
            </a:r>
            <a:r>
              <a:rPr lang="en-US" sz="2400" dirty="0">
                <a:solidFill>
                  <a:srgbClr val="002060"/>
                </a:solidFill>
                <a:latin typeface="Times New Roman" pitchFamily="18" charset="0"/>
                <a:cs typeface="Times New Roman" pitchFamily="18" charset="0"/>
              </a:rPr>
              <a:t>u)</a:t>
            </a:r>
            <a:endParaRPr lang="en-AU" sz="2400" dirty="0">
              <a:solidFill>
                <a:srgbClr val="002060"/>
              </a:solidFill>
              <a:latin typeface="Times New Roman" pitchFamily="18" charset="0"/>
              <a:cs typeface="Times New Roman" pitchFamily="18" charset="0"/>
            </a:endParaRPr>
          </a:p>
        </p:txBody>
      </p:sp>
      <p:sp>
        <p:nvSpPr>
          <p:cNvPr id="4" name="Freeform: Shape 3">
            <a:extLst>
              <a:ext uri="{FF2B5EF4-FFF2-40B4-BE49-F238E27FC236}">
                <a16:creationId xmlns:a16="http://schemas.microsoft.com/office/drawing/2014/main" id="{8F280293-BEC6-4BCE-96C5-6919DBED3AFE}"/>
              </a:ext>
            </a:extLst>
          </p:cNvPr>
          <p:cNvSpPr/>
          <p:nvPr/>
        </p:nvSpPr>
        <p:spPr>
          <a:xfrm>
            <a:off x="748145" y="3200400"/>
            <a:ext cx="3893128" cy="2868140"/>
          </a:xfrm>
          <a:custGeom>
            <a:avLst/>
            <a:gdLst>
              <a:gd name="connsiteX0" fmla="*/ 166255 w 3893128"/>
              <a:gd name="connsiteY0" fmla="*/ 484909 h 2868140"/>
              <a:gd name="connsiteX1" fmla="*/ 235528 w 3893128"/>
              <a:gd name="connsiteY1" fmla="*/ 429491 h 2868140"/>
              <a:gd name="connsiteX2" fmla="*/ 277091 w 3893128"/>
              <a:gd name="connsiteY2" fmla="*/ 387927 h 2868140"/>
              <a:gd name="connsiteX3" fmla="*/ 360219 w 3893128"/>
              <a:gd name="connsiteY3" fmla="*/ 332509 h 2868140"/>
              <a:gd name="connsiteX4" fmla="*/ 401782 w 3893128"/>
              <a:gd name="connsiteY4" fmla="*/ 304800 h 2868140"/>
              <a:gd name="connsiteX5" fmla="*/ 540328 w 3893128"/>
              <a:gd name="connsiteY5" fmla="*/ 263236 h 2868140"/>
              <a:gd name="connsiteX6" fmla="*/ 581891 w 3893128"/>
              <a:gd name="connsiteY6" fmla="*/ 249382 h 2868140"/>
              <a:gd name="connsiteX7" fmla="*/ 637310 w 3893128"/>
              <a:gd name="connsiteY7" fmla="*/ 221673 h 2868140"/>
              <a:gd name="connsiteX8" fmla="*/ 692728 w 3893128"/>
              <a:gd name="connsiteY8" fmla="*/ 207818 h 2868140"/>
              <a:gd name="connsiteX9" fmla="*/ 775855 w 3893128"/>
              <a:gd name="connsiteY9" fmla="*/ 180109 h 2868140"/>
              <a:gd name="connsiteX10" fmla="*/ 817419 w 3893128"/>
              <a:gd name="connsiteY10" fmla="*/ 166255 h 2868140"/>
              <a:gd name="connsiteX11" fmla="*/ 872837 w 3893128"/>
              <a:gd name="connsiteY11" fmla="*/ 152400 h 2868140"/>
              <a:gd name="connsiteX12" fmla="*/ 928255 w 3893128"/>
              <a:gd name="connsiteY12" fmla="*/ 124691 h 2868140"/>
              <a:gd name="connsiteX13" fmla="*/ 1066800 w 3893128"/>
              <a:gd name="connsiteY13" fmla="*/ 83127 h 2868140"/>
              <a:gd name="connsiteX14" fmla="*/ 1219200 w 3893128"/>
              <a:gd name="connsiteY14" fmla="*/ 27709 h 2868140"/>
              <a:gd name="connsiteX15" fmla="*/ 1274619 w 3893128"/>
              <a:gd name="connsiteY15" fmla="*/ 13855 h 2868140"/>
              <a:gd name="connsiteX16" fmla="*/ 1330037 w 3893128"/>
              <a:gd name="connsiteY16" fmla="*/ 0 h 2868140"/>
              <a:gd name="connsiteX17" fmla="*/ 2438400 w 3893128"/>
              <a:gd name="connsiteY17" fmla="*/ 13855 h 2868140"/>
              <a:gd name="connsiteX18" fmla="*/ 2493819 w 3893128"/>
              <a:gd name="connsiteY18" fmla="*/ 27709 h 2868140"/>
              <a:gd name="connsiteX19" fmla="*/ 2646219 w 3893128"/>
              <a:gd name="connsiteY19" fmla="*/ 55418 h 2868140"/>
              <a:gd name="connsiteX20" fmla="*/ 2743200 w 3893128"/>
              <a:gd name="connsiteY20" fmla="*/ 96982 h 2868140"/>
              <a:gd name="connsiteX21" fmla="*/ 2840182 w 3893128"/>
              <a:gd name="connsiteY21" fmla="*/ 124691 h 2868140"/>
              <a:gd name="connsiteX22" fmla="*/ 2992582 w 3893128"/>
              <a:gd name="connsiteY22" fmla="*/ 207818 h 2868140"/>
              <a:gd name="connsiteX23" fmla="*/ 3075710 w 3893128"/>
              <a:gd name="connsiteY23" fmla="*/ 235527 h 2868140"/>
              <a:gd name="connsiteX24" fmla="*/ 3117273 w 3893128"/>
              <a:gd name="connsiteY24" fmla="*/ 249382 h 2868140"/>
              <a:gd name="connsiteX25" fmla="*/ 3200400 w 3893128"/>
              <a:gd name="connsiteY25" fmla="*/ 290945 h 2868140"/>
              <a:gd name="connsiteX26" fmla="*/ 3283528 w 3893128"/>
              <a:gd name="connsiteY26" fmla="*/ 360218 h 2868140"/>
              <a:gd name="connsiteX27" fmla="*/ 3380510 w 3893128"/>
              <a:gd name="connsiteY27" fmla="*/ 429491 h 2868140"/>
              <a:gd name="connsiteX28" fmla="*/ 3463637 w 3893128"/>
              <a:gd name="connsiteY28" fmla="*/ 554182 h 2868140"/>
              <a:gd name="connsiteX29" fmla="*/ 3491346 w 3893128"/>
              <a:gd name="connsiteY29" fmla="*/ 595745 h 2868140"/>
              <a:gd name="connsiteX30" fmla="*/ 3546764 w 3893128"/>
              <a:gd name="connsiteY30" fmla="*/ 665018 h 2868140"/>
              <a:gd name="connsiteX31" fmla="*/ 3574473 w 3893128"/>
              <a:gd name="connsiteY31" fmla="*/ 748145 h 2868140"/>
              <a:gd name="connsiteX32" fmla="*/ 3629891 w 3893128"/>
              <a:gd name="connsiteY32" fmla="*/ 845127 h 2868140"/>
              <a:gd name="connsiteX33" fmla="*/ 3685310 w 3893128"/>
              <a:gd name="connsiteY33" fmla="*/ 969818 h 2868140"/>
              <a:gd name="connsiteX34" fmla="*/ 3699164 w 3893128"/>
              <a:gd name="connsiteY34" fmla="*/ 1011382 h 2868140"/>
              <a:gd name="connsiteX35" fmla="*/ 3754582 w 3893128"/>
              <a:gd name="connsiteY35" fmla="*/ 1094509 h 2868140"/>
              <a:gd name="connsiteX36" fmla="*/ 3768437 w 3893128"/>
              <a:gd name="connsiteY36" fmla="*/ 1136073 h 2868140"/>
              <a:gd name="connsiteX37" fmla="*/ 3782291 w 3893128"/>
              <a:gd name="connsiteY37" fmla="*/ 1191491 h 2868140"/>
              <a:gd name="connsiteX38" fmla="*/ 3810000 w 3893128"/>
              <a:gd name="connsiteY38" fmla="*/ 1246909 h 2868140"/>
              <a:gd name="connsiteX39" fmla="*/ 3851564 w 3893128"/>
              <a:gd name="connsiteY39" fmla="*/ 1371600 h 2868140"/>
              <a:gd name="connsiteX40" fmla="*/ 3879273 w 3893128"/>
              <a:gd name="connsiteY40" fmla="*/ 1454727 h 2868140"/>
              <a:gd name="connsiteX41" fmla="*/ 3893128 w 3893128"/>
              <a:gd name="connsiteY41" fmla="*/ 1537855 h 2868140"/>
              <a:gd name="connsiteX42" fmla="*/ 3879273 w 3893128"/>
              <a:gd name="connsiteY42" fmla="*/ 1773382 h 2868140"/>
              <a:gd name="connsiteX43" fmla="*/ 3851564 w 3893128"/>
              <a:gd name="connsiteY43" fmla="*/ 1870364 h 2868140"/>
              <a:gd name="connsiteX44" fmla="*/ 3823855 w 3893128"/>
              <a:gd name="connsiteY44" fmla="*/ 1981200 h 2868140"/>
              <a:gd name="connsiteX45" fmla="*/ 3810000 w 3893128"/>
              <a:gd name="connsiteY45" fmla="*/ 2036618 h 2868140"/>
              <a:gd name="connsiteX46" fmla="*/ 3782291 w 3893128"/>
              <a:gd name="connsiteY46" fmla="*/ 2092036 h 2868140"/>
              <a:gd name="connsiteX47" fmla="*/ 3768437 w 3893128"/>
              <a:gd name="connsiteY47" fmla="*/ 2133600 h 2868140"/>
              <a:gd name="connsiteX48" fmla="*/ 3740728 w 3893128"/>
              <a:gd name="connsiteY48" fmla="*/ 2175164 h 2868140"/>
              <a:gd name="connsiteX49" fmla="*/ 3713019 w 3893128"/>
              <a:gd name="connsiteY49" fmla="*/ 2272145 h 2868140"/>
              <a:gd name="connsiteX50" fmla="*/ 3685310 w 3893128"/>
              <a:gd name="connsiteY50" fmla="*/ 2299855 h 2868140"/>
              <a:gd name="connsiteX51" fmla="*/ 3629891 w 3893128"/>
              <a:gd name="connsiteY51" fmla="*/ 2466109 h 2868140"/>
              <a:gd name="connsiteX52" fmla="*/ 3616037 w 3893128"/>
              <a:gd name="connsiteY52" fmla="*/ 2507673 h 2868140"/>
              <a:gd name="connsiteX53" fmla="*/ 3574473 w 3893128"/>
              <a:gd name="connsiteY53" fmla="*/ 2549236 h 2868140"/>
              <a:gd name="connsiteX54" fmla="*/ 3560619 w 3893128"/>
              <a:gd name="connsiteY54" fmla="*/ 2590800 h 2868140"/>
              <a:gd name="connsiteX55" fmla="*/ 3435928 w 3893128"/>
              <a:gd name="connsiteY55" fmla="*/ 2687782 h 2868140"/>
              <a:gd name="connsiteX56" fmla="*/ 3352800 w 3893128"/>
              <a:gd name="connsiteY56" fmla="*/ 2729345 h 2868140"/>
              <a:gd name="connsiteX57" fmla="*/ 3214255 w 3893128"/>
              <a:gd name="connsiteY57" fmla="*/ 2757055 h 2868140"/>
              <a:gd name="connsiteX58" fmla="*/ 3048000 w 3893128"/>
              <a:gd name="connsiteY58" fmla="*/ 2743200 h 2868140"/>
              <a:gd name="connsiteX59" fmla="*/ 2992582 w 3893128"/>
              <a:gd name="connsiteY59" fmla="*/ 2729345 h 2868140"/>
              <a:gd name="connsiteX60" fmla="*/ 2867891 w 3893128"/>
              <a:gd name="connsiteY60" fmla="*/ 2715491 h 2868140"/>
              <a:gd name="connsiteX61" fmla="*/ 2812473 w 3893128"/>
              <a:gd name="connsiteY61" fmla="*/ 2701636 h 2868140"/>
              <a:gd name="connsiteX62" fmla="*/ 2743200 w 3893128"/>
              <a:gd name="connsiteY62" fmla="*/ 2687782 h 2868140"/>
              <a:gd name="connsiteX63" fmla="*/ 2701637 w 3893128"/>
              <a:gd name="connsiteY63" fmla="*/ 2673927 h 2868140"/>
              <a:gd name="connsiteX64" fmla="*/ 2590800 w 3893128"/>
              <a:gd name="connsiteY64" fmla="*/ 2660073 h 2868140"/>
              <a:gd name="connsiteX65" fmla="*/ 2507673 w 3893128"/>
              <a:gd name="connsiteY65" fmla="*/ 2632364 h 2868140"/>
              <a:gd name="connsiteX66" fmla="*/ 2202873 w 3893128"/>
              <a:gd name="connsiteY66" fmla="*/ 2590800 h 2868140"/>
              <a:gd name="connsiteX67" fmla="*/ 2147455 w 3893128"/>
              <a:gd name="connsiteY67" fmla="*/ 2576945 h 2868140"/>
              <a:gd name="connsiteX68" fmla="*/ 2022764 w 3893128"/>
              <a:gd name="connsiteY68" fmla="*/ 2549236 h 2868140"/>
              <a:gd name="connsiteX69" fmla="*/ 1717964 w 3893128"/>
              <a:gd name="connsiteY69" fmla="*/ 2590800 h 2868140"/>
              <a:gd name="connsiteX70" fmla="*/ 1634837 w 3893128"/>
              <a:gd name="connsiteY70" fmla="*/ 2646218 h 2868140"/>
              <a:gd name="connsiteX71" fmla="*/ 1593273 w 3893128"/>
              <a:gd name="connsiteY71" fmla="*/ 2673927 h 2868140"/>
              <a:gd name="connsiteX72" fmla="*/ 1551710 w 3893128"/>
              <a:gd name="connsiteY72" fmla="*/ 2687782 h 2868140"/>
              <a:gd name="connsiteX73" fmla="*/ 1468582 w 3893128"/>
              <a:gd name="connsiteY73" fmla="*/ 2743200 h 2868140"/>
              <a:gd name="connsiteX74" fmla="*/ 1357746 w 3893128"/>
              <a:gd name="connsiteY74" fmla="*/ 2770909 h 2868140"/>
              <a:gd name="connsiteX75" fmla="*/ 1274619 w 3893128"/>
              <a:gd name="connsiteY75" fmla="*/ 2798618 h 2868140"/>
              <a:gd name="connsiteX76" fmla="*/ 1233055 w 3893128"/>
              <a:gd name="connsiteY76" fmla="*/ 2812473 h 2868140"/>
              <a:gd name="connsiteX77" fmla="*/ 1191491 w 3893128"/>
              <a:gd name="connsiteY77" fmla="*/ 2826327 h 2868140"/>
              <a:gd name="connsiteX78" fmla="*/ 1149928 w 3893128"/>
              <a:gd name="connsiteY78" fmla="*/ 2854036 h 2868140"/>
              <a:gd name="connsiteX79" fmla="*/ 983673 w 3893128"/>
              <a:gd name="connsiteY79" fmla="*/ 2854036 h 2868140"/>
              <a:gd name="connsiteX80" fmla="*/ 886691 w 3893128"/>
              <a:gd name="connsiteY80" fmla="*/ 2840182 h 2868140"/>
              <a:gd name="connsiteX81" fmla="*/ 789710 w 3893128"/>
              <a:gd name="connsiteY81" fmla="*/ 2812473 h 2868140"/>
              <a:gd name="connsiteX82" fmla="*/ 720437 w 3893128"/>
              <a:gd name="connsiteY82" fmla="*/ 2798618 h 2868140"/>
              <a:gd name="connsiteX83" fmla="*/ 609600 w 3893128"/>
              <a:gd name="connsiteY83" fmla="*/ 2757055 h 2868140"/>
              <a:gd name="connsiteX84" fmla="*/ 581891 w 3893128"/>
              <a:gd name="connsiteY84" fmla="*/ 2729345 h 2868140"/>
              <a:gd name="connsiteX85" fmla="*/ 415637 w 3893128"/>
              <a:gd name="connsiteY85" fmla="*/ 2660073 h 2868140"/>
              <a:gd name="connsiteX86" fmla="*/ 290946 w 3893128"/>
              <a:gd name="connsiteY86" fmla="*/ 2604655 h 2868140"/>
              <a:gd name="connsiteX87" fmla="*/ 193964 w 3893128"/>
              <a:gd name="connsiteY87" fmla="*/ 2549236 h 2868140"/>
              <a:gd name="connsiteX88" fmla="*/ 138546 w 3893128"/>
              <a:gd name="connsiteY88" fmla="*/ 2466109 h 2868140"/>
              <a:gd name="connsiteX89" fmla="*/ 124691 w 3893128"/>
              <a:gd name="connsiteY89" fmla="*/ 2410691 h 2868140"/>
              <a:gd name="connsiteX90" fmla="*/ 96982 w 3893128"/>
              <a:gd name="connsiteY90" fmla="*/ 2369127 h 2868140"/>
              <a:gd name="connsiteX91" fmla="*/ 69273 w 3893128"/>
              <a:gd name="connsiteY91" fmla="*/ 2272145 h 2868140"/>
              <a:gd name="connsiteX92" fmla="*/ 55419 w 3893128"/>
              <a:gd name="connsiteY92" fmla="*/ 2230582 h 2868140"/>
              <a:gd name="connsiteX93" fmla="*/ 41564 w 3893128"/>
              <a:gd name="connsiteY93" fmla="*/ 2175164 h 2868140"/>
              <a:gd name="connsiteX94" fmla="*/ 27710 w 3893128"/>
              <a:gd name="connsiteY94" fmla="*/ 2133600 h 2868140"/>
              <a:gd name="connsiteX95" fmla="*/ 0 w 3893128"/>
              <a:gd name="connsiteY95" fmla="*/ 1953491 h 2868140"/>
              <a:gd name="connsiteX96" fmla="*/ 27710 w 3893128"/>
              <a:gd name="connsiteY96" fmla="*/ 1440873 h 2868140"/>
              <a:gd name="connsiteX97" fmla="*/ 41564 w 3893128"/>
              <a:gd name="connsiteY97" fmla="*/ 1399309 h 2868140"/>
              <a:gd name="connsiteX98" fmla="*/ 69273 w 3893128"/>
              <a:gd name="connsiteY98" fmla="*/ 1274618 h 2868140"/>
              <a:gd name="connsiteX99" fmla="*/ 83128 w 3893128"/>
              <a:gd name="connsiteY99" fmla="*/ 942109 h 2868140"/>
              <a:gd name="connsiteX100" fmla="*/ 110837 w 3893128"/>
              <a:gd name="connsiteY100" fmla="*/ 858982 h 2868140"/>
              <a:gd name="connsiteX101" fmla="*/ 124691 w 3893128"/>
              <a:gd name="connsiteY101" fmla="*/ 817418 h 2868140"/>
              <a:gd name="connsiteX102" fmla="*/ 138546 w 3893128"/>
              <a:gd name="connsiteY102" fmla="*/ 775855 h 2868140"/>
              <a:gd name="connsiteX103" fmla="*/ 166255 w 3893128"/>
              <a:gd name="connsiteY103" fmla="*/ 623455 h 2868140"/>
              <a:gd name="connsiteX104" fmla="*/ 180110 w 3893128"/>
              <a:gd name="connsiteY104" fmla="*/ 526473 h 2868140"/>
              <a:gd name="connsiteX105" fmla="*/ 166255 w 3893128"/>
              <a:gd name="connsiteY105" fmla="*/ 484909 h 286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893128" h="2868140">
                <a:moveTo>
                  <a:pt x="166255" y="484909"/>
                </a:moveTo>
                <a:cubicBezTo>
                  <a:pt x="175491" y="468745"/>
                  <a:pt x="213274" y="448964"/>
                  <a:pt x="235528" y="429491"/>
                </a:cubicBezTo>
                <a:cubicBezTo>
                  <a:pt x="250273" y="416589"/>
                  <a:pt x="261625" y="399956"/>
                  <a:pt x="277091" y="387927"/>
                </a:cubicBezTo>
                <a:cubicBezTo>
                  <a:pt x="303378" y="367481"/>
                  <a:pt x="332510" y="350982"/>
                  <a:pt x="360219" y="332509"/>
                </a:cubicBezTo>
                <a:cubicBezTo>
                  <a:pt x="374073" y="323273"/>
                  <a:pt x="385628" y="308839"/>
                  <a:pt x="401782" y="304800"/>
                </a:cubicBezTo>
                <a:cubicBezTo>
                  <a:pt x="485537" y="283860"/>
                  <a:pt x="439134" y="296967"/>
                  <a:pt x="540328" y="263236"/>
                </a:cubicBezTo>
                <a:cubicBezTo>
                  <a:pt x="554182" y="258618"/>
                  <a:pt x="568829" y="255913"/>
                  <a:pt x="581891" y="249382"/>
                </a:cubicBezTo>
                <a:cubicBezTo>
                  <a:pt x="600364" y="240146"/>
                  <a:pt x="617972" y="228925"/>
                  <a:pt x="637310" y="221673"/>
                </a:cubicBezTo>
                <a:cubicBezTo>
                  <a:pt x="655139" y="214987"/>
                  <a:pt x="674490" y="213290"/>
                  <a:pt x="692728" y="207818"/>
                </a:cubicBezTo>
                <a:cubicBezTo>
                  <a:pt x="720704" y="199425"/>
                  <a:pt x="748146" y="189345"/>
                  <a:pt x="775855" y="180109"/>
                </a:cubicBezTo>
                <a:cubicBezTo>
                  <a:pt x="789710" y="175491"/>
                  <a:pt x="803251" y="169797"/>
                  <a:pt x="817419" y="166255"/>
                </a:cubicBezTo>
                <a:cubicBezTo>
                  <a:pt x="835892" y="161637"/>
                  <a:pt x="855008" y="159086"/>
                  <a:pt x="872837" y="152400"/>
                </a:cubicBezTo>
                <a:cubicBezTo>
                  <a:pt x="892175" y="145148"/>
                  <a:pt x="908917" y="131943"/>
                  <a:pt x="928255" y="124691"/>
                </a:cubicBezTo>
                <a:cubicBezTo>
                  <a:pt x="972509" y="108095"/>
                  <a:pt x="1026198" y="110195"/>
                  <a:pt x="1066800" y="83127"/>
                </a:cubicBezTo>
                <a:cubicBezTo>
                  <a:pt x="1140050" y="34294"/>
                  <a:pt x="1092211" y="59456"/>
                  <a:pt x="1219200" y="27709"/>
                </a:cubicBezTo>
                <a:lnTo>
                  <a:pt x="1274619" y="13855"/>
                </a:lnTo>
                <a:lnTo>
                  <a:pt x="1330037" y="0"/>
                </a:lnTo>
                <a:lnTo>
                  <a:pt x="2438400" y="13855"/>
                </a:lnTo>
                <a:cubicBezTo>
                  <a:pt x="2457436" y="14308"/>
                  <a:pt x="2475147" y="23975"/>
                  <a:pt x="2493819" y="27709"/>
                </a:cubicBezTo>
                <a:cubicBezTo>
                  <a:pt x="2555545" y="40054"/>
                  <a:pt x="2586811" y="40566"/>
                  <a:pt x="2646219" y="55418"/>
                </a:cubicBezTo>
                <a:cubicBezTo>
                  <a:pt x="2715022" y="72619"/>
                  <a:pt x="2663905" y="67247"/>
                  <a:pt x="2743200" y="96982"/>
                </a:cubicBezTo>
                <a:cubicBezTo>
                  <a:pt x="2778725" y="110304"/>
                  <a:pt x="2806678" y="107939"/>
                  <a:pt x="2840182" y="124691"/>
                </a:cubicBezTo>
                <a:cubicBezTo>
                  <a:pt x="2941355" y="175278"/>
                  <a:pt x="2804240" y="145038"/>
                  <a:pt x="2992582" y="207818"/>
                </a:cubicBezTo>
                <a:lnTo>
                  <a:pt x="3075710" y="235527"/>
                </a:lnTo>
                <a:cubicBezTo>
                  <a:pt x="3089564" y="240145"/>
                  <a:pt x="3105122" y="241281"/>
                  <a:pt x="3117273" y="249382"/>
                </a:cubicBezTo>
                <a:cubicBezTo>
                  <a:pt x="3170988" y="285192"/>
                  <a:pt x="3143040" y="271826"/>
                  <a:pt x="3200400" y="290945"/>
                </a:cubicBezTo>
                <a:cubicBezTo>
                  <a:pt x="3292263" y="352188"/>
                  <a:pt x="3190187" y="280212"/>
                  <a:pt x="3283528" y="360218"/>
                </a:cubicBezTo>
                <a:cubicBezTo>
                  <a:pt x="3313607" y="386000"/>
                  <a:pt x="3347611" y="407559"/>
                  <a:pt x="3380510" y="429491"/>
                </a:cubicBezTo>
                <a:lnTo>
                  <a:pt x="3463637" y="554182"/>
                </a:lnTo>
                <a:cubicBezTo>
                  <a:pt x="3472873" y="568036"/>
                  <a:pt x="3479572" y="583971"/>
                  <a:pt x="3491346" y="595745"/>
                </a:cubicBezTo>
                <a:cubicBezTo>
                  <a:pt x="3514375" y="618775"/>
                  <a:pt x="3532783" y="633561"/>
                  <a:pt x="3546764" y="665018"/>
                </a:cubicBezTo>
                <a:cubicBezTo>
                  <a:pt x="3558626" y="691708"/>
                  <a:pt x="3558272" y="723843"/>
                  <a:pt x="3574473" y="748145"/>
                </a:cubicBezTo>
                <a:cubicBezTo>
                  <a:pt x="3599466" y="785635"/>
                  <a:pt x="3612314" y="801184"/>
                  <a:pt x="3629891" y="845127"/>
                </a:cubicBezTo>
                <a:cubicBezTo>
                  <a:pt x="3679352" y="968780"/>
                  <a:pt x="3631999" y="889855"/>
                  <a:pt x="3685310" y="969818"/>
                </a:cubicBezTo>
                <a:cubicBezTo>
                  <a:pt x="3689928" y="983673"/>
                  <a:pt x="3692072" y="998616"/>
                  <a:pt x="3699164" y="1011382"/>
                </a:cubicBezTo>
                <a:cubicBezTo>
                  <a:pt x="3715337" y="1040493"/>
                  <a:pt x="3744051" y="1062916"/>
                  <a:pt x="3754582" y="1094509"/>
                </a:cubicBezTo>
                <a:cubicBezTo>
                  <a:pt x="3759200" y="1108364"/>
                  <a:pt x="3764425" y="1122031"/>
                  <a:pt x="3768437" y="1136073"/>
                </a:cubicBezTo>
                <a:cubicBezTo>
                  <a:pt x="3773668" y="1154382"/>
                  <a:pt x="3775605" y="1173662"/>
                  <a:pt x="3782291" y="1191491"/>
                </a:cubicBezTo>
                <a:cubicBezTo>
                  <a:pt x="3789543" y="1210829"/>
                  <a:pt x="3802330" y="1227733"/>
                  <a:pt x="3810000" y="1246909"/>
                </a:cubicBezTo>
                <a:cubicBezTo>
                  <a:pt x="3810019" y="1246957"/>
                  <a:pt x="3844629" y="1350794"/>
                  <a:pt x="3851564" y="1371600"/>
                </a:cubicBezTo>
                <a:cubicBezTo>
                  <a:pt x="3851565" y="1371604"/>
                  <a:pt x="3879272" y="1454722"/>
                  <a:pt x="3879273" y="1454727"/>
                </a:cubicBezTo>
                <a:lnTo>
                  <a:pt x="3893128" y="1537855"/>
                </a:lnTo>
                <a:cubicBezTo>
                  <a:pt x="3888510" y="1616364"/>
                  <a:pt x="3886729" y="1695092"/>
                  <a:pt x="3879273" y="1773382"/>
                </a:cubicBezTo>
                <a:cubicBezTo>
                  <a:pt x="3875896" y="1808846"/>
                  <a:pt x="3860689" y="1836907"/>
                  <a:pt x="3851564" y="1870364"/>
                </a:cubicBezTo>
                <a:cubicBezTo>
                  <a:pt x="3841544" y="1907104"/>
                  <a:pt x="3833091" y="1944255"/>
                  <a:pt x="3823855" y="1981200"/>
                </a:cubicBezTo>
                <a:cubicBezTo>
                  <a:pt x="3819237" y="1999673"/>
                  <a:pt x="3818515" y="2019587"/>
                  <a:pt x="3810000" y="2036618"/>
                </a:cubicBezTo>
                <a:cubicBezTo>
                  <a:pt x="3800764" y="2055091"/>
                  <a:pt x="3790427" y="2073053"/>
                  <a:pt x="3782291" y="2092036"/>
                </a:cubicBezTo>
                <a:cubicBezTo>
                  <a:pt x="3776538" y="2105459"/>
                  <a:pt x="3774968" y="2120538"/>
                  <a:pt x="3768437" y="2133600"/>
                </a:cubicBezTo>
                <a:cubicBezTo>
                  <a:pt x="3760991" y="2148493"/>
                  <a:pt x="3749964" y="2161309"/>
                  <a:pt x="3740728" y="2175164"/>
                </a:cubicBezTo>
                <a:cubicBezTo>
                  <a:pt x="3738141" y="2185512"/>
                  <a:pt x="3721536" y="2257950"/>
                  <a:pt x="3713019" y="2272145"/>
                </a:cubicBezTo>
                <a:cubicBezTo>
                  <a:pt x="3706299" y="2283346"/>
                  <a:pt x="3694546" y="2290618"/>
                  <a:pt x="3685310" y="2299855"/>
                </a:cubicBezTo>
                <a:cubicBezTo>
                  <a:pt x="3636088" y="2496738"/>
                  <a:pt x="3683581" y="2340830"/>
                  <a:pt x="3629891" y="2466109"/>
                </a:cubicBezTo>
                <a:cubicBezTo>
                  <a:pt x="3624138" y="2479532"/>
                  <a:pt x="3624138" y="2495522"/>
                  <a:pt x="3616037" y="2507673"/>
                </a:cubicBezTo>
                <a:cubicBezTo>
                  <a:pt x="3605169" y="2523976"/>
                  <a:pt x="3588328" y="2535382"/>
                  <a:pt x="3574473" y="2549236"/>
                </a:cubicBezTo>
                <a:cubicBezTo>
                  <a:pt x="3569855" y="2563091"/>
                  <a:pt x="3568720" y="2578649"/>
                  <a:pt x="3560619" y="2590800"/>
                </a:cubicBezTo>
                <a:cubicBezTo>
                  <a:pt x="3534575" y="2629867"/>
                  <a:pt x="3468956" y="2665764"/>
                  <a:pt x="3435928" y="2687782"/>
                </a:cubicBezTo>
                <a:cubicBezTo>
                  <a:pt x="3397599" y="2713334"/>
                  <a:pt x="3396666" y="2719222"/>
                  <a:pt x="3352800" y="2729345"/>
                </a:cubicBezTo>
                <a:cubicBezTo>
                  <a:pt x="3306910" y="2739935"/>
                  <a:pt x="3214255" y="2757055"/>
                  <a:pt x="3214255" y="2757055"/>
                </a:cubicBezTo>
                <a:cubicBezTo>
                  <a:pt x="3158837" y="2752437"/>
                  <a:pt x="3103181" y="2750098"/>
                  <a:pt x="3048000" y="2743200"/>
                </a:cubicBezTo>
                <a:cubicBezTo>
                  <a:pt x="3029106" y="2740838"/>
                  <a:pt x="3011402" y="2732240"/>
                  <a:pt x="2992582" y="2729345"/>
                </a:cubicBezTo>
                <a:cubicBezTo>
                  <a:pt x="2951249" y="2722986"/>
                  <a:pt x="2909455" y="2720109"/>
                  <a:pt x="2867891" y="2715491"/>
                </a:cubicBezTo>
                <a:cubicBezTo>
                  <a:pt x="2849418" y="2710873"/>
                  <a:pt x="2831061" y="2705767"/>
                  <a:pt x="2812473" y="2701636"/>
                </a:cubicBezTo>
                <a:cubicBezTo>
                  <a:pt x="2789485" y="2696528"/>
                  <a:pt x="2766045" y="2693493"/>
                  <a:pt x="2743200" y="2687782"/>
                </a:cubicBezTo>
                <a:cubicBezTo>
                  <a:pt x="2729032" y="2684240"/>
                  <a:pt x="2716005" y="2676539"/>
                  <a:pt x="2701637" y="2673927"/>
                </a:cubicBezTo>
                <a:cubicBezTo>
                  <a:pt x="2665004" y="2667267"/>
                  <a:pt x="2627746" y="2664691"/>
                  <a:pt x="2590800" y="2660073"/>
                </a:cubicBezTo>
                <a:cubicBezTo>
                  <a:pt x="2563091" y="2650837"/>
                  <a:pt x="2536483" y="2637166"/>
                  <a:pt x="2507673" y="2632364"/>
                </a:cubicBezTo>
                <a:cubicBezTo>
                  <a:pt x="2295638" y="2597025"/>
                  <a:pt x="2397323" y="2610246"/>
                  <a:pt x="2202873" y="2590800"/>
                </a:cubicBezTo>
                <a:cubicBezTo>
                  <a:pt x="2184400" y="2586182"/>
                  <a:pt x="2166043" y="2581076"/>
                  <a:pt x="2147455" y="2576945"/>
                </a:cubicBezTo>
                <a:cubicBezTo>
                  <a:pt x="1989155" y="2541767"/>
                  <a:pt x="2157917" y="2583025"/>
                  <a:pt x="2022764" y="2549236"/>
                </a:cubicBezTo>
                <a:cubicBezTo>
                  <a:pt x="1986418" y="2551508"/>
                  <a:pt x="1786713" y="2544968"/>
                  <a:pt x="1717964" y="2590800"/>
                </a:cubicBezTo>
                <a:lnTo>
                  <a:pt x="1634837" y="2646218"/>
                </a:lnTo>
                <a:cubicBezTo>
                  <a:pt x="1620982" y="2655454"/>
                  <a:pt x="1609070" y="2668661"/>
                  <a:pt x="1593273" y="2673927"/>
                </a:cubicBezTo>
                <a:cubicBezTo>
                  <a:pt x="1579419" y="2678545"/>
                  <a:pt x="1564476" y="2680690"/>
                  <a:pt x="1551710" y="2687782"/>
                </a:cubicBezTo>
                <a:cubicBezTo>
                  <a:pt x="1522599" y="2703955"/>
                  <a:pt x="1500175" y="2732668"/>
                  <a:pt x="1468582" y="2743200"/>
                </a:cubicBezTo>
                <a:cubicBezTo>
                  <a:pt x="1342486" y="2785234"/>
                  <a:pt x="1541624" y="2720761"/>
                  <a:pt x="1357746" y="2770909"/>
                </a:cubicBezTo>
                <a:cubicBezTo>
                  <a:pt x="1329567" y="2778594"/>
                  <a:pt x="1302328" y="2789382"/>
                  <a:pt x="1274619" y="2798618"/>
                </a:cubicBezTo>
                <a:lnTo>
                  <a:pt x="1233055" y="2812473"/>
                </a:lnTo>
                <a:lnTo>
                  <a:pt x="1191491" y="2826327"/>
                </a:lnTo>
                <a:cubicBezTo>
                  <a:pt x="1177637" y="2835563"/>
                  <a:pt x="1165233" y="2847477"/>
                  <a:pt x="1149928" y="2854036"/>
                </a:cubicBezTo>
                <a:cubicBezTo>
                  <a:pt x="1088462" y="2880379"/>
                  <a:pt x="1054598" y="2863493"/>
                  <a:pt x="983673" y="2854036"/>
                </a:cubicBezTo>
                <a:cubicBezTo>
                  <a:pt x="951304" y="2849720"/>
                  <a:pt x="918820" y="2846024"/>
                  <a:pt x="886691" y="2840182"/>
                </a:cubicBezTo>
                <a:cubicBezTo>
                  <a:pt x="791688" y="2822909"/>
                  <a:pt x="868831" y="2832253"/>
                  <a:pt x="789710" y="2812473"/>
                </a:cubicBezTo>
                <a:cubicBezTo>
                  <a:pt x="766865" y="2806762"/>
                  <a:pt x="743282" y="2804329"/>
                  <a:pt x="720437" y="2798618"/>
                </a:cubicBezTo>
                <a:cubicBezTo>
                  <a:pt x="691472" y="2791377"/>
                  <a:pt x="630798" y="2765534"/>
                  <a:pt x="609600" y="2757055"/>
                </a:cubicBezTo>
                <a:cubicBezTo>
                  <a:pt x="600364" y="2747818"/>
                  <a:pt x="593092" y="2736066"/>
                  <a:pt x="581891" y="2729345"/>
                </a:cubicBezTo>
                <a:cubicBezTo>
                  <a:pt x="490558" y="2674545"/>
                  <a:pt x="494286" y="2679735"/>
                  <a:pt x="415637" y="2660073"/>
                </a:cubicBezTo>
                <a:cubicBezTo>
                  <a:pt x="293360" y="2578556"/>
                  <a:pt x="488820" y="2703595"/>
                  <a:pt x="290946" y="2604655"/>
                </a:cubicBezTo>
                <a:cubicBezTo>
                  <a:pt x="220635" y="2569498"/>
                  <a:pt x="252713" y="2588401"/>
                  <a:pt x="193964" y="2549236"/>
                </a:cubicBezTo>
                <a:cubicBezTo>
                  <a:pt x="150711" y="2419474"/>
                  <a:pt x="221567" y="2611394"/>
                  <a:pt x="138546" y="2466109"/>
                </a:cubicBezTo>
                <a:cubicBezTo>
                  <a:pt x="129099" y="2449577"/>
                  <a:pt x="132192" y="2428193"/>
                  <a:pt x="124691" y="2410691"/>
                </a:cubicBezTo>
                <a:cubicBezTo>
                  <a:pt x="118132" y="2395386"/>
                  <a:pt x="106218" y="2382982"/>
                  <a:pt x="96982" y="2369127"/>
                </a:cubicBezTo>
                <a:cubicBezTo>
                  <a:pt x="63765" y="2269474"/>
                  <a:pt x="104066" y="2393920"/>
                  <a:pt x="69273" y="2272145"/>
                </a:cubicBezTo>
                <a:cubicBezTo>
                  <a:pt x="65261" y="2258103"/>
                  <a:pt x="59431" y="2244624"/>
                  <a:pt x="55419" y="2230582"/>
                </a:cubicBezTo>
                <a:cubicBezTo>
                  <a:pt x="50188" y="2212273"/>
                  <a:pt x="46795" y="2193473"/>
                  <a:pt x="41564" y="2175164"/>
                </a:cubicBezTo>
                <a:cubicBezTo>
                  <a:pt x="37552" y="2161122"/>
                  <a:pt x="31252" y="2147768"/>
                  <a:pt x="27710" y="2133600"/>
                </a:cubicBezTo>
                <a:cubicBezTo>
                  <a:pt x="11842" y="2070126"/>
                  <a:pt x="8414" y="2020798"/>
                  <a:pt x="0" y="1953491"/>
                </a:cubicBezTo>
                <a:cubicBezTo>
                  <a:pt x="3470" y="1852871"/>
                  <a:pt x="475" y="1590667"/>
                  <a:pt x="27710" y="1440873"/>
                </a:cubicBezTo>
                <a:cubicBezTo>
                  <a:pt x="30322" y="1426505"/>
                  <a:pt x="38396" y="1413565"/>
                  <a:pt x="41564" y="1399309"/>
                </a:cubicBezTo>
                <a:cubicBezTo>
                  <a:pt x="74075" y="1253010"/>
                  <a:pt x="38086" y="1368185"/>
                  <a:pt x="69273" y="1274618"/>
                </a:cubicBezTo>
                <a:cubicBezTo>
                  <a:pt x="73891" y="1163782"/>
                  <a:pt x="72090" y="1052491"/>
                  <a:pt x="83128" y="942109"/>
                </a:cubicBezTo>
                <a:cubicBezTo>
                  <a:pt x="86034" y="913046"/>
                  <a:pt x="101601" y="886691"/>
                  <a:pt x="110837" y="858982"/>
                </a:cubicBezTo>
                <a:lnTo>
                  <a:pt x="124691" y="817418"/>
                </a:lnTo>
                <a:cubicBezTo>
                  <a:pt x="129309" y="803564"/>
                  <a:pt x="135682" y="790175"/>
                  <a:pt x="138546" y="775855"/>
                </a:cubicBezTo>
                <a:cubicBezTo>
                  <a:pt x="152954" y="703811"/>
                  <a:pt x="154439" y="700256"/>
                  <a:pt x="166255" y="623455"/>
                </a:cubicBezTo>
                <a:cubicBezTo>
                  <a:pt x="171221" y="591179"/>
                  <a:pt x="173706" y="558494"/>
                  <a:pt x="180110" y="526473"/>
                </a:cubicBezTo>
                <a:cubicBezTo>
                  <a:pt x="182974" y="512153"/>
                  <a:pt x="157019" y="501073"/>
                  <a:pt x="166255" y="4849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Oval 1">
            <a:extLst>
              <a:ext uri="{FF2B5EF4-FFF2-40B4-BE49-F238E27FC236}">
                <a16:creationId xmlns:a16="http://schemas.microsoft.com/office/drawing/2014/main" id="{B8295839-6D05-4912-AFAF-164D6670A4DC}"/>
              </a:ext>
            </a:extLst>
          </p:cNvPr>
          <p:cNvSpPr/>
          <p:nvPr/>
        </p:nvSpPr>
        <p:spPr>
          <a:xfrm>
            <a:off x="1565565" y="3906982"/>
            <a:ext cx="2286000" cy="1066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F1E9EE01-3649-4DBD-8482-A06372E1DCE3}"/>
              </a:ext>
            </a:extLst>
          </p:cNvPr>
          <p:cNvSpPr/>
          <p:nvPr/>
        </p:nvSpPr>
        <p:spPr>
          <a:xfrm>
            <a:off x="4904509" y="3200400"/>
            <a:ext cx="3893128" cy="2868140"/>
          </a:xfrm>
          <a:custGeom>
            <a:avLst/>
            <a:gdLst>
              <a:gd name="connsiteX0" fmla="*/ 166255 w 3893128"/>
              <a:gd name="connsiteY0" fmla="*/ 484909 h 2868140"/>
              <a:gd name="connsiteX1" fmla="*/ 235528 w 3893128"/>
              <a:gd name="connsiteY1" fmla="*/ 429491 h 2868140"/>
              <a:gd name="connsiteX2" fmla="*/ 277091 w 3893128"/>
              <a:gd name="connsiteY2" fmla="*/ 387927 h 2868140"/>
              <a:gd name="connsiteX3" fmla="*/ 360219 w 3893128"/>
              <a:gd name="connsiteY3" fmla="*/ 332509 h 2868140"/>
              <a:gd name="connsiteX4" fmla="*/ 401782 w 3893128"/>
              <a:gd name="connsiteY4" fmla="*/ 304800 h 2868140"/>
              <a:gd name="connsiteX5" fmla="*/ 540328 w 3893128"/>
              <a:gd name="connsiteY5" fmla="*/ 263236 h 2868140"/>
              <a:gd name="connsiteX6" fmla="*/ 581891 w 3893128"/>
              <a:gd name="connsiteY6" fmla="*/ 249382 h 2868140"/>
              <a:gd name="connsiteX7" fmla="*/ 637310 w 3893128"/>
              <a:gd name="connsiteY7" fmla="*/ 221673 h 2868140"/>
              <a:gd name="connsiteX8" fmla="*/ 692728 w 3893128"/>
              <a:gd name="connsiteY8" fmla="*/ 207818 h 2868140"/>
              <a:gd name="connsiteX9" fmla="*/ 775855 w 3893128"/>
              <a:gd name="connsiteY9" fmla="*/ 180109 h 2868140"/>
              <a:gd name="connsiteX10" fmla="*/ 817419 w 3893128"/>
              <a:gd name="connsiteY10" fmla="*/ 166255 h 2868140"/>
              <a:gd name="connsiteX11" fmla="*/ 872837 w 3893128"/>
              <a:gd name="connsiteY11" fmla="*/ 152400 h 2868140"/>
              <a:gd name="connsiteX12" fmla="*/ 928255 w 3893128"/>
              <a:gd name="connsiteY12" fmla="*/ 124691 h 2868140"/>
              <a:gd name="connsiteX13" fmla="*/ 1066800 w 3893128"/>
              <a:gd name="connsiteY13" fmla="*/ 83127 h 2868140"/>
              <a:gd name="connsiteX14" fmla="*/ 1219200 w 3893128"/>
              <a:gd name="connsiteY14" fmla="*/ 27709 h 2868140"/>
              <a:gd name="connsiteX15" fmla="*/ 1274619 w 3893128"/>
              <a:gd name="connsiteY15" fmla="*/ 13855 h 2868140"/>
              <a:gd name="connsiteX16" fmla="*/ 1330037 w 3893128"/>
              <a:gd name="connsiteY16" fmla="*/ 0 h 2868140"/>
              <a:gd name="connsiteX17" fmla="*/ 2438400 w 3893128"/>
              <a:gd name="connsiteY17" fmla="*/ 13855 h 2868140"/>
              <a:gd name="connsiteX18" fmla="*/ 2493819 w 3893128"/>
              <a:gd name="connsiteY18" fmla="*/ 27709 h 2868140"/>
              <a:gd name="connsiteX19" fmla="*/ 2646219 w 3893128"/>
              <a:gd name="connsiteY19" fmla="*/ 55418 h 2868140"/>
              <a:gd name="connsiteX20" fmla="*/ 2743200 w 3893128"/>
              <a:gd name="connsiteY20" fmla="*/ 96982 h 2868140"/>
              <a:gd name="connsiteX21" fmla="*/ 2840182 w 3893128"/>
              <a:gd name="connsiteY21" fmla="*/ 124691 h 2868140"/>
              <a:gd name="connsiteX22" fmla="*/ 2992582 w 3893128"/>
              <a:gd name="connsiteY22" fmla="*/ 207818 h 2868140"/>
              <a:gd name="connsiteX23" fmla="*/ 3075710 w 3893128"/>
              <a:gd name="connsiteY23" fmla="*/ 235527 h 2868140"/>
              <a:gd name="connsiteX24" fmla="*/ 3117273 w 3893128"/>
              <a:gd name="connsiteY24" fmla="*/ 249382 h 2868140"/>
              <a:gd name="connsiteX25" fmla="*/ 3200400 w 3893128"/>
              <a:gd name="connsiteY25" fmla="*/ 290945 h 2868140"/>
              <a:gd name="connsiteX26" fmla="*/ 3283528 w 3893128"/>
              <a:gd name="connsiteY26" fmla="*/ 360218 h 2868140"/>
              <a:gd name="connsiteX27" fmla="*/ 3380510 w 3893128"/>
              <a:gd name="connsiteY27" fmla="*/ 429491 h 2868140"/>
              <a:gd name="connsiteX28" fmla="*/ 3463637 w 3893128"/>
              <a:gd name="connsiteY28" fmla="*/ 554182 h 2868140"/>
              <a:gd name="connsiteX29" fmla="*/ 3491346 w 3893128"/>
              <a:gd name="connsiteY29" fmla="*/ 595745 h 2868140"/>
              <a:gd name="connsiteX30" fmla="*/ 3546764 w 3893128"/>
              <a:gd name="connsiteY30" fmla="*/ 665018 h 2868140"/>
              <a:gd name="connsiteX31" fmla="*/ 3574473 w 3893128"/>
              <a:gd name="connsiteY31" fmla="*/ 748145 h 2868140"/>
              <a:gd name="connsiteX32" fmla="*/ 3629891 w 3893128"/>
              <a:gd name="connsiteY32" fmla="*/ 845127 h 2868140"/>
              <a:gd name="connsiteX33" fmla="*/ 3685310 w 3893128"/>
              <a:gd name="connsiteY33" fmla="*/ 969818 h 2868140"/>
              <a:gd name="connsiteX34" fmla="*/ 3699164 w 3893128"/>
              <a:gd name="connsiteY34" fmla="*/ 1011382 h 2868140"/>
              <a:gd name="connsiteX35" fmla="*/ 3754582 w 3893128"/>
              <a:gd name="connsiteY35" fmla="*/ 1094509 h 2868140"/>
              <a:gd name="connsiteX36" fmla="*/ 3768437 w 3893128"/>
              <a:gd name="connsiteY36" fmla="*/ 1136073 h 2868140"/>
              <a:gd name="connsiteX37" fmla="*/ 3782291 w 3893128"/>
              <a:gd name="connsiteY37" fmla="*/ 1191491 h 2868140"/>
              <a:gd name="connsiteX38" fmla="*/ 3810000 w 3893128"/>
              <a:gd name="connsiteY38" fmla="*/ 1246909 h 2868140"/>
              <a:gd name="connsiteX39" fmla="*/ 3851564 w 3893128"/>
              <a:gd name="connsiteY39" fmla="*/ 1371600 h 2868140"/>
              <a:gd name="connsiteX40" fmla="*/ 3879273 w 3893128"/>
              <a:gd name="connsiteY40" fmla="*/ 1454727 h 2868140"/>
              <a:gd name="connsiteX41" fmla="*/ 3893128 w 3893128"/>
              <a:gd name="connsiteY41" fmla="*/ 1537855 h 2868140"/>
              <a:gd name="connsiteX42" fmla="*/ 3879273 w 3893128"/>
              <a:gd name="connsiteY42" fmla="*/ 1773382 h 2868140"/>
              <a:gd name="connsiteX43" fmla="*/ 3851564 w 3893128"/>
              <a:gd name="connsiteY43" fmla="*/ 1870364 h 2868140"/>
              <a:gd name="connsiteX44" fmla="*/ 3823855 w 3893128"/>
              <a:gd name="connsiteY44" fmla="*/ 1981200 h 2868140"/>
              <a:gd name="connsiteX45" fmla="*/ 3810000 w 3893128"/>
              <a:gd name="connsiteY45" fmla="*/ 2036618 h 2868140"/>
              <a:gd name="connsiteX46" fmla="*/ 3782291 w 3893128"/>
              <a:gd name="connsiteY46" fmla="*/ 2092036 h 2868140"/>
              <a:gd name="connsiteX47" fmla="*/ 3768437 w 3893128"/>
              <a:gd name="connsiteY47" fmla="*/ 2133600 h 2868140"/>
              <a:gd name="connsiteX48" fmla="*/ 3740728 w 3893128"/>
              <a:gd name="connsiteY48" fmla="*/ 2175164 h 2868140"/>
              <a:gd name="connsiteX49" fmla="*/ 3713019 w 3893128"/>
              <a:gd name="connsiteY49" fmla="*/ 2272145 h 2868140"/>
              <a:gd name="connsiteX50" fmla="*/ 3685310 w 3893128"/>
              <a:gd name="connsiteY50" fmla="*/ 2299855 h 2868140"/>
              <a:gd name="connsiteX51" fmla="*/ 3629891 w 3893128"/>
              <a:gd name="connsiteY51" fmla="*/ 2466109 h 2868140"/>
              <a:gd name="connsiteX52" fmla="*/ 3616037 w 3893128"/>
              <a:gd name="connsiteY52" fmla="*/ 2507673 h 2868140"/>
              <a:gd name="connsiteX53" fmla="*/ 3574473 w 3893128"/>
              <a:gd name="connsiteY53" fmla="*/ 2549236 h 2868140"/>
              <a:gd name="connsiteX54" fmla="*/ 3560619 w 3893128"/>
              <a:gd name="connsiteY54" fmla="*/ 2590800 h 2868140"/>
              <a:gd name="connsiteX55" fmla="*/ 3435928 w 3893128"/>
              <a:gd name="connsiteY55" fmla="*/ 2687782 h 2868140"/>
              <a:gd name="connsiteX56" fmla="*/ 3352800 w 3893128"/>
              <a:gd name="connsiteY56" fmla="*/ 2729345 h 2868140"/>
              <a:gd name="connsiteX57" fmla="*/ 3214255 w 3893128"/>
              <a:gd name="connsiteY57" fmla="*/ 2757055 h 2868140"/>
              <a:gd name="connsiteX58" fmla="*/ 3048000 w 3893128"/>
              <a:gd name="connsiteY58" fmla="*/ 2743200 h 2868140"/>
              <a:gd name="connsiteX59" fmla="*/ 2992582 w 3893128"/>
              <a:gd name="connsiteY59" fmla="*/ 2729345 h 2868140"/>
              <a:gd name="connsiteX60" fmla="*/ 2867891 w 3893128"/>
              <a:gd name="connsiteY60" fmla="*/ 2715491 h 2868140"/>
              <a:gd name="connsiteX61" fmla="*/ 2812473 w 3893128"/>
              <a:gd name="connsiteY61" fmla="*/ 2701636 h 2868140"/>
              <a:gd name="connsiteX62" fmla="*/ 2743200 w 3893128"/>
              <a:gd name="connsiteY62" fmla="*/ 2687782 h 2868140"/>
              <a:gd name="connsiteX63" fmla="*/ 2701637 w 3893128"/>
              <a:gd name="connsiteY63" fmla="*/ 2673927 h 2868140"/>
              <a:gd name="connsiteX64" fmla="*/ 2590800 w 3893128"/>
              <a:gd name="connsiteY64" fmla="*/ 2660073 h 2868140"/>
              <a:gd name="connsiteX65" fmla="*/ 2507673 w 3893128"/>
              <a:gd name="connsiteY65" fmla="*/ 2632364 h 2868140"/>
              <a:gd name="connsiteX66" fmla="*/ 2202873 w 3893128"/>
              <a:gd name="connsiteY66" fmla="*/ 2590800 h 2868140"/>
              <a:gd name="connsiteX67" fmla="*/ 2147455 w 3893128"/>
              <a:gd name="connsiteY67" fmla="*/ 2576945 h 2868140"/>
              <a:gd name="connsiteX68" fmla="*/ 2022764 w 3893128"/>
              <a:gd name="connsiteY68" fmla="*/ 2549236 h 2868140"/>
              <a:gd name="connsiteX69" fmla="*/ 1717964 w 3893128"/>
              <a:gd name="connsiteY69" fmla="*/ 2590800 h 2868140"/>
              <a:gd name="connsiteX70" fmla="*/ 1634837 w 3893128"/>
              <a:gd name="connsiteY70" fmla="*/ 2646218 h 2868140"/>
              <a:gd name="connsiteX71" fmla="*/ 1593273 w 3893128"/>
              <a:gd name="connsiteY71" fmla="*/ 2673927 h 2868140"/>
              <a:gd name="connsiteX72" fmla="*/ 1551710 w 3893128"/>
              <a:gd name="connsiteY72" fmla="*/ 2687782 h 2868140"/>
              <a:gd name="connsiteX73" fmla="*/ 1468582 w 3893128"/>
              <a:gd name="connsiteY73" fmla="*/ 2743200 h 2868140"/>
              <a:gd name="connsiteX74" fmla="*/ 1357746 w 3893128"/>
              <a:gd name="connsiteY74" fmla="*/ 2770909 h 2868140"/>
              <a:gd name="connsiteX75" fmla="*/ 1274619 w 3893128"/>
              <a:gd name="connsiteY75" fmla="*/ 2798618 h 2868140"/>
              <a:gd name="connsiteX76" fmla="*/ 1233055 w 3893128"/>
              <a:gd name="connsiteY76" fmla="*/ 2812473 h 2868140"/>
              <a:gd name="connsiteX77" fmla="*/ 1191491 w 3893128"/>
              <a:gd name="connsiteY77" fmla="*/ 2826327 h 2868140"/>
              <a:gd name="connsiteX78" fmla="*/ 1149928 w 3893128"/>
              <a:gd name="connsiteY78" fmla="*/ 2854036 h 2868140"/>
              <a:gd name="connsiteX79" fmla="*/ 983673 w 3893128"/>
              <a:gd name="connsiteY79" fmla="*/ 2854036 h 2868140"/>
              <a:gd name="connsiteX80" fmla="*/ 886691 w 3893128"/>
              <a:gd name="connsiteY80" fmla="*/ 2840182 h 2868140"/>
              <a:gd name="connsiteX81" fmla="*/ 789710 w 3893128"/>
              <a:gd name="connsiteY81" fmla="*/ 2812473 h 2868140"/>
              <a:gd name="connsiteX82" fmla="*/ 720437 w 3893128"/>
              <a:gd name="connsiteY82" fmla="*/ 2798618 h 2868140"/>
              <a:gd name="connsiteX83" fmla="*/ 609600 w 3893128"/>
              <a:gd name="connsiteY83" fmla="*/ 2757055 h 2868140"/>
              <a:gd name="connsiteX84" fmla="*/ 581891 w 3893128"/>
              <a:gd name="connsiteY84" fmla="*/ 2729345 h 2868140"/>
              <a:gd name="connsiteX85" fmla="*/ 415637 w 3893128"/>
              <a:gd name="connsiteY85" fmla="*/ 2660073 h 2868140"/>
              <a:gd name="connsiteX86" fmla="*/ 290946 w 3893128"/>
              <a:gd name="connsiteY86" fmla="*/ 2604655 h 2868140"/>
              <a:gd name="connsiteX87" fmla="*/ 193964 w 3893128"/>
              <a:gd name="connsiteY87" fmla="*/ 2549236 h 2868140"/>
              <a:gd name="connsiteX88" fmla="*/ 138546 w 3893128"/>
              <a:gd name="connsiteY88" fmla="*/ 2466109 h 2868140"/>
              <a:gd name="connsiteX89" fmla="*/ 124691 w 3893128"/>
              <a:gd name="connsiteY89" fmla="*/ 2410691 h 2868140"/>
              <a:gd name="connsiteX90" fmla="*/ 96982 w 3893128"/>
              <a:gd name="connsiteY90" fmla="*/ 2369127 h 2868140"/>
              <a:gd name="connsiteX91" fmla="*/ 69273 w 3893128"/>
              <a:gd name="connsiteY91" fmla="*/ 2272145 h 2868140"/>
              <a:gd name="connsiteX92" fmla="*/ 55419 w 3893128"/>
              <a:gd name="connsiteY92" fmla="*/ 2230582 h 2868140"/>
              <a:gd name="connsiteX93" fmla="*/ 41564 w 3893128"/>
              <a:gd name="connsiteY93" fmla="*/ 2175164 h 2868140"/>
              <a:gd name="connsiteX94" fmla="*/ 27710 w 3893128"/>
              <a:gd name="connsiteY94" fmla="*/ 2133600 h 2868140"/>
              <a:gd name="connsiteX95" fmla="*/ 0 w 3893128"/>
              <a:gd name="connsiteY95" fmla="*/ 1953491 h 2868140"/>
              <a:gd name="connsiteX96" fmla="*/ 27710 w 3893128"/>
              <a:gd name="connsiteY96" fmla="*/ 1440873 h 2868140"/>
              <a:gd name="connsiteX97" fmla="*/ 41564 w 3893128"/>
              <a:gd name="connsiteY97" fmla="*/ 1399309 h 2868140"/>
              <a:gd name="connsiteX98" fmla="*/ 69273 w 3893128"/>
              <a:gd name="connsiteY98" fmla="*/ 1274618 h 2868140"/>
              <a:gd name="connsiteX99" fmla="*/ 83128 w 3893128"/>
              <a:gd name="connsiteY99" fmla="*/ 942109 h 2868140"/>
              <a:gd name="connsiteX100" fmla="*/ 110837 w 3893128"/>
              <a:gd name="connsiteY100" fmla="*/ 858982 h 2868140"/>
              <a:gd name="connsiteX101" fmla="*/ 124691 w 3893128"/>
              <a:gd name="connsiteY101" fmla="*/ 817418 h 2868140"/>
              <a:gd name="connsiteX102" fmla="*/ 138546 w 3893128"/>
              <a:gd name="connsiteY102" fmla="*/ 775855 h 2868140"/>
              <a:gd name="connsiteX103" fmla="*/ 166255 w 3893128"/>
              <a:gd name="connsiteY103" fmla="*/ 623455 h 2868140"/>
              <a:gd name="connsiteX104" fmla="*/ 180110 w 3893128"/>
              <a:gd name="connsiteY104" fmla="*/ 526473 h 2868140"/>
              <a:gd name="connsiteX105" fmla="*/ 166255 w 3893128"/>
              <a:gd name="connsiteY105" fmla="*/ 484909 h 286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893128" h="2868140">
                <a:moveTo>
                  <a:pt x="166255" y="484909"/>
                </a:moveTo>
                <a:cubicBezTo>
                  <a:pt x="175491" y="468745"/>
                  <a:pt x="213274" y="448964"/>
                  <a:pt x="235528" y="429491"/>
                </a:cubicBezTo>
                <a:cubicBezTo>
                  <a:pt x="250273" y="416589"/>
                  <a:pt x="261625" y="399956"/>
                  <a:pt x="277091" y="387927"/>
                </a:cubicBezTo>
                <a:cubicBezTo>
                  <a:pt x="303378" y="367481"/>
                  <a:pt x="332510" y="350982"/>
                  <a:pt x="360219" y="332509"/>
                </a:cubicBezTo>
                <a:cubicBezTo>
                  <a:pt x="374073" y="323273"/>
                  <a:pt x="385628" y="308839"/>
                  <a:pt x="401782" y="304800"/>
                </a:cubicBezTo>
                <a:cubicBezTo>
                  <a:pt x="485537" y="283860"/>
                  <a:pt x="439134" y="296967"/>
                  <a:pt x="540328" y="263236"/>
                </a:cubicBezTo>
                <a:cubicBezTo>
                  <a:pt x="554182" y="258618"/>
                  <a:pt x="568829" y="255913"/>
                  <a:pt x="581891" y="249382"/>
                </a:cubicBezTo>
                <a:cubicBezTo>
                  <a:pt x="600364" y="240146"/>
                  <a:pt x="617972" y="228925"/>
                  <a:pt x="637310" y="221673"/>
                </a:cubicBezTo>
                <a:cubicBezTo>
                  <a:pt x="655139" y="214987"/>
                  <a:pt x="674490" y="213290"/>
                  <a:pt x="692728" y="207818"/>
                </a:cubicBezTo>
                <a:cubicBezTo>
                  <a:pt x="720704" y="199425"/>
                  <a:pt x="748146" y="189345"/>
                  <a:pt x="775855" y="180109"/>
                </a:cubicBezTo>
                <a:cubicBezTo>
                  <a:pt x="789710" y="175491"/>
                  <a:pt x="803251" y="169797"/>
                  <a:pt x="817419" y="166255"/>
                </a:cubicBezTo>
                <a:cubicBezTo>
                  <a:pt x="835892" y="161637"/>
                  <a:pt x="855008" y="159086"/>
                  <a:pt x="872837" y="152400"/>
                </a:cubicBezTo>
                <a:cubicBezTo>
                  <a:pt x="892175" y="145148"/>
                  <a:pt x="908917" y="131943"/>
                  <a:pt x="928255" y="124691"/>
                </a:cubicBezTo>
                <a:cubicBezTo>
                  <a:pt x="972509" y="108095"/>
                  <a:pt x="1026198" y="110195"/>
                  <a:pt x="1066800" y="83127"/>
                </a:cubicBezTo>
                <a:cubicBezTo>
                  <a:pt x="1140050" y="34294"/>
                  <a:pt x="1092211" y="59456"/>
                  <a:pt x="1219200" y="27709"/>
                </a:cubicBezTo>
                <a:lnTo>
                  <a:pt x="1274619" y="13855"/>
                </a:lnTo>
                <a:lnTo>
                  <a:pt x="1330037" y="0"/>
                </a:lnTo>
                <a:lnTo>
                  <a:pt x="2438400" y="13855"/>
                </a:lnTo>
                <a:cubicBezTo>
                  <a:pt x="2457436" y="14308"/>
                  <a:pt x="2475147" y="23975"/>
                  <a:pt x="2493819" y="27709"/>
                </a:cubicBezTo>
                <a:cubicBezTo>
                  <a:pt x="2555545" y="40054"/>
                  <a:pt x="2586811" y="40566"/>
                  <a:pt x="2646219" y="55418"/>
                </a:cubicBezTo>
                <a:cubicBezTo>
                  <a:pt x="2715022" y="72619"/>
                  <a:pt x="2663905" y="67247"/>
                  <a:pt x="2743200" y="96982"/>
                </a:cubicBezTo>
                <a:cubicBezTo>
                  <a:pt x="2778725" y="110304"/>
                  <a:pt x="2806678" y="107939"/>
                  <a:pt x="2840182" y="124691"/>
                </a:cubicBezTo>
                <a:cubicBezTo>
                  <a:pt x="2941355" y="175278"/>
                  <a:pt x="2804240" y="145038"/>
                  <a:pt x="2992582" y="207818"/>
                </a:cubicBezTo>
                <a:lnTo>
                  <a:pt x="3075710" y="235527"/>
                </a:lnTo>
                <a:cubicBezTo>
                  <a:pt x="3089564" y="240145"/>
                  <a:pt x="3105122" y="241281"/>
                  <a:pt x="3117273" y="249382"/>
                </a:cubicBezTo>
                <a:cubicBezTo>
                  <a:pt x="3170988" y="285192"/>
                  <a:pt x="3143040" y="271826"/>
                  <a:pt x="3200400" y="290945"/>
                </a:cubicBezTo>
                <a:cubicBezTo>
                  <a:pt x="3292263" y="352188"/>
                  <a:pt x="3190187" y="280212"/>
                  <a:pt x="3283528" y="360218"/>
                </a:cubicBezTo>
                <a:cubicBezTo>
                  <a:pt x="3313607" y="386000"/>
                  <a:pt x="3347611" y="407559"/>
                  <a:pt x="3380510" y="429491"/>
                </a:cubicBezTo>
                <a:lnTo>
                  <a:pt x="3463637" y="554182"/>
                </a:lnTo>
                <a:cubicBezTo>
                  <a:pt x="3472873" y="568036"/>
                  <a:pt x="3479572" y="583971"/>
                  <a:pt x="3491346" y="595745"/>
                </a:cubicBezTo>
                <a:cubicBezTo>
                  <a:pt x="3514375" y="618775"/>
                  <a:pt x="3532783" y="633561"/>
                  <a:pt x="3546764" y="665018"/>
                </a:cubicBezTo>
                <a:cubicBezTo>
                  <a:pt x="3558626" y="691708"/>
                  <a:pt x="3558272" y="723843"/>
                  <a:pt x="3574473" y="748145"/>
                </a:cubicBezTo>
                <a:cubicBezTo>
                  <a:pt x="3599466" y="785635"/>
                  <a:pt x="3612314" y="801184"/>
                  <a:pt x="3629891" y="845127"/>
                </a:cubicBezTo>
                <a:cubicBezTo>
                  <a:pt x="3679352" y="968780"/>
                  <a:pt x="3631999" y="889855"/>
                  <a:pt x="3685310" y="969818"/>
                </a:cubicBezTo>
                <a:cubicBezTo>
                  <a:pt x="3689928" y="983673"/>
                  <a:pt x="3692072" y="998616"/>
                  <a:pt x="3699164" y="1011382"/>
                </a:cubicBezTo>
                <a:cubicBezTo>
                  <a:pt x="3715337" y="1040493"/>
                  <a:pt x="3744051" y="1062916"/>
                  <a:pt x="3754582" y="1094509"/>
                </a:cubicBezTo>
                <a:cubicBezTo>
                  <a:pt x="3759200" y="1108364"/>
                  <a:pt x="3764425" y="1122031"/>
                  <a:pt x="3768437" y="1136073"/>
                </a:cubicBezTo>
                <a:cubicBezTo>
                  <a:pt x="3773668" y="1154382"/>
                  <a:pt x="3775605" y="1173662"/>
                  <a:pt x="3782291" y="1191491"/>
                </a:cubicBezTo>
                <a:cubicBezTo>
                  <a:pt x="3789543" y="1210829"/>
                  <a:pt x="3802330" y="1227733"/>
                  <a:pt x="3810000" y="1246909"/>
                </a:cubicBezTo>
                <a:cubicBezTo>
                  <a:pt x="3810019" y="1246957"/>
                  <a:pt x="3844629" y="1350794"/>
                  <a:pt x="3851564" y="1371600"/>
                </a:cubicBezTo>
                <a:cubicBezTo>
                  <a:pt x="3851565" y="1371604"/>
                  <a:pt x="3879272" y="1454722"/>
                  <a:pt x="3879273" y="1454727"/>
                </a:cubicBezTo>
                <a:lnTo>
                  <a:pt x="3893128" y="1537855"/>
                </a:lnTo>
                <a:cubicBezTo>
                  <a:pt x="3888510" y="1616364"/>
                  <a:pt x="3886729" y="1695092"/>
                  <a:pt x="3879273" y="1773382"/>
                </a:cubicBezTo>
                <a:cubicBezTo>
                  <a:pt x="3875896" y="1808846"/>
                  <a:pt x="3860689" y="1836907"/>
                  <a:pt x="3851564" y="1870364"/>
                </a:cubicBezTo>
                <a:cubicBezTo>
                  <a:pt x="3841544" y="1907104"/>
                  <a:pt x="3833091" y="1944255"/>
                  <a:pt x="3823855" y="1981200"/>
                </a:cubicBezTo>
                <a:cubicBezTo>
                  <a:pt x="3819237" y="1999673"/>
                  <a:pt x="3818515" y="2019587"/>
                  <a:pt x="3810000" y="2036618"/>
                </a:cubicBezTo>
                <a:cubicBezTo>
                  <a:pt x="3800764" y="2055091"/>
                  <a:pt x="3790427" y="2073053"/>
                  <a:pt x="3782291" y="2092036"/>
                </a:cubicBezTo>
                <a:cubicBezTo>
                  <a:pt x="3776538" y="2105459"/>
                  <a:pt x="3774968" y="2120538"/>
                  <a:pt x="3768437" y="2133600"/>
                </a:cubicBezTo>
                <a:cubicBezTo>
                  <a:pt x="3760991" y="2148493"/>
                  <a:pt x="3749964" y="2161309"/>
                  <a:pt x="3740728" y="2175164"/>
                </a:cubicBezTo>
                <a:cubicBezTo>
                  <a:pt x="3738141" y="2185512"/>
                  <a:pt x="3721536" y="2257950"/>
                  <a:pt x="3713019" y="2272145"/>
                </a:cubicBezTo>
                <a:cubicBezTo>
                  <a:pt x="3706299" y="2283346"/>
                  <a:pt x="3694546" y="2290618"/>
                  <a:pt x="3685310" y="2299855"/>
                </a:cubicBezTo>
                <a:cubicBezTo>
                  <a:pt x="3636088" y="2496738"/>
                  <a:pt x="3683581" y="2340830"/>
                  <a:pt x="3629891" y="2466109"/>
                </a:cubicBezTo>
                <a:cubicBezTo>
                  <a:pt x="3624138" y="2479532"/>
                  <a:pt x="3624138" y="2495522"/>
                  <a:pt x="3616037" y="2507673"/>
                </a:cubicBezTo>
                <a:cubicBezTo>
                  <a:pt x="3605169" y="2523976"/>
                  <a:pt x="3588328" y="2535382"/>
                  <a:pt x="3574473" y="2549236"/>
                </a:cubicBezTo>
                <a:cubicBezTo>
                  <a:pt x="3569855" y="2563091"/>
                  <a:pt x="3568720" y="2578649"/>
                  <a:pt x="3560619" y="2590800"/>
                </a:cubicBezTo>
                <a:cubicBezTo>
                  <a:pt x="3534575" y="2629867"/>
                  <a:pt x="3468956" y="2665764"/>
                  <a:pt x="3435928" y="2687782"/>
                </a:cubicBezTo>
                <a:cubicBezTo>
                  <a:pt x="3397599" y="2713334"/>
                  <a:pt x="3396666" y="2719222"/>
                  <a:pt x="3352800" y="2729345"/>
                </a:cubicBezTo>
                <a:cubicBezTo>
                  <a:pt x="3306910" y="2739935"/>
                  <a:pt x="3214255" y="2757055"/>
                  <a:pt x="3214255" y="2757055"/>
                </a:cubicBezTo>
                <a:cubicBezTo>
                  <a:pt x="3158837" y="2752437"/>
                  <a:pt x="3103181" y="2750098"/>
                  <a:pt x="3048000" y="2743200"/>
                </a:cubicBezTo>
                <a:cubicBezTo>
                  <a:pt x="3029106" y="2740838"/>
                  <a:pt x="3011402" y="2732240"/>
                  <a:pt x="2992582" y="2729345"/>
                </a:cubicBezTo>
                <a:cubicBezTo>
                  <a:pt x="2951249" y="2722986"/>
                  <a:pt x="2909455" y="2720109"/>
                  <a:pt x="2867891" y="2715491"/>
                </a:cubicBezTo>
                <a:cubicBezTo>
                  <a:pt x="2849418" y="2710873"/>
                  <a:pt x="2831061" y="2705767"/>
                  <a:pt x="2812473" y="2701636"/>
                </a:cubicBezTo>
                <a:cubicBezTo>
                  <a:pt x="2789485" y="2696528"/>
                  <a:pt x="2766045" y="2693493"/>
                  <a:pt x="2743200" y="2687782"/>
                </a:cubicBezTo>
                <a:cubicBezTo>
                  <a:pt x="2729032" y="2684240"/>
                  <a:pt x="2716005" y="2676539"/>
                  <a:pt x="2701637" y="2673927"/>
                </a:cubicBezTo>
                <a:cubicBezTo>
                  <a:pt x="2665004" y="2667267"/>
                  <a:pt x="2627746" y="2664691"/>
                  <a:pt x="2590800" y="2660073"/>
                </a:cubicBezTo>
                <a:cubicBezTo>
                  <a:pt x="2563091" y="2650837"/>
                  <a:pt x="2536483" y="2637166"/>
                  <a:pt x="2507673" y="2632364"/>
                </a:cubicBezTo>
                <a:cubicBezTo>
                  <a:pt x="2295638" y="2597025"/>
                  <a:pt x="2397323" y="2610246"/>
                  <a:pt x="2202873" y="2590800"/>
                </a:cubicBezTo>
                <a:cubicBezTo>
                  <a:pt x="2184400" y="2586182"/>
                  <a:pt x="2166043" y="2581076"/>
                  <a:pt x="2147455" y="2576945"/>
                </a:cubicBezTo>
                <a:cubicBezTo>
                  <a:pt x="1989155" y="2541767"/>
                  <a:pt x="2157917" y="2583025"/>
                  <a:pt x="2022764" y="2549236"/>
                </a:cubicBezTo>
                <a:cubicBezTo>
                  <a:pt x="1986418" y="2551508"/>
                  <a:pt x="1786713" y="2544968"/>
                  <a:pt x="1717964" y="2590800"/>
                </a:cubicBezTo>
                <a:lnTo>
                  <a:pt x="1634837" y="2646218"/>
                </a:lnTo>
                <a:cubicBezTo>
                  <a:pt x="1620982" y="2655454"/>
                  <a:pt x="1609070" y="2668661"/>
                  <a:pt x="1593273" y="2673927"/>
                </a:cubicBezTo>
                <a:cubicBezTo>
                  <a:pt x="1579419" y="2678545"/>
                  <a:pt x="1564476" y="2680690"/>
                  <a:pt x="1551710" y="2687782"/>
                </a:cubicBezTo>
                <a:cubicBezTo>
                  <a:pt x="1522599" y="2703955"/>
                  <a:pt x="1500175" y="2732668"/>
                  <a:pt x="1468582" y="2743200"/>
                </a:cubicBezTo>
                <a:cubicBezTo>
                  <a:pt x="1342486" y="2785234"/>
                  <a:pt x="1541624" y="2720761"/>
                  <a:pt x="1357746" y="2770909"/>
                </a:cubicBezTo>
                <a:cubicBezTo>
                  <a:pt x="1329567" y="2778594"/>
                  <a:pt x="1302328" y="2789382"/>
                  <a:pt x="1274619" y="2798618"/>
                </a:cubicBezTo>
                <a:lnTo>
                  <a:pt x="1233055" y="2812473"/>
                </a:lnTo>
                <a:lnTo>
                  <a:pt x="1191491" y="2826327"/>
                </a:lnTo>
                <a:cubicBezTo>
                  <a:pt x="1177637" y="2835563"/>
                  <a:pt x="1165233" y="2847477"/>
                  <a:pt x="1149928" y="2854036"/>
                </a:cubicBezTo>
                <a:cubicBezTo>
                  <a:pt x="1088462" y="2880379"/>
                  <a:pt x="1054598" y="2863493"/>
                  <a:pt x="983673" y="2854036"/>
                </a:cubicBezTo>
                <a:cubicBezTo>
                  <a:pt x="951304" y="2849720"/>
                  <a:pt x="918820" y="2846024"/>
                  <a:pt x="886691" y="2840182"/>
                </a:cubicBezTo>
                <a:cubicBezTo>
                  <a:pt x="791688" y="2822909"/>
                  <a:pt x="868831" y="2832253"/>
                  <a:pt x="789710" y="2812473"/>
                </a:cubicBezTo>
                <a:cubicBezTo>
                  <a:pt x="766865" y="2806762"/>
                  <a:pt x="743282" y="2804329"/>
                  <a:pt x="720437" y="2798618"/>
                </a:cubicBezTo>
                <a:cubicBezTo>
                  <a:pt x="691472" y="2791377"/>
                  <a:pt x="630798" y="2765534"/>
                  <a:pt x="609600" y="2757055"/>
                </a:cubicBezTo>
                <a:cubicBezTo>
                  <a:pt x="600364" y="2747818"/>
                  <a:pt x="593092" y="2736066"/>
                  <a:pt x="581891" y="2729345"/>
                </a:cubicBezTo>
                <a:cubicBezTo>
                  <a:pt x="490558" y="2674545"/>
                  <a:pt x="494286" y="2679735"/>
                  <a:pt x="415637" y="2660073"/>
                </a:cubicBezTo>
                <a:cubicBezTo>
                  <a:pt x="293360" y="2578556"/>
                  <a:pt x="488820" y="2703595"/>
                  <a:pt x="290946" y="2604655"/>
                </a:cubicBezTo>
                <a:cubicBezTo>
                  <a:pt x="220635" y="2569498"/>
                  <a:pt x="252713" y="2588401"/>
                  <a:pt x="193964" y="2549236"/>
                </a:cubicBezTo>
                <a:cubicBezTo>
                  <a:pt x="150711" y="2419474"/>
                  <a:pt x="221567" y="2611394"/>
                  <a:pt x="138546" y="2466109"/>
                </a:cubicBezTo>
                <a:cubicBezTo>
                  <a:pt x="129099" y="2449577"/>
                  <a:pt x="132192" y="2428193"/>
                  <a:pt x="124691" y="2410691"/>
                </a:cubicBezTo>
                <a:cubicBezTo>
                  <a:pt x="118132" y="2395386"/>
                  <a:pt x="106218" y="2382982"/>
                  <a:pt x="96982" y="2369127"/>
                </a:cubicBezTo>
                <a:cubicBezTo>
                  <a:pt x="63765" y="2269474"/>
                  <a:pt x="104066" y="2393920"/>
                  <a:pt x="69273" y="2272145"/>
                </a:cubicBezTo>
                <a:cubicBezTo>
                  <a:pt x="65261" y="2258103"/>
                  <a:pt x="59431" y="2244624"/>
                  <a:pt x="55419" y="2230582"/>
                </a:cubicBezTo>
                <a:cubicBezTo>
                  <a:pt x="50188" y="2212273"/>
                  <a:pt x="46795" y="2193473"/>
                  <a:pt x="41564" y="2175164"/>
                </a:cubicBezTo>
                <a:cubicBezTo>
                  <a:pt x="37552" y="2161122"/>
                  <a:pt x="31252" y="2147768"/>
                  <a:pt x="27710" y="2133600"/>
                </a:cubicBezTo>
                <a:cubicBezTo>
                  <a:pt x="11842" y="2070126"/>
                  <a:pt x="8414" y="2020798"/>
                  <a:pt x="0" y="1953491"/>
                </a:cubicBezTo>
                <a:cubicBezTo>
                  <a:pt x="3470" y="1852871"/>
                  <a:pt x="475" y="1590667"/>
                  <a:pt x="27710" y="1440873"/>
                </a:cubicBezTo>
                <a:cubicBezTo>
                  <a:pt x="30322" y="1426505"/>
                  <a:pt x="38396" y="1413565"/>
                  <a:pt x="41564" y="1399309"/>
                </a:cubicBezTo>
                <a:cubicBezTo>
                  <a:pt x="74075" y="1253010"/>
                  <a:pt x="38086" y="1368185"/>
                  <a:pt x="69273" y="1274618"/>
                </a:cubicBezTo>
                <a:cubicBezTo>
                  <a:pt x="73891" y="1163782"/>
                  <a:pt x="72090" y="1052491"/>
                  <a:pt x="83128" y="942109"/>
                </a:cubicBezTo>
                <a:cubicBezTo>
                  <a:pt x="86034" y="913046"/>
                  <a:pt x="101601" y="886691"/>
                  <a:pt x="110837" y="858982"/>
                </a:cubicBezTo>
                <a:lnTo>
                  <a:pt x="124691" y="817418"/>
                </a:lnTo>
                <a:cubicBezTo>
                  <a:pt x="129309" y="803564"/>
                  <a:pt x="135682" y="790175"/>
                  <a:pt x="138546" y="775855"/>
                </a:cubicBezTo>
                <a:cubicBezTo>
                  <a:pt x="152954" y="703811"/>
                  <a:pt x="154439" y="700256"/>
                  <a:pt x="166255" y="623455"/>
                </a:cubicBezTo>
                <a:cubicBezTo>
                  <a:pt x="171221" y="591179"/>
                  <a:pt x="173706" y="558494"/>
                  <a:pt x="180110" y="526473"/>
                </a:cubicBezTo>
                <a:cubicBezTo>
                  <a:pt x="182974" y="512153"/>
                  <a:pt x="157019" y="501073"/>
                  <a:pt x="166255" y="4849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F00"/>
                </a:solidFill>
              </a:rPr>
              <a:t>ᵡ</a:t>
            </a:r>
            <a:endParaRPr lang="vi-VN" dirty="0"/>
          </a:p>
        </p:txBody>
      </p:sp>
      <p:sp>
        <p:nvSpPr>
          <p:cNvPr id="12" name="Oval 11">
            <a:extLst>
              <a:ext uri="{FF2B5EF4-FFF2-40B4-BE49-F238E27FC236}">
                <a16:creationId xmlns:a16="http://schemas.microsoft.com/office/drawing/2014/main" id="{5A3F316A-5FE7-4846-B5FF-6791A638E38B}"/>
              </a:ext>
            </a:extLst>
          </p:cNvPr>
          <p:cNvSpPr/>
          <p:nvPr/>
        </p:nvSpPr>
        <p:spPr>
          <a:xfrm>
            <a:off x="5721929" y="3906982"/>
            <a:ext cx="22860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solidFill>
                <a:srgbClr val="FFFF00"/>
              </a:solidFill>
            </a:endParaRPr>
          </a:p>
        </p:txBody>
      </p:sp>
      <p:pic>
        <p:nvPicPr>
          <p:cNvPr id="1026" name="Picture 2" descr="Negative number Plus and minus signs, Error s, text, logo, smiley png |  PNGWing">
            <a:extLst>
              <a:ext uri="{FF2B5EF4-FFF2-40B4-BE49-F238E27FC236}">
                <a16:creationId xmlns:a16="http://schemas.microsoft.com/office/drawing/2014/main" id="{09B1B4DA-1BE3-4D5E-B6C1-2147EA179A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191000"/>
            <a:ext cx="574965" cy="5749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umbs Up Smiley Clipart Smiley Thumb Signal Clip Art - Positive Attitude Positive Icon (900x900)">
            <a:extLst>
              <a:ext uri="{FF2B5EF4-FFF2-40B4-BE49-F238E27FC236}">
                <a16:creationId xmlns:a16="http://schemas.microsoft.com/office/drawing/2014/main" id="{AD4C9CBF-02AB-47D0-80F9-7F5B04279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142513"/>
            <a:ext cx="651162" cy="651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humbs Up Smiley Clipart Smiley Thumb Signal Clip Art - Positive Attitude Positive Icon (900x900)">
            <a:extLst>
              <a:ext uri="{FF2B5EF4-FFF2-40B4-BE49-F238E27FC236}">
                <a16:creationId xmlns:a16="http://schemas.microsoft.com/office/drawing/2014/main" id="{7ECF6CC4-07A7-4EF8-B18F-43B7D1E3F3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48" y="4953001"/>
            <a:ext cx="651162" cy="651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Negative number Plus and minus signs, Error s, text, logo, smiley png |  PNGWing">
            <a:extLst>
              <a:ext uri="{FF2B5EF4-FFF2-40B4-BE49-F238E27FC236}">
                <a16:creationId xmlns:a16="http://schemas.microsoft.com/office/drawing/2014/main" id="{1392964A-946A-4B59-8B06-0AFC0310A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128" y="5105399"/>
            <a:ext cx="574965" cy="57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3886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31873</TotalTime>
  <Words>3146</Words>
  <Application>Microsoft Office PowerPoint</Application>
  <PresentationFormat>On-screen Show (4:3)</PresentationFormat>
  <Paragraphs>253</Paragraphs>
  <Slides>30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Georgia</vt:lpstr>
      <vt:lpstr>NotoSans</vt:lpstr>
      <vt:lpstr>Times New Roman</vt:lpstr>
      <vt:lpstr>Wingdings</vt:lpstr>
      <vt:lpstr>Wingdings 2</vt:lpstr>
      <vt:lpstr>Default Design</vt:lpstr>
      <vt:lpstr>Hội nhập quốc tế Thông tin và Truyền thông “GO GLOBAL!” </vt:lpstr>
      <vt:lpstr>PowerPoint Presentation</vt:lpstr>
      <vt:lpstr>Mục tiêu kỳ vọng</vt:lpstr>
      <vt:lpstr>Chủ trương, đường lối</vt:lpstr>
      <vt:lpstr>Chủ trương, đường lối</vt:lpstr>
      <vt:lpstr>Chủ trương, đường lối</vt:lpstr>
      <vt:lpstr>Phương hướng nhiệm vụ HTQT (2022 - 2025)</vt:lpstr>
      <vt:lpstr>FTAs - Nghĩa vụ chung</vt:lpstr>
      <vt:lpstr>FTAs – Cách tiếp cận</vt:lpstr>
      <vt:lpstr>Tiến trình hội nhập của VN</vt:lpstr>
      <vt:lpstr>FTA với Thông tin và Truyền thông</vt:lpstr>
      <vt:lpstr>FTA với Thông tin và Truyền thông</vt:lpstr>
      <vt:lpstr>FTA với Thông tin và Truyền thông</vt:lpstr>
      <vt:lpstr>FTA với những xu thế mới nổi</vt:lpstr>
      <vt:lpstr>Hợp tác quốc tế  Chuyển đổi số Chương trình chuyển đổi số quốc gia (749/QĐ-TTg ngày 03/6/2020)</vt:lpstr>
      <vt:lpstr>Hợp tác quốc tế  Chuyển đổi số Chương trình chuyển đổi số quốc gia (749/QĐ-TTg ngày 03/6/2020)</vt:lpstr>
      <vt:lpstr>Hợp tác quốc tế  Chuyển đổi số Chương trình chuyển đổi số quốc gia (749/QĐ-TTg ngày 03/6/2020)</vt:lpstr>
      <vt:lpstr>Hợp tác quốc tế  Chuyển đổi số Chương trình chuyển đổi số quốc gia (749/QĐ-TTg ngày 03/6/2020)</vt:lpstr>
      <vt:lpstr>Cơ hội FTA mang lại</vt:lpstr>
      <vt:lpstr>Cơ hội FTA mang lại</vt:lpstr>
      <vt:lpstr>Doanh nghiệp số Việt Nam, Sản phẩm số Make-In-Viet Nam có cạnh tranh với thị trường Toàn cầu?</vt:lpstr>
      <vt:lpstr>Tác nhân Cách mạng CN 4.0</vt:lpstr>
      <vt:lpstr>Thách thức đến từ FTA</vt:lpstr>
      <vt:lpstr>Một số giải pháp hội nhập</vt:lpstr>
      <vt:lpstr>Đi ra nước ngoài thế nào?</vt:lpstr>
      <vt:lpstr>Định hướng các hoạt động hỗ trợ DN trong thời gian tới</vt:lpstr>
      <vt:lpstr>PowerPoint Presentation</vt:lpstr>
      <vt:lpstr>PowerPoint Presentation</vt:lpstr>
      <vt:lpstr>Nội dung thảo luận</vt:lpstr>
      <vt:lpstr>PowerPoint Presentation</vt:lpstr>
    </vt:vector>
  </TitlesOfParts>
  <Company>UGA-SPIA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Globalization of International Relations</dc:title>
  <dc:creator>PS06</dc:creator>
  <cp:lastModifiedBy>Administrator</cp:lastModifiedBy>
  <cp:revision>471</cp:revision>
  <dcterms:created xsi:type="dcterms:W3CDTF">2007-07-05T23:26:38Z</dcterms:created>
  <dcterms:modified xsi:type="dcterms:W3CDTF">2023-04-19T02:37:27Z</dcterms:modified>
</cp:coreProperties>
</file>