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1.xml" ContentType="application/vnd.openxmlformats-officedocument.drawingml.chart+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5" r:id="rId1"/>
    <p:sldMasterId id="2147484138" r:id="rId2"/>
  </p:sldMasterIdLst>
  <p:notesMasterIdLst>
    <p:notesMasterId r:id="rId38"/>
  </p:notesMasterIdLst>
  <p:handoutMasterIdLst>
    <p:handoutMasterId r:id="rId39"/>
  </p:handoutMasterIdLst>
  <p:sldIdLst>
    <p:sldId id="394" r:id="rId3"/>
    <p:sldId id="393" r:id="rId4"/>
    <p:sldId id="395" r:id="rId5"/>
    <p:sldId id="520" r:id="rId6"/>
    <p:sldId id="522" r:id="rId7"/>
    <p:sldId id="545" r:id="rId8"/>
    <p:sldId id="523" r:id="rId9"/>
    <p:sldId id="524" r:id="rId10"/>
    <p:sldId id="525" r:id="rId11"/>
    <p:sldId id="526" r:id="rId12"/>
    <p:sldId id="527" r:id="rId13"/>
    <p:sldId id="558" r:id="rId14"/>
    <p:sldId id="556" r:id="rId15"/>
    <p:sldId id="528" r:id="rId16"/>
    <p:sldId id="529" r:id="rId17"/>
    <p:sldId id="530" r:id="rId18"/>
    <p:sldId id="531" r:id="rId19"/>
    <p:sldId id="532" r:id="rId20"/>
    <p:sldId id="533" r:id="rId21"/>
    <p:sldId id="534" r:id="rId22"/>
    <p:sldId id="535" r:id="rId23"/>
    <p:sldId id="576" r:id="rId24"/>
    <p:sldId id="536" r:id="rId25"/>
    <p:sldId id="537" r:id="rId26"/>
    <p:sldId id="562" r:id="rId27"/>
    <p:sldId id="563" r:id="rId28"/>
    <p:sldId id="568" r:id="rId29"/>
    <p:sldId id="575" r:id="rId30"/>
    <p:sldId id="569" r:id="rId31"/>
    <p:sldId id="572" r:id="rId32"/>
    <p:sldId id="517" r:id="rId33"/>
    <p:sldId id="552" r:id="rId34"/>
    <p:sldId id="553" r:id="rId35"/>
    <p:sldId id="578" r:id="rId36"/>
    <p:sldId id="554" r:id="rId37"/>
  </p:sldIdLst>
  <p:sldSz cx="12192000" cy="6858000"/>
  <p:notesSz cx="6858000" cy="9144000"/>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4040"/>
    <a:srgbClr val="31A58C"/>
    <a:srgbClr val="0989B1"/>
    <a:srgbClr val="549E39"/>
    <a:srgbClr val="029676"/>
    <a:srgbClr val="455F51"/>
    <a:srgbClr val="027159"/>
    <a:srgbClr val="3F762B"/>
    <a:srgbClr val="1B1810"/>
    <a:srgbClr val="443C2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D3302B0-7248-4C78-B069-2F21BA1F864F}" v="692" dt="2020-11-26T03:50:19.4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191" autoAdjust="0"/>
    <p:restoredTop sz="82437" autoAdjust="0"/>
  </p:normalViewPr>
  <p:slideViewPr>
    <p:cSldViewPr>
      <p:cViewPr varScale="1">
        <p:scale>
          <a:sx n="77" d="100"/>
          <a:sy n="77" d="100"/>
        </p:scale>
        <p:origin x="120" y="33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7" d="100"/>
          <a:sy n="57" d="100"/>
        </p:scale>
        <p:origin x="2952" y="4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handoutMaster" Target="handoutMasters/handoutMaster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microsoft.com/office/2015/10/relationships/revisionInfo" Target="revisionInfo.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0"/>
      <c:rotY val="0"/>
      <c:depthPercent val="60"/>
      <c:rAngAx val="0"/>
      <c:perspective val="100"/>
    </c:view3D>
    <c:floor>
      <c:thickness val="0"/>
      <c:spPr>
        <a:solidFill>
          <a:schemeClr val="lt1">
            <a:lumMod val="95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Sheet1!$B$1</c:f>
              <c:strCache>
                <c:ptCount val="1"/>
                <c:pt idx="0">
                  <c:v>2020</c:v>
                </c:pt>
              </c:strCache>
            </c:strRef>
          </c:tx>
          <c:spPr>
            <a:solidFill>
              <a:schemeClr val="accent1">
                <a:alpha val="85000"/>
              </a:schemeClr>
            </a:solidFill>
            <a:ln w="9525" cap="flat" cmpd="sng" algn="ctr">
              <a:solidFill>
                <a:schemeClr val="accent1">
                  <a:lumMod val="75000"/>
                </a:schemeClr>
              </a:solidFill>
              <a:round/>
            </a:ln>
            <a:effectLst/>
            <a:sp3d contourW="9525">
              <a:contourClr>
                <a:schemeClr val="accent1">
                  <a:lumMod val="75000"/>
                </a:scheme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Nhập khẩu từ EU</c:v>
                </c:pt>
                <c:pt idx="1">
                  <c:v>Xuất khẩu sang EU</c:v>
                </c:pt>
                <c:pt idx="2">
                  <c:v>GDP tăng thêm khi có EVFTA</c:v>
                </c:pt>
              </c:strCache>
            </c:strRef>
          </c:cat>
          <c:val>
            <c:numRef>
              <c:f>Sheet1!$B$2:$B$4</c:f>
              <c:numCache>
                <c:formatCode>0.00%</c:formatCode>
                <c:ptCount val="3"/>
                <c:pt idx="0">
                  <c:v>0.15280000000000019</c:v>
                </c:pt>
                <c:pt idx="1">
                  <c:v>0.2</c:v>
                </c:pt>
                <c:pt idx="2" formatCode="0.0%">
                  <c:v>2.5000000000000029E-2</c:v>
                </c:pt>
              </c:numCache>
            </c:numRef>
          </c:val>
          <c:extLst>
            <c:ext xmlns:c16="http://schemas.microsoft.com/office/drawing/2014/chart" uri="{C3380CC4-5D6E-409C-BE32-E72D297353CC}">
              <c16:uniqueId val="{00000000-A8EA-4B6D-8B9C-E959FBB1B3C3}"/>
            </c:ext>
          </c:extLst>
        </c:ser>
        <c:ser>
          <c:idx val="1"/>
          <c:order val="1"/>
          <c:tx>
            <c:strRef>
              <c:f>Sheet1!$C$1</c:f>
              <c:strCache>
                <c:ptCount val="1"/>
                <c:pt idx="0">
                  <c:v>2025</c:v>
                </c:pt>
              </c:strCache>
            </c:strRef>
          </c:tx>
          <c:spPr>
            <a:solidFill>
              <a:schemeClr val="accent2">
                <a:alpha val="85000"/>
              </a:schemeClr>
            </a:solidFill>
            <a:ln w="9525" cap="flat" cmpd="sng" algn="ctr">
              <a:solidFill>
                <a:schemeClr val="accent2">
                  <a:lumMod val="75000"/>
                </a:schemeClr>
              </a:solidFill>
              <a:round/>
            </a:ln>
            <a:effectLst/>
            <a:sp3d contourW="9525">
              <a:contourClr>
                <a:schemeClr val="accent2">
                  <a:lumMod val="75000"/>
                </a:scheme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Nhập khẩu từ EU</c:v>
                </c:pt>
                <c:pt idx="1">
                  <c:v>Xuất khẩu sang EU</c:v>
                </c:pt>
                <c:pt idx="2">
                  <c:v>GDP tăng thêm khi có EVFTA</c:v>
                </c:pt>
              </c:strCache>
            </c:strRef>
          </c:cat>
          <c:val>
            <c:numRef>
              <c:f>Sheet1!$C$2:$C$4</c:f>
              <c:numCache>
                <c:formatCode>0.00%</c:formatCode>
                <c:ptCount val="3"/>
                <c:pt idx="0">
                  <c:v>0.33060000000000045</c:v>
                </c:pt>
                <c:pt idx="1">
                  <c:v>0.42700000000000032</c:v>
                </c:pt>
                <c:pt idx="2" formatCode="0.0%">
                  <c:v>4.6000000000000013E-2</c:v>
                </c:pt>
              </c:numCache>
            </c:numRef>
          </c:val>
          <c:extLst>
            <c:ext xmlns:c16="http://schemas.microsoft.com/office/drawing/2014/chart" uri="{C3380CC4-5D6E-409C-BE32-E72D297353CC}">
              <c16:uniqueId val="{00000001-A8EA-4B6D-8B9C-E959FBB1B3C3}"/>
            </c:ext>
          </c:extLst>
        </c:ser>
        <c:ser>
          <c:idx val="2"/>
          <c:order val="2"/>
          <c:tx>
            <c:strRef>
              <c:f>Sheet1!$D$1</c:f>
              <c:strCache>
                <c:ptCount val="1"/>
                <c:pt idx="0">
                  <c:v>2030</c:v>
                </c:pt>
              </c:strCache>
            </c:strRef>
          </c:tx>
          <c:spPr>
            <a:solidFill>
              <a:schemeClr val="accent3">
                <a:alpha val="85000"/>
              </a:schemeClr>
            </a:solidFill>
            <a:ln w="9525" cap="flat" cmpd="sng" algn="ctr">
              <a:solidFill>
                <a:schemeClr val="accent3">
                  <a:lumMod val="75000"/>
                </a:schemeClr>
              </a:solidFill>
              <a:round/>
            </a:ln>
            <a:effectLst/>
            <a:sp3d contourW="9525">
              <a:contourClr>
                <a:schemeClr val="accent3">
                  <a:lumMod val="75000"/>
                </a:scheme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Nhập khẩu từ EU</c:v>
                </c:pt>
                <c:pt idx="1">
                  <c:v>Xuất khẩu sang EU</c:v>
                </c:pt>
                <c:pt idx="2">
                  <c:v>GDP tăng thêm khi có EVFTA</c:v>
                </c:pt>
              </c:strCache>
            </c:strRef>
          </c:cat>
          <c:val>
            <c:numRef>
              <c:f>Sheet1!$D$2:$D$4</c:f>
              <c:numCache>
                <c:formatCode>0.00%</c:formatCode>
                <c:ptCount val="3"/>
                <c:pt idx="0">
                  <c:v>0.36700000000000038</c:v>
                </c:pt>
                <c:pt idx="1">
                  <c:v>0.44370000000000026</c:v>
                </c:pt>
                <c:pt idx="2" formatCode="0.0%">
                  <c:v>4.3000000000000003E-2</c:v>
                </c:pt>
              </c:numCache>
            </c:numRef>
          </c:val>
          <c:extLst>
            <c:ext xmlns:c16="http://schemas.microsoft.com/office/drawing/2014/chart" uri="{C3380CC4-5D6E-409C-BE32-E72D297353CC}">
              <c16:uniqueId val="{00000002-A8EA-4B6D-8B9C-E959FBB1B3C3}"/>
            </c:ext>
          </c:extLst>
        </c:ser>
        <c:dLbls>
          <c:showLegendKey val="0"/>
          <c:showVal val="1"/>
          <c:showCatName val="0"/>
          <c:showSerName val="0"/>
          <c:showPercent val="0"/>
          <c:showBubbleSize val="0"/>
        </c:dLbls>
        <c:gapWidth val="65"/>
        <c:shape val="box"/>
        <c:axId val="86652416"/>
        <c:axId val="86665088"/>
        <c:axId val="0"/>
      </c:bar3DChart>
      <c:catAx>
        <c:axId val="86652416"/>
        <c:scaling>
          <c:orientation val="minMax"/>
        </c:scaling>
        <c:delete val="0"/>
        <c:axPos val="b"/>
        <c:numFmt formatCode="General" sourceLinked="1"/>
        <c:majorTickMark val="out"/>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n-US"/>
          </a:p>
        </c:txPr>
        <c:crossAx val="86665088"/>
        <c:crosses val="autoZero"/>
        <c:auto val="1"/>
        <c:lblAlgn val="ctr"/>
        <c:lblOffset val="100"/>
        <c:noMultiLvlLbl val="0"/>
      </c:catAx>
      <c:valAx>
        <c:axId val="86665088"/>
        <c:scaling>
          <c:orientation val="minMax"/>
        </c:scaling>
        <c:delete val="0"/>
        <c:axPos val="l"/>
        <c:majorGridlines>
          <c:spPr>
            <a:ln w="9525" cap="flat" cmpd="sng" algn="ctr">
              <a:solidFill>
                <a:schemeClr val="dk1">
                  <a:lumMod val="15000"/>
                  <a:lumOff val="85000"/>
                </a:schemeClr>
              </a:solidFill>
              <a:round/>
            </a:ln>
            <a:effectLst/>
          </c:spPr>
        </c:majorGridlines>
        <c:numFmt formatCode="0.00%"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crossAx val="86652416"/>
        <c:crosses val="autoZero"/>
        <c:crossBetween val="between"/>
      </c:valAx>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noFill/>
    <a:ln w="9525" cap="flat" cmpd="sng" algn="ctr">
      <a:noFill/>
      <a:round/>
    </a:ln>
    <a:effectLst/>
  </c:spPr>
  <c:txPr>
    <a:bodyPr/>
    <a:lstStyle/>
    <a:p>
      <a:pPr>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5E2D058-9647-498D-80EE-CE627AFC868E}" type="datetimeFigureOut">
              <a:rPr lang="en-US" smtClean="0"/>
              <a:pPr/>
              <a:t>4/19/2023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A9E2FA5-B3E2-4FD0-82DC-30615C514BD7}" type="slidenum">
              <a:rPr lang="en-US" smtClean="0"/>
              <a:pPr/>
              <a:t>‹#›</a:t>
            </a:fld>
            <a:endParaRPr lang="en-US"/>
          </a:p>
        </p:txBody>
      </p:sp>
    </p:spTree>
    <p:extLst>
      <p:ext uri="{BB962C8B-B14F-4D97-AF65-F5344CB8AC3E}">
        <p14:creationId xmlns:p14="http://schemas.microsoft.com/office/powerpoint/2010/main" val="16837059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B488F7-1FAC-40D2-BB7E-BA3CE28D8950}" type="datetimeFigureOut">
              <a:rPr lang="en-US" smtClean="0"/>
              <a:pPr/>
              <a:t>4/19/2023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2D21D1-52E2-420B-B491-CFF6D7BB79FB}" type="slidenum">
              <a:rPr lang="en-US" smtClean="0"/>
              <a:pPr/>
              <a:t>‹#›</a:t>
            </a:fld>
            <a:endParaRPr lang="en-US"/>
          </a:p>
        </p:txBody>
      </p:sp>
    </p:spTree>
    <p:extLst>
      <p:ext uri="{BB962C8B-B14F-4D97-AF65-F5344CB8AC3E}">
        <p14:creationId xmlns:p14="http://schemas.microsoft.com/office/powerpoint/2010/main" val="2239478695"/>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46254F-9338-4BA9-B7AC-A66622A3D013}"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33791278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lang="vi-VN"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11</a:t>
            </a:fld>
            <a:endParaRPr lang="en-US"/>
          </a:p>
        </p:txBody>
      </p:sp>
    </p:spTree>
    <p:extLst>
      <p:ext uri="{BB962C8B-B14F-4D97-AF65-F5344CB8AC3E}">
        <p14:creationId xmlns:p14="http://schemas.microsoft.com/office/powerpoint/2010/main" val="33947530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14</a:t>
            </a:fld>
            <a:endParaRPr lang="en-US"/>
          </a:p>
        </p:txBody>
      </p:sp>
    </p:spTree>
    <p:extLst>
      <p:ext uri="{BB962C8B-B14F-4D97-AF65-F5344CB8AC3E}">
        <p14:creationId xmlns:p14="http://schemas.microsoft.com/office/powerpoint/2010/main" val="28228279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15</a:t>
            </a:fld>
            <a:endParaRPr lang="en-US"/>
          </a:p>
        </p:txBody>
      </p:sp>
    </p:spTree>
    <p:extLst>
      <p:ext uri="{BB962C8B-B14F-4D97-AF65-F5344CB8AC3E}">
        <p14:creationId xmlns:p14="http://schemas.microsoft.com/office/powerpoint/2010/main" val="26178537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16</a:t>
            </a:fld>
            <a:endParaRPr lang="en-US"/>
          </a:p>
        </p:txBody>
      </p:sp>
    </p:spTree>
    <p:extLst>
      <p:ext uri="{BB962C8B-B14F-4D97-AF65-F5344CB8AC3E}">
        <p14:creationId xmlns:p14="http://schemas.microsoft.com/office/powerpoint/2010/main" val="13612773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Tx/>
              <a:buChar char="-"/>
            </a:pPr>
            <a:endParaRPr lang="en-US" sz="16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A2D21D1-52E2-420B-B491-CFF6D7BB79FB}" type="slidenum">
              <a:rPr lang="en-US" smtClean="0"/>
              <a:pPr/>
              <a:t>17</a:t>
            </a:fld>
            <a:endParaRPr lang="en-US"/>
          </a:p>
        </p:txBody>
      </p:sp>
    </p:spTree>
    <p:extLst>
      <p:ext uri="{BB962C8B-B14F-4D97-AF65-F5344CB8AC3E}">
        <p14:creationId xmlns:p14="http://schemas.microsoft.com/office/powerpoint/2010/main" val="2690177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Tx/>
              <a:buChar char="-"/>
            </a:pPr>
            <a:endParaRPr lang="vi-VN"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18</a:t>
            </a:fld>
            <a:endParaRPr lang="en-US"/>
          </a:p>
        </p:txBody>
      </p:sp>
    </p:spTree>
    <p:extLst>
      <p:ext uri="{BB962C8B-B14F-4D97-AF65-F5344CB8AC3E}">
        <p14:creationId xmlns:p14="http://schemas.microsoft.com/office/powerpoint/2010/main" val="25832719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endParaRPr lang="vi-VN"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19</a:t>
            </a:fld>
            <a:endParaRPr lang="en-US"/>
          </a:p>
        </p:txBody>
      </p:sp>
    </p:spTree>
    <p:extLst>
      <p:ext uri="{BB962C8B-B14F-4D97-AF65-F5344CB8AC3E}">
        <p14:creationId xmlns:p14="http://schemas.microsoft.com/office/powerpoint/2010/main" val="6374138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Tx/>
              <a:buNone/>
            </a:pPr>
            <a:endParaRPr lang="en-US" baseline="0"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20</a:t>
            </a:fld>
            <a:endParaRPr lang="en-US"/>
          </a:p>
        </p:txBody>
      </p:sp>
    </p:spTree>
    <p:extLst>
      <p:ext uri="{BB962C8B-B14F-4D97-AF65-F5344CB8AC3E}">
        <p14:creationId xmlns:p14="http://schemas.microsoft.com/office/powerpoint/2010/main" val="33017107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3</a:t>
            </a:fld>
            <a:endParaRPr lang="en-US"/>
          </a:p>
        </p:txBody>
      </p:sp>
    </p:spTree>
    <p:extLst>
      <p:ext uri="{BB962C8B-B14F-4D97-AF65-F5344CB8AC3E}">
        <p14:creationId xmlns:p14="http://schemas.microsoft.com/office/powerpoint/2010/main" val="19456882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Tx/>
              <a:buChar char="-"/>
            </a:pPr>
            <a:endParaRPr lang="vi-VN"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21</a:t>
            </a:fld>
            <a:endParaRPr lang="en-US"/>
          </a:p>
        </p:txBody>
      </p:sp>
    </p:spTree>
    <p:extLst>
      <p:ext uri="{BB962C8B-B14F-4D97-AF65-F5344CB8AC3E}">
        <p14:creationId xmlns:p14="http://schemas.microsoft.com/office/powerpoint/2010/main" val="42569770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marL="0" marR="0" indent="0" algn="l" defTabSz="1218987"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22</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23</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24</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lang="en-US" sz="1600" b="0" i="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CA2D21D1-52E2-420B-B491-CFF6D7BB79FB}" type="slidenum">
              <a:rPr lang="en-US" smtClean="0"/>
              <a:pPr/>
              <a:t>25</a:t>
            </a:fld>
            <a:endParaRPr lang="en-US"/>
          </a:p>
        </p:txBody>
      </p:sp>
    </p:spTree>
    <p:extLst>
      <p:ext uri="{BB962C8B-B14F-4D97-AF65-F5344CB8AC3E}">
        <p14:creationId xmlns:p14="http://schemas.microsoft.com/office/powerpoint/2010/main" val="261785370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sz="16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A2D21D1-52E2-420B-B491-CFF6D7BB79FB}" type="slidenum">
              <a:rPr lang="en-US" smtClean="0"/>
              <a:pPr/>
              <a:t>26</a:t>
            </a:fld>
            <a:endParaRPr lang="en-US"/>
          </a:p>
        </p:txBody>
      </p:sp>
    </p:spTree>
    <p:extLst>
      <p:ext uri="{BB962C8B-B14F-4D97-AF65-F5344CB8AC3E}">
        <p14:creationId xmlns:p14="http://schemas.microsoft.com/office/powerpoint/2010/main" val="136127731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Tx/>
              <a:buNone/>
            </a:pPr>
            <a:endParaRPr lang="en-US" baseline="0"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27</a:t>
            </a:fld>
            <a:endParaRPr lang="en-US"/>
          </a:p>
        </p:txBody>
      </p:sp>
    </p:spTree>
    <p:extLst>
      <p:ext uri="{BB962C8B-B14F-4D97-AF65-F5344CB8AC3E}">
        <p14:creationId xmlns:p14="http://schemas.microsoft.com/office/powerpoint/2010/main" val="330171072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marL="0" marR="0" indent="0" algn="l" defTabSz="1218987" rtl="0" eaLnBrk="1" fontAlgn="auto" latinLnBrk="0" hangingPunct="1">
              <a:lnSpc>
                <a:spcPct val="100000"/>
              </a:lnSpc>
              <a:spcBef>
                <a:spcPts val="0"/>
              </a:spcBef>
              <a:spcAft>
                <a:spcPts val="0"/>
              </a:spcAft>
              <a:buClrTx/>
              <a:buSzTx/>
              <a:buFontTx/>
              <a:buChar char="-"/>
              <a:tabLst/>
              <a:defRPr/>
            </a:pPr>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28</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marL="0" marR="0" indent="0" algn="l" defTabSz="1218987"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29</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30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Tx/>
              <a:buChar char="-"/>
            </a:pPr>
            <a:endParaRPr lang="vi-VN"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4</a:t>
            </a:fld>
            <a:endParaRPr lang="en-US"/>
          </a:p>
        </p:txBody>
      </p:sp>
    </p:spTree>
    <p:extLst>
      <p:ext uri="{BB962C8B-B14F-4D97-AF65-F5344CB8AC3E}">
        <p14:creationId xmlns:p14="http://schemas.microsoft.com/office/powerpoint/2010/main" val="262680761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32</a:t>
            </a:fld>
            <a:endParaRPr lang="en-US"/>
          </a:p>
        </p:txBody>
      </p:sp>
    </p:spTree>
    <p:extLst>
      <p:ext uri="{BB962C8B-B14F-4D97-AF65-F5344CB8AC3E}">
        <p14:creationId xmlns:p14="http://schemas.microsoft.com/office/powerpoint/2010/main" val="338773240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33</a:t>
            </a:fld>
            <a:endParaRPr lang="en-US"/>
          </a:p>
        </p:txBody>
      </p:sp>
    </p:spTree>
    <p:extLst>
      <p:ext uri="{BB962C8B-B14F-4D97-AF65-F5344CB8AC3E}">
        <p14:creationId xmlns:p14="http://schemas.microsoft.com/office/powerpoint/2010/main" val="131483031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35</a:t>
            </a:fld>
            <a:endParaRPr lang="en-US"/>
          </a:p>
        </p:txBody>
      </p:sp>
    </p:spTree>
    <p:extLst>
      <p:ext uri="{BB962C8B-B14F-4D97-AF65-F5344CB8AC3E}">
        <p14:creationId xmlns:p14="http://schemas.microsoft.com/office/powerpoint/2010/main" val="37570538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5</a:t>
            </a:fld>
            <a:endParaRPr lang="en-US"/>
          </a:p>
        </p:txBody>
      </p:sp>
    </p:spTree>
    <p:extLst>
      <p:ext uri="{BB962C8B-B14F-4D97-AF65-F5344CB8AC3E}">
        <p14:creationId xmlns:p14="http://schemas.microsoft.com/office/powerpoint/2010/main" val="41891749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8"/>
        <p:cNvGrpSpPr/>
        <p:nvPr/>
      </p:nvGrpSpPr>
      <p:grpSpPr>
        <a:xfrm>
          <a:off x="0" y="0"/>
          <a:ext cx="0" cy="0"/>
          <a:chOff x="0" y="0"/>
          <a:chExt cx="0" cy="0"/>
        </a:xfrm>
      </p:grpSpPr>
      <p:sp>
        <p:nvSpPr>
          <p:cNvPr id="599" name="Google Shape;599;gb1c2217c3f_0_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0" name="Google Shape;600;gb1c2217c3f_0_84:notes"/>
          <p:cNvSpPr txBox="1">
            <a:spLocks noGrp="1"/>
          </p:cNvSpPr>
          <p:nvPr>
            <p:ph type="body" idx="1"/>
          </p:nvPr>
        </p:nvSpPr>
        <p:spPr>
          <a:xfrm>
            <a:off x="685801" y="4343401"/>
            <a:ext cx="5486400" cy="4114800"/>
          </a:xfrm>
          <a:prstGeom prst="rect">
            <a:avLst/>
          </a:prstGeom>
        </p:spPr>
        <p:txBody>
          <a:bodyPr spcFirstLastPara="1" wrap="square" lIns="91425" tIns="91425" rIns="91425" bIns="91425" anchor="t" anchorCtr="0">
            <a:noAutofit/>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lang="en-US" sz="1600" kern="1200" dirty="0">
              <a:solidFill>
                <a:schemeClr val="tx1"/>
              </a:solidFill>
              <a:latin typeface="+mn-lt"/>
              <a:ea typeface="+mn-ea"/>
              <a:cs typeface="+mn-cs"/>
            </a:endParaRPr>
          </a:p>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sz="16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A2D21D1-52E2-420B-B491-CFF6D7BB79FB}"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2846652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6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CA2D21D1-52E2-420B-B491-CFF6D7BB79FB}" type="slidenum">
              <a:rPr lang="en-US" smtClean="0"/>
              <a:pPr/>
              <a:t>8</a:t>
            </a:fld>
            <a:endParaRPr lang="en-US"/>
          </a:p>
        </p:txBody>
      </p:sp>
    </p:spTree>
    <p:extLst>
      <p:ext uri="{BB962C8B-B14F-4D97-AF65-F5344CB8AC3E}">
        <p14:creationId xmlns:p14="http://schemas.microsoft.com/office/powerpoint/2010/main" val="20249944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Tx/>
              <a:buChar char="-"/>
            </a:pPr>
            <a:endParaRPr lang="vi-VN"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9</a:t>
            </a:fld>
            <a:endParaRPr lang="en-US"/>
          </a:p>
        </p:txBody>
      </p:sp>
    </p:spTree>
    <p:extLst>
      <p:ext uri="{BB962C8B-B14F-4D97-AF65-F5344CB8AC3E}">
        <p14:creationId xmlns:p14="http://schemas.microsoft.com/office/powerpoint/2010/main" val="15930817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Tx/>
              <a:buNone/>
            </a:pPr>
            <a:endParaRPr lang="vi-VN" sz="16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A2D21D1-52E2-420B-B491-CFF6D7BB79FB}" type="slidenum">
              <a:rPr lang="en-US" smtClean="0"/>
              <a:pPr/>
              <a:t>10</a:t>
            </a:fld>
            <a:endParaRPr lang="en-US"/>
          </a:p>
        </p:txBody>
      </p:sp>
    </p:spTree>
    <p:extLst>
      <p:ext uri="{BB962C8B-B14F-4D97-AF65-F5344CB8AC3E}">
        <p14:creationId xmlns:p14="http://schemas.microsoft.com/office/powerpoint/2010/main" val="27618993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sp>
        <p:nvSpPr>
          <p:cNvPr id="7" name="Rectangle 6"/>
          <p:cNvSpPr/>
          <p:nvPr userDrawn="1"/>
        </p:nvSpPr>
        <p:spPr>
          <a:xfrm>
            <a:off x="1" y="3225800"/>
            <a:ext cx="12192000" cy="3632200"/>
          </a:xfrm>
          <a:prstGeom prst="rect">
            <a:avLst/>
          </a:prstGeom>
          <a:gradFill flip="none" rotWithShape="1">
            <a:gsLst>
              <a:gs pos="44000">
                <a:srgbClr val="CBCBCB">
                  <a:alpha val="22000"/>
                </a:srgbClr>
              </a:gs>
              <a:gs pos="100000">
                <a:srgbClr val="5F5F5F">
                  <a:alpha val="19000"/>
                </a:srgbClr>
              </a:gs>
              <a:gs pos="100000">
                <a:srgbClr val="FFFFFF">
                  <a:alpha val="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895"/>
            <a:endParaRPr lang="en-US" sz="2399">
              <a:solidFill>
                <a:prstClr val="white"/>
              </a:solidFill>
            </a:endParaRPr>
          </a:p>
        </p:txBody>
      </p:sp>
      <p:sp>
        <p:nvSpPr>
          <p:cNvPr id="2" name="Title 1"/>
          <p:cNvSpPr>
            <a:spLocks noGrp="1"/>
          </p:cNvSpPr>
          <p:nvPr>
            <p:ph type="ctrTitle"/>
          </p:nvPr>
        </p:nvSpPr>
        <p:spPr>
          <a:xfrm>
            <a:off x="914401" y="4987990"/>
            <a:ext cx="10363200" cy="610820"/>
          </a:xfrm>
        </p:spPr>
        <p:txBody>
          <a:bodyPr/>
          <a:lstStyle>
            <a:lvl1pPr algn="ctr">
              <a:defRPr lang="en-US" sz="3999" kern="1200" smtClean="0">
                <a:solidFill>
                  <a:schemeClr val="tx1">
                    <a:lumMod val="75000"/>
                    <a:lumOff val="25000"/>
                  </a:schemeClr>
                </a:solidFill>
                <a:latin typeface="+mj-lt"/>
                <a:ea typeface="+mj-ea"/>
                <a:cs typeface="+mj-cs"/>
              </a:defRPr>
            </a:lvl1pPr>
          </a:lstStyle>
          <a:p>
            <a:r>
              <a:rPr lang="en-US" dirty="0"/>
              <a:t>Click to edit Master title style</a:t>
            </a:r>
          </a:p>
        </p:txBody>
      </p:sp>
      <p:sp>
        <p:nvSpPr>
          <p:cNvPr id="3" name="Subtitle 2"/>
          <p:cNvSpPr>
            <a:spLocks noGrp="1"/>
          </p:cNvSpPr>
          <p:nvPr>
            <p:ph type="subTitle" idx="1"/>
          </p:nvPr>
        </p:nvSpPr>
        <p:spPr>
          <a:xfrm>
            <a:off x="1828800" y="5509360"/>
            <a:ext cx="8534401" cy="764440"/>
          </a:xfrm>
        </p:spPr>
        <p:txBody>
          <a:bodyPr>
            <a:normAutofit/>
          </a:bodyPr>
          <a:lstStyle>
            <a:lvl1pPr marL="0" indent="0" algn="ctr">
              <a:buNone/>
              <a:defRPr lang="en-US" sz="2399" kern="1200" smtClean="0">
                <a:solidFill>
                  <a:schemeClr val="tx1">
                    <a:lumMod val="65000"/>
                    <a:lumOff val="35000"/>
                  </a:schemeClr>
                </a:solidFill>
                <a:latin typeface="+mj-lt"/>
                <a:ea typeface="+mj-ea"/>
                <a:cs typeface="+mj-cs"/>
              </a:defRPr>
            </a:lvl1pPr>
            <a:lvl2pPr marL="609397" indent="0" algn="ctr">
              <a:buNone/>
              <a:defRPr>
                <a:solidFill>
                  <a:schemeClr val="tx1">
                    <a:tint val="75000"/>
                  </a:schemeClr>
                </a:solidFill>
              </a:defRPr>
            </a:lvl2pPr>
            <a:lvl3pPr marL="1218794" indent="0" algn="ctr">
              <a:buNone/>
              <a:defRPr>
                <a:solidFill>
                  <a:schemeClr val="tx1">
                    <a:tint val="75000"/>
                  </a:schemeClr>
                </a:solidFill>
              </a:defRPr>
            </a:lvl3pPr>
            <a:lvl4pPr marL="1828191" indent="0" algn="ctr">
              <a:buNone/>
              <a:defRPr>
                <a:solidFill>
                  <a:schemeClr val="tx1">
                    <a:tint val="75000"/>
                  </a:schemeClr>
                </a:solidFill>
              </a:defRPr>
            </a:lvl4pPr>
            <a:lvl5pPr marL="2437588" indent="0" algn="ctr">
              <a:buNone/>
              <a:defRPr>
                <a:solidFill>
                  <a:schemeClr val="tx1">
                    <a:tint val="75000"/>
                  </a:schemeClr>
                </a:solidFill>
              </a:defRPr>
            </a:lvl5pPr>
            <a:lvl6pPr marL="3046985" indent="0" algn="ctr">
              <a:buNone/>
              <a:defRPr>
                <a:solidFill>
                  <a:schemeClr val="tx1">
                    <a:tint val="75000"/>
                  </a:schemeClr>
                </a:solidFill>
              </a:defRPr>
            </a:lvl6pPr>
            <a:lvl7pPr marL="3656382" indent="0" algn="ctr">
              <a:buNone/>
              <a:defRPr>
                <a:solidFill>
                  <a:schemeClr val="tx1">
                    <a:tint val="75000"/>
                  </a:schemeClr>
                </a:solidFill>
              </a:defRPr>
            </a:lvl7pPr>
            <a:lvl8pPr marL="4265777" indent="0" algn="ctr">
              <a:buNone/>
              <a:defRPr>
                <a:solidFill>
                  <a:schemeClr val="tx1">
                    <a:tint val="75000"/>
                  </a:schemeClr>
                </a:solidFill>
              </a:defRPr>
            </a:lvl8pPr>
            <a:lvl9pPr marL="4875176"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D1176A7-B091-469C-82C8-89C693043C40}" type="datetimeFigureOut">
              <a:rPr lang="en-US" smtClean="0">
                <a:solidFill>
                  <a:prstClr val="black">
                    <a:tint val="75000"/>
                  </a:prstClr>
                </a:solidFill>
              </a:rPr>
              <a:pPr/>
              <a:t>4/19/2023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939B1FA-81F2-4940-9AF3-5EAFB5D6669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74806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4" y="273050"/>
            <a:ext cx="4011084" cy="1162051"/>
          </a:xfrm>
        </p:spPr>
        <p:txBody>
          <a:bodyPr anchor="b"/>
          <a:lstStyle>
            <a:lvl1pPr algn="l">
              <a:defRPr sz="2666" b="1"/>
            </a:lvl1pPr>
          </a:lstStyle>
          <a:p>
            <a:r>
              <a:rPr lang="en-US"/>
              <a:t>Click to edit Master title style</a:t>
            </a:r>
          </a:p>
        </p:txBody>
      </p:sp>
      <p:sp>
        <p:nvSpPr>
          <p:cNvPr id="3" name="Content Placeholder 2"/>
          <p:cNvSpPr>
            <a:spLocks noGrp="1"/>
          </p:cNvSpPr>
          <p:nvPr>
            <p:ph idx="1"/>
          </p:nvPr>
        </p:nvSpPr>
        <p:spPr>
          <a:xfrm>
            <a:off x="4766733" y="273054"/>
            <a:ext cx="6815667" cy="5853113"/>
          </a:xfrm>
        </p:spPr>
        <p:txBody>
          <a:bodyPr/>
          <a:lstStyle>
            <a:lvl1pPr>
              <a:defRPr sz="4266"/>
            </a:lvl1pPr>
            <a:lvl2pPr>
              <a:defRPr sz="3732"/>
            </a:lvl2pPr>
            <a:lvl3pPr>
              <a:defRPr sz="3199"/>
            </a:lvl3pPr>
            <a:lvl4pPr>
              <a:defRPr sz="2666"/>
            </a:lvl4pPr>
            <a:lvl5pPr>
              <a:defRPr sz="2666"/>
            </a:lvl5pPr>
            <a:lvl6pPr>
              <a:defRPr sz="2666"/>
            </a:lvl6pPr>
            <a:lvl7pPr>
              <a:defRPr sz="2666"/>
            </a:lvl7pPr>
            <a:lvl8pPr>
              <a:defRPr sz="2666"/>
            </a:lvl8pPr>
            <a:lvl9pPr>
              <a:defRPr sz="266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4" y="1435103"/>
            <a:ext cx="4011084" cy="4691063"/>
          </a:xfrm>
        </p:spPr>
        <p:txBody>
          <a:bodyPr/>
          <a:lstStyle>
            <a:lvl1pPr marL="0" indent="0">
              <a:buNone/>
              <a:defRPr sz="1866"/>
            </a:lvl1pPr>
            <a:lvl2pPr marL="609422" indent="0">
              <a:buNone/>
              <a:defRPr sz="1600"/>
            </a:lvl2pPr>
            <a:lvl3pPr marL="1218845" indent="0">
              <a:buNone/>
              <a:defRPr sz="1333"/>
            </a:lvl3pPr>
            <a:lvl4pPr marL="1828267" indent="0">
              <a:buNone/>
              <a:defRPr sz="1200"/>
            </a:lvl4pPr>
            <a:lvl5pPr marL="2437689" indent="0">
              <a:buNone/>
              <a:defRPr sz="1200"/>
            </a:lvl5pPr>
            <a:lvl6pPr marL="3047111" indent="0">
              <a:buNone/>
              <a:defRPr sz="1200"/>
            </a:lvl6pPr>
            <a:lvl7pPr marL="3656534" indent="0">
              <a:buNone/>
              <a:defRPr sz="1200"/>
            </a:lvl7pPr>
            <a:lvl8pPr marL="4265955" indent="0">
              <a:buNone/>
              <a:defRPr sz="1200"/>
            </a:lvl8pPr>
            <a:lvl9pPr marL="4875378"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FD1176A7-B091-469C-82C8-89C693043C40}" type="datetimeFigureOut">
              <a:rPr lang="en-US" smtClean="0">
                <a:solidFill>
                  <a:prstClr val="black">
                    <a:tint val="75000"/>
                  </a:prstClr>
                </a:solidFill>
              </a:rPr>
              <a:pPr/>
              <a:t>4/19/2023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939B1FA-81F2-4940-9AF3-5EAFB5D6669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2602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2"/>
            <a:ext cx="7315200" cy="566739"/>
          </a:xfrm>
        </p:spPr>
        <p:txBody>
          <a:bodyPr anchor="b"/>
          <a:lstStyle>
            <a:lvl1pPr algn="l">
              <a:defRPr sz="2666" b="1"/>
            </a:lvl1pPr>
          </a:lstStyle>
          <a:p>
            <a:r>
              <a:rPr lang="en-US"/>
              <a:t>Click to edit Master title style</a:t>
            </a:r>
          </a:p>
        </p:txBody>
      </p:sp>
      <p:sp>
        <p:nvSpPr>
          <p:cNvPr id="3" name="Picture Placeholder 2"/>
          <p:cNvSpPr>
            <a:spLocks noGrp="1"/>
          </p:cNvSpPr>
          <p:nvPr>
            <p:ph type="pic" idx="1"/>
          </p:nvPr>
        </p:nvSpPr>
        <p:spPr>
          <a:xfrm>
            <a:off x="2389718" y="612775"/>
            <a:ext cx="7315200" cy="4114800"/>
          </a:xfrm>
        </p:spPr>
        <p:txBody>
          <a:bodyPr/>
          <a:lstStyle>
            <a:lvl1pPr marL="0" indent="0">
              <a:buNone/>
              <a:defRPr sz="4266"/>
            </a:lvl1pPr>
            <a:lvl2pPr marL="609422" indent="0">
              <a:buNone/>
              <a:defRPr sz="3732"/>
            </a:lvl2pPr>
            <a:lvl3pPr marL="1218845" indent="0">
              <a:buNone/>
              <a:defRPr sz="3199"/>
            </a:lvl3pPr>
            <a:lvl4pPr marL="1828267" indent="0">
              <a:buNone/>
              <a:defRPr sz="2666"/>
            </a:lvl4pPr>
            <a:lvl5pPr marL="2437689" indent="0">
              <a:buNone/>
              <a:defRPr sz="2666"/>
            </a:lvl5pPr>
            <a:lvl6pPr marL="3047111" indent="0">
              <a:buNone/>
              <a:defRPr sz="2666"/>
            </a:lvl6pPr>
            <a:lvl7pPr marL="3656534" indent="0">
              <a:buNone/>
              <a:defRPr sz="2666"/>
            </a:lvl7pPr>
            <a:lvl8pPr marL="4265955" indent="0">
              <a:buNone/>
              <a:defRPr sz="2666"/>
            </a:lvl8pPr>
            <a:lvl9pPr marL="4875378" indent="0">
              <a:buNone/>
              <a:defRPr sz="2666"/>
            </a:lvl9pPr>
          </a:lstStyle>
          <a:p>
            <a:endParaRPr lang="en-US"/>
          </a:p>
        </p:txBody>
      </p:sp>
      <p:sp>
        <p:nvSpPr>
          <p:cNvPr id="4" name="Text Placeholder 3"/>
          <p:cNvSpPr>
            <a:spLocks noGrp="1"/>
          </p:cNvSpPr>
          <p:nvPr>
            <p:ph type="body" sz="half" idx="2"/>
          </p:nvPr>
        </p:nvSpPr>
        <p:spPr>
          <a:xfrm>
            <a:off x="2389718" y="5367340"/>
            <a:ext cx="7315200" cy="804863"/>
          </a:xfrm>
        </p:spPr>
        <p:txBody>
          <a:bodyPr/>
          <a:lstStyle>
            <a:lvl1pPr marL="0" indent="0">
              <a:buNone/>
              <a:defRPr sz="1866"/>
            </a:lvl1pPr>
            <a:lvl2pPr marL="609422" indent="0">
              <a:buNone/>
              <a:defRPr sz="1600"/>
            </a:lvl2pPr>
            <a:lvl3pPr marL="1218845" indent="0">
              <a:buNone/>
              <a:defRPr sz="1333"/>
            </a:lvl3pPr>
            <a:lvl4pPr marL="1828267" indent="0">
              <a:buNone/>
              <a:defRPr sz="1200"/>
            </a:lvl4pPr>
            <a:lvl5pPr marL="2437689" indent="0">
              <a:buNone/>
              <a:defRPr sz="1200"/>
            </a:lvl5pPr>
            <a:lvl6pPr marL="3047111" indent="0">
              <a:buNone/>
              <a:defRPr sz="1200"/>
            </a:lvl6pPr>
            <a:lvl7pPr marL="3656534" indent="0">
              <a:buNone/>
              <a:defRPr sz="1200"/>
            </a:lvl7pPr>
            <a:lvl8pPr marL="4265955" indent="0">
              <a:buNone/>
              <a:defRPr sz="1200"/>
            </a:lvl8pPr>
            <a:lvl9pPr marL="4875378"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FD1176A7-B091-469C-82C8-89C693043C40}" type="datetimeFigureOut">
              <a:rPr lang="en-US" smtClean="0">
                <a:solidFill>
                  <a:prstClr val="black">
                    <a:tint val="75000"/>
                  </a:prstClr>
                </a:solidFill>
              </a:rPr>
              <a:pPr/>
              <a:t>4/19/2023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939B1FA-81F2-4940-9AF3-5EAFB5D6669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617179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D1176A7-B091-469C-82C8-89C693043C40}" type="datetimeFigureOut">
              <a:rPr lang="en-US" smtClean="0">
                <a:solidFill>
                  <a:prstClr val="black">
                    <a:tint val="75000"/>
                  </a:prstClr>
                </a:solidFill>
              </a:rPr>
              <a:pPr/>
              <a:t>4/19/2023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939B1FA-81F2-4940-9AF3-5EAFB5D6669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415857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D1176A7-B091-469C-82C8-89C693043C40}" type="datetimeFigureOut">
              <a:rPr lang="en-US" smtClean="0">
                <a:solidFill>
                  <a:prstClr val="black">
                    <a:tint val="75000"/>
                  </a:prstClr>
                </a:solidFill>
              </a:rPr>
              <a:pPr/>
              <a:t>4/19/2023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939B1FA-81F2-4940-9AF3-5EAFB5D6669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330531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3_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D1176A7-B091-469C-82C8-89C693043C40}" type="datetimeFigureOut">
              <a:rPr lang="en-US" smtClean="0">
                <a:solidFill>
                  <a:prstClr val="black">
                    <a:tint val="75000"/>
                  </a:prstClr>
                </a:solidFill>
              </a:rPr>
              <a:pPr/>
              <a:t>4/19/2023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5939B1FA-81F2-4940-9AF3-5EAFB5D6669B}" type="slidenum">
              <a:rPr lang="en-US" smtClean="0">
                <a:solidFill>
                  <a:prstClr val="black">
                    <a:tint val="75000"/>
                  </a:prstClr>
                </a:solidFill>
              </a:rPr>
              <a:pPr/>
              <a:t>‹#›</a:t>
            </a:fld>
            <a:endParaRPr lang="en-US">
              <a:solidFill>
                <a:prstClr val="black">
                  <a:tint val="75000"/>
                </a:prstClr>
              </a:solidFill>
            </a:endParaRPr>
          </a:p>
        </p:txBody>
      </p:sp>
      <p:sp>
        <p:nvSpPr>
          <p:cNvPr id="6" name="Title 1"/>
          <p:cNvSpPr>
            <a:spLocks noGrp="1"/>
          </p:cNvSpPr>
          <p:nvPr>
            <p:ph type="title"/>
          </p:nvPr>
        </p:nvSpPr>
        <p:spPr>
          <a:xfrm>
            <a:off x="609600" y="274641"/>
            <a:ext cx="10972801" cy="715961"/>
          </a:xfrm>
        </p:spPr>
        <p:txBody>
          <a:bodyPr>
            <a:normAutofit/>
          </a:bodyPr>
          <a:lstStyle>
            <a:lvl1pPr algn="l">
              <a:defRPr sz="3732">
                <a:solidFill>
                  <a:schemeClr val="tx1">
                    <a:lumMod val="65000"/>
                    <a:lumOff val="35000"/>
                  </a:schemeClr>
                </a:solidFill>
              </a:defRPr>
            </a:lvl1pPr>
          </a:lstStyle>
          <a:p>
            <a:r>
              <a:rPr lang="en-US"/>
              <a:t>Click to edit Master title style</a:t>
            </a:r>
          </a:p>
        </p:txBody>
      </p:sp>
      <p:sp>
        <p:nvSpPr>
          <p:cNvPr id="7" name="Text Placeholder 9"/>
          <p:cNvSpPr>
            <a:spLocks noGrp="1"/>
          </p:cNvSpPr>
          <p:nvPr>
            <p:ph type="body" sz="quarter" idx="13" hasCustomPrompt="1"/>
          </p:nvPr>
        </p:nvSpPr>
        <p:spPr>
          <a:xfrm>
            <a:off x="609600" y="990600"/>
            <a:ext cx="10972801" cy="508000"/>
          </a:xfrm>
        </p:spPr>
        <p:txBody>
          <a:bodyPr>
            <a:noAutofit/>
          </a:bodyPr>
          <a:lstStyle>
            <a:lvl1pPr marL="0" indent="0">
              <a:buNone/>
              <a:defRPr sz="1866">
                <a:solidFill>
                  <a:schemeClr val="tx1">
                    <a:lumMod val="65000"/>
                    <a:lumOff val="35000"/>
                  </a:schemeClr>
                </a:solidFill>
              </a:defRPr>
            </a:lvl1pPr>
          </a:lstStyle>
          <a:p>
            <a:pPr lvl="0"/>
            <a:r>
              <a:rPr lang="en-US"/>
              <a:t>Subtitle</a:t>
            </a:r>
          </a:p>
        </p:txBody>
      </p:sp>
    </p:spTree>
    <p:extLst>
      <p:ext uri="{BB962C8B-B14F-4D97-AF65-F5344CB8AC3E}">
        <p14:creationId xmlns:p14="http://schemas.microsoft.com/office/powerpoint/2010/main" val="4000005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7_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1" y="274642"/>
            <a:ext cx="6705600" cy="711081"/>
          </a:xfrm>
        </p:spPr>
        <p:txBody>
          <a:bodyPr>
            <a:noAutofit/>
          </a:bodyPr>
          <a:lstStyle>
            <a:lvl1pPr>
              <a:defRPr sz="3599"/>
            </a:lvl1pPr>
          </a:lstStyle>
          <a:p>
            <a:r>
              <a:rPr lang="en-US" dirty="0"/>
              <a:t>Click to edit Master title style</a:t>
            </a:r>
          </a:p>
        </p:txBody>
      </p:sp>
      <p:sp>
        <p:nvSpPr>
          <p:cNvPr id="3" name="Date Placeholder 2"/>
          <p:cNvSpPr>
            <a:spLocks noGrp="1"/>
          </p:cNvSpPr>
          <p:nvPr>
            <p:ph type="dt" sz="half" idx="10"/>
          </p:nvPr>
        </p:nvSpPr>
        <p:spPr/>
        <p:txBody>
          <a:bodyPr/>
          <a:lstStyle/>
          <a:p>
            <a:fld id="{6204E2B0-FEF2-4C8F-90A4-46C9D72643E3}" type="datetime1">
              <a:rPr lang="en-US" smtClean="0"/>
              <a:pPr/>
              <a:t>4/19/2023</a:t>
            </a:fld>
            <a:endParaRPr lang="en-US"/>
          </a:p>
        </p:txBody>
      </p:sp>
      <p:sp>
        <p:nvSpPr>
          <p:cNvPr id="4" name="Footer Placeholder 3"/>
          <p:cNvSpPr>
            <a:spLocks noGrp="1"/>
          </p:cNvSpPr>
          <p:nvPr>
            <p:ph type="ftr" sz="quarter" idx="11"/>
          </p:nvPr>
        </p:nvSpPr>
        <p:spPr/>
        <p:txBody>
          <a:bodyPr/>
          <a:lstStyle/>
          <a:p>
            <a:r>
              <a:rPr lang="en-US"/>
              <a:t>SlideModel.com</a:t>
            </a:r>
          </a:p>
        </p:txBody>
      </p:sp>
      <p:sp>
        <p:nvSpPr>
          <p:cNvPr id="5" name="Slide Number Placeholder 4"/>
          <p:cNvSpPr>
            <a:spLocks noGrp="1"/>
          </p:cNvSpPr>
          <p:nvPr>
            <p:ph type="sldNum" sz="quarter" idx="12"/>
          </p:nvPr>
        </p:nvSpPr>
        <p:spPr>
          <a:xfrm>
            <a:off x="11430000" y="6356354"/>
            <a:ext cx="762001" cy="365125"/>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8900000" scaled="1"/>
            <a:tileRect/>
          </a:gradFill>
          <a:ln w="0">
            <a:noFill/>
            <a:prstDash val="solid"/>
            <a:round/>
            <a:headEnd/>
            <a:tailEnd/>
          </a:ln>
        </p:spPr>
        <p:txBody>
          <a:bodyPr vert="horz" wrap="square" lIns="0" tIns="91440" rIns="0" bIns="91440" numCol="1" anchor="ctr" anchorCtr="1" compatLnSpc="1">
            <a:prstTxWarp prst="textNoShape">
              <a:avLst/>
            </a:prstTxWarp>
          </a:bodyPr>
          <a:lstStyle>
            <a:lvl1pPr algn="r">
              <a:defRPr lang="en-US" sz="1400" kern="0" smtClean="0">
                <a:solidFill>
                  <a:schemeClr val="bg1"/>
                </a:solidFill>
                <a:latin typeface="Arial" pitchFamily="34" charset="0"/>
                <a:cs typeface="Arial" pitchFamily="34" charset="0"/>
              </a:defRPr>
            </a:lvl1pPr>
          </a:lstStyle>
          <a:p>
            <a:fld id="{96E69268-9C8B-4EBF-A9EE-DC5DC2D48DC3}" type="slidenum">
              <a:rPr lang="es-UY" smtClean="0"/>
              <a:pPr/>
              <a:t>‹#›</a:t>
            </a:fld>
            <a:endParaRPr lang="es-UY" dirty="0"/>
          </a:p>
        </p:txBody>
      </p:sp>
      <p:sp>
        <p:nvSpPr>
          <p:cNvPr id="8" name="Text Placeholder 8"/>
          <p:cNvSpPr>
            <a:spLocks noGrp="1"/>
          </p:cNvSpPr>
          <p:nvPr>
            <p:ph type="body" sz="quarter" idx="13" hasCustomPrompt="1"/>
          </p:nvPr>
        </p:nvSpPr>
        <p:spPr>
          <a:xfrm>
            <a:off x="7480301" y="362139"/>
            <a:ext cx="4114800" cy="533400"/>
          </a:xfrm>
        </p:spPr>
        <p:txBody>
          <a:bodyPr anchor="ctr">
            <a:noAutofit/>
          </a:bodyPr>
          <a:lstStyle>
            <a:lvl1pPr marL="0" indent="0" algn="r">
              <a:buNone/>
              <a:defRPr sz="1999" baseline="0">
                <a:solidFill>
                  <a:schemeClr val="tx1">
                    <a:lumMod val="50000"/>
                    <a:lumOff val="50000"/>
                  </a:schemeClr>
                </a:solidFill>
              </a:defRPr>
            </a:lvl1pPr>
          </a:lstStyle>
          <a:p>
            <a:pPr lvl="0"/>
            <a:r>
              <a:rPr lang="en-US" dirty="0"/>
              <a:t>Breadcrumb 1 &gt; Breadcrumb 2</a:t>
            </a:r>
            <a:endParaRPr lang="es-UY" dirty="0"/>
          </a:p>
        </p:txBody>
      </p:sp>
    </p:spTree>
    <p:extLst>
      <p:ext uri="{BB962C8B-B14F-4D97-AF65-F5344CB8AC3E}">
        <p14:creationId xmlns:p14="http://schemas.microsoft.com/office/powerpoint/2010/main" val="14113282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Text Left Clipart Righ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5404F2-BE9A-4460-8815-8F645183555F}" type="datetimeFigureOut">
              <a:rPr lang="en-US" smtClean="0">
                <a:solidFill>
                  <a:prstClr val="black">
                    <a:tint val="75000"/>
                  </a:prstClr>
                </a:solidFill>
              </a:rPr>
              <a:pPr/>
              <a:t>4/19/2023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6E69268-9C8B-4EBF-A9EE-DC5DC2D48DC3}" type="slidenum">
              <a:rPr lang="en-US" smtClean="0">
                <a:solidFill>
                  <a:prstClr val="black">
                    <a:tint val="75000"/>
                  </a:prstClr>
                </a:solidFill>
              </a:rPr>
              <a:pPr/>
              <a:t>‹#›</a:t>
            </a:fld>
            <a:endParaRPr lang="en-US">
              <a:solidFill>
                <a:prstClr val="black">
                  <a:tint val="75000"/>
                </a:prstClr>
              </a:solidFill>
            </a:endParaRPr>
          </a:p>
        </p:txBody>
      </p:sp>
      <p:sp>
        <p:nvSpPr>
          <p:cNvPr id="9" name="Content Placeholder 7"/>
          <p:cNvSpPr>
            <a:spLocks noGrp="1"/>
          </p:cNvSpPr>
          <p:nvPr>
            <p:ph sz="quarter" idx="13" hasCustomPrompt="1"/>
          </p:nvPr>
        </p:nvSpPr>
        <p:spPr>
          <a:xfrm>
            <a:off x="684391" y="1066800"/>
            <a:ext cx="4192092" cy="762000"/>
          </a:xfrm>
        </p:spPr>
        <p:txBody>
          <a:bodyPr>
            <a:noAutofit/>
          </a:bodyPr>
          <a:lstStyle>
            <a:lvl1pPr>
              <a:defRPr sz="3999" b="1"/>
            </a:lvl1pPr>
          </a:lstStyle>
          <a:p>
            <a:pPr lvl="0"/>
            <a:r>
              <a:rPr lang="en-US" dirty="0"/>
              <a:t>CLICK TO EDIT</a:t>
            </a:r>
          </a:p>
        </p:txBody>
      </p:sp>
      <p:sp>
        <p:nvSpPr>
          <p:cNvPr id="12" name="Content Placeholder 10"/>
          <p:cNvSpPr>
            <a:spLocks noGrp="1"/>
          </p:cNvSpPr>
          <p:nvPr>
            <p:ph sz="quarter" idx="14"/>
          </p:nvPr>
        </p:nvSpPr>
        <p:spPr>
          <a:xfrm>
            <a:off x="684391" y="2057400"/>
            <a:ext cx="4192092" cy="38100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895675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userDrawn="1">
  <p:cSld name="1_slidemodel2">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218672" y="2870634"/>
            <a:ext cx="5932223" cy="711081"/>
          </a:xfrm>
        </p:spPr>
        <p:txBody>
          <a:bodyPr>
            <a:normAutofit/>
          </a:bodyPr>
          <a:lstStyle>
            <a:lvl1pPr algn="ctr">
              <a:defRPr sz="3600" b="0">
                <a:solidFill>
                  <a:schemeClr val="bg1"/>
                </a:solidFill>
                <a:effectLst>
                  <a:outerShdw blurRad="38100" dist="38100" dir="2700000" algn="tl">
                    <a:srgbClr val="000000">
                      <a:alpha val="43137"/>
                    </a:srgbClr>
                  </a:outerShdw>
                </a:effectLst>
                <a:latin typeface="+mj-lt"/>
                <a:ea typeface="Open Sans" pitchFamily="34" charset="0"/>
                <a:cs typeface="Open Sans" pitchFamily="34" charset="0"/>
              </a:defRPr>
            </a:lvl1pPr>
          </a:lstStyle>
          <a:p>
            <a:r>
              <a:rPr lang="en-US"/>
              <a:t>SlideModel.com</a:t>
            </a:r>
          </a:p>
        </p:txBody>
      </p:sp>
      <p:sp>
        <p:nvSpPr>
          <p:cNvPr id="3" name="Date Placeholder 2"/>
          <p:cNvSpPr>
            <a:spLocks noGrp="1"/>
          </p:cNvSpPr>
          <p:nvPr>
            <p:ph type="dt" sz="half" idx="10"/>
          </p:nvPr>
        </p:nvSpPr>
        <p:spPr/>
        <p:txBody>
          <a:bodyPr/>
          <a:lstStyle/>
          <a:p>
            <a:fld id="{425404F2-BE9A-4460-8815-8F645183555F}" type="datetimeFigureOut">
              <a:rPr lang="en-US" smtClean="0">
                <a:solidFill>
                  <a:srgbClr val="080808">
                    <a:tint val="75000"/>
                  </a:srgbClr>
                </a:solidFill>
              </a:rPr>
              <a:pPr/>
              <a:t>4/19/2023</a:t>
            </a:fld>
            <a:endParaRPr lang="en-US">
              <a:solidFill>
                <a:srgbClr val="080808">
                  <a:tint val="75000"/>
                </a:srgbClr>
              </a:solidFill>
            </a:endParaRPr>
          </a:p>
        </p:txBody>
      </p:sp>
      <p:sp>
        <p:nvSpPr>
          <p:cNvPr id="4" name="Footer Placeholder 3"/>
          <p:cNvSpPr>
            <a:spLocks noGrp="1"/>
          </p:cNvSpPr>
          <p:nvPr>
            <p:ph type="ftr" sz="quarter" idx="11"/>
          </p:nvPr>
        </p:nvSpPr>
        <p:spPr/>
        <p:txBody>
          <a:bodyPr/>
          <a:lstStyle/>
          <a:p>
            <a:endParaRPr lang="en-US">
              <a:solidFill>
                <a:srgbClr val="080808">
                  <a:tint val="75000"/>
                </a:srgbClr>
              </a:solidFill>
            </a:endParaRPr>
          </a:p>
        </p:txBody>
      </p:sp>
      <p:sp>
        <p:nvSpPr>
          <p:cNvPr id="5" name="Slide Number Placeholder 4"/>
          <p:cNvSpPr>
            <a:spLocks noGrp="1"/>
          </p:cNvSpPr>
          <p:nvPr>
            <p:ph type="sldNum" sz="quarter" idx="12"/>
          </p:nvPr>
        </p:nvSpPr>
        <p:spPr/>
        <p:txBody>
          <a:bodyPr/>
          <a:lstStyle/>
          <a:p>
            <a:fld id="{96E69268-9C8B-4EBF-A9EE-DC5DC2D48DC3}" type="slidenum">
              <a:rPr lang="en-US" smtClean="0">
                <a:solidFill>
                  <a:srgbClr val="080808">
                    <a:tint val="75000"/>
                  </a:srgbClr>
                </a:solidFill>
              </a:rPr>
              <a:pPr/>
              <a:t>‹#›</a:t>
            </a:fld>
            <a:endParaRPr lang="en-US">
              <a:solidFill>
                <a:srgbClr val="080808">
                  <a:tint val="75000"/>
                </a:srgbClr>
              </a:solidFill>
            </a:endParaRPr>
          </a:p>
        </p:txBody>
      </p:sp>
    </p:spTree>
    <p:extLst>
      <p:ext uri="{BB962C8B-B14F-4D97-AF65-F5344CB8AC3E}">
        <p14:creationId xmlns:p14="http://schemas.microsoft.com/office/powerpoint/2010/main" val="3664207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D1176A7-B091-469C-82C8-89C693043C40}" type="datetimeFigureOut">
              <a:rPr lang="en-US" smtClean="0">
                <a:solidFill>
                  <a:prstClr val="black">
                    <a:tint val="75000"/>
                  </a:prstClr>
                </a:solidFill>
              </a:rPr>
              <a:pPr/>
              <a:t>4/19/2023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939B1FA-81F2-4940-9AF3-5EAFB5D6669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652633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1176A7-B091-469C-82C8-89C693043C40}" type="datetimeFigureOut">
              <a:rPr lang="en-US" smtClean="0">
                <a:solidFill>
                  <a:prstClr val="black">
                    <a:tint val="75000"/>
                  </a:prstClr>
                </a:solidFill>
              </a:rPr>
              <a:pPr/>
              <a:t>4/19/2023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939B1FA-81F2-4940-9AF3-5EAFB5D6669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84677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1" y="2130429"/>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1" cy="1752600"/>
          </a:xfrm>
        </p:spPr>
        <p:txBody>
          <a:bodyPr/>
          <a:lstStyle>
            <a:lvl1pPr marL="0" indent="0" algn="ctr">
              <a:buNone/>
              <a:defRPr>
                <a:solidFill>
                  <a:schemeClr val="tx1">
                    <a:tint val="75000"/>
                  </a:schemeClr>
                </a:solidFill>
              </a:defRPr>
            </a:lvl1pPr>
            <a:lvl2pPr marL="609422" indent="0" algn="ctr">
              <a:buNone/>
              <a:defRPr>
                <a:solidFill>
                  <a:schemeClr val="tx1">
                    <a:tint val="75000"/>
                  </a:schemeClr>
                </a:solidFill>
              </a:defRPr>
            </a:lvl2pPr>
            <a:lvl3pPr marL="1218845" indent="0" algn="ctr">
              <a:buNone/>
              <a:defRPr>
                <a:solidFill>
                  <a:schemeClr val="tx1">
                    <a:tint val="75000"/>
                  </a:schemeClr>
                </a:solidFill>
              </a:defRPr>
            </a:lvl3pPr>
            <a:lvl4pPr marL="1828267" indent="0" algn="ctr">
              <a:buNone/>
              <a:defRPr>
                <a:solidFill>
                  <a:schemeClr val="tx1">
                    <a:tint val="75000"/>
                  </a:schemeClr>
                </a:solidFill>
              </a:defRPr>
            </a:lvl4pPr>
            <a:lvl5pPr marL="2437689" indent="0" algn="ctr">
              <a:buNone/>
              <a:defRPr>
                <a:solidFill>
                  <a:schemeClr val="tx1">
                    <a:tint val="75000"/>
                  </a:schemeClr>
                </a:solidFill>
              </a:defRPr>
            </a:lvl5pPr>
            <a:lvl6pPr marL="3047111" indent="0" algn="ctr">
              <a:buNone/>
              <a:defRPr>
                <a:solidFill>
                  <a:schemeClr val="tx1">
                    <a:tint val="75000"/>
                  </a:schemeClr>
                </a:solidFill>
              </a:defRPr>
            </a:lvl6pPr>
            <a:lvl7pPr marL="3656534" indent="0" algn="ctr">
              <a:buNone/>
              <a:defRPr>
                <a:solidFill>
                  <a:schemeClr val="tx1">
                    <a:tint val="75000"/>
                  </a:schemeClr>
                </a:solidFill>
              </a:defRPr>
            </a:lvl7pPr>
            <a:lvl8pPr marL="4265955" indent="0" algn="ctr">
              <a:buNone/>
              <a:defRPr>
                <a:solidFill>
                  <a:schemeClr val="tx1">
                    <a:tint val="75000"/>
                  </a:schemeClr>
                </a:solidFill>
              </a:defRPr>
            </a:lvl8pPr>
            <a:lvl9pPr marL="4875378"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D1176A7-B091-469C-82C8-89C693043C40}" type="datetimeFigureOut">
              <a:rPr lang="en-US" smtClean="0">
                <a:solidFill>
                  <a:prstClr val="black">
                    <a:tint val="75000"/>
                  </a:prstClr>
                </a:solidFill>
              </a:rPr>
              <a:pPr/>
              <a:t>4/19/2023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939B1FA-81F2-4940-9AF3-5EAFB5D6669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390006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D1176A7-B091-469C-82C8-89C693043C40}" type="datetimeFigureOut">
              <a:rPr lang="en-US" smtClean="0">
                <a:solidFill>
                  <a:prstClr val="black">
                    <a:tint val="75000"/>
                  </a:prstClr>
                </a:solidFill>
              </a:rPr>
              <a:pPr/>
              <a:t>4/19/2023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939B1FA-81F2-4940-9AF3-5EAFB5D6669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835644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D1176A7-B091-469C-82C8-89C693043C40}" type="datetimeFigureOut">
              <a:rPr lang="en-US" smtClean="0">
                <a:solidFill>
                  <a:prstClr val="black">
                    <a:tint val="75000"/>
                  </a:prstClr>
                </a:solidFill>
              </a:rPr>
              <a:pPr/>
              <a:t>4/19/2023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939B1FA-81F2-4940-9AF3-5EAFB5D6669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089455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D1176A7-B091-469C-82C8-89C693043C40}" type="datetimeFigureOut">
              <a:rPr lang="en-US" smtClean="0">
                <a:solidFill>
                  <a:prstClr val="black">
                    <a:tint val="75000"/>
                  </a:prstClr>
                </a:solidFill>
              </a:rPr>
              <a:pPr/>
              <a:t>4/19/2023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5939B1FA-81F2-4940-9AF3-5EAFB5D6669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045480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D1176A7-B091-469C-82C8-89C693043C40}" type="datetimeFigureOut">
              <a:rPr lang="en-US" smtClean="0">
                <a:solidFill>
                  <a:prstClr val="black">
                    <a:tint val="75000"/>
                  </a:prstClr>
                </a:solidFill>
              </a:rPr>
              <a:pPr/>
              <a:t>4/19/2023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5939B1FA-81F2-4940-9AF3-5EAFB5D6669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181212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1176A7-B091-469C-82C8-89C693043C40}" type="datetimeFigureOut">
              <a:rPr lang="en-US" smtClean="0">
                <a:solidFill>
                  <a:prstClr val="black">
                    <a:tint val="75000"/>
                  </a:prstClr>
                </a:solidFill>
              </a:rPr>
              <a:pPr/>
              <a:t>4/19/2023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5939B1FA-81F2-4940-9AF3-5EAFB5D6669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4878013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D1176A7-B091-469C-82C8-89C693043C40}" type="datetimeFigureOut">
              <a:rPr lang="en-US" smtClean="0">
                <a:solidFill>
                  <a:prstClr val="black">
                    <a:tint val="75000"/>
                  </a:prstClr>
                </a:solidFill>
              </a:rPr>
              <a:pPr/>
              <a:t>4/19/2023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939B1FA-81F2-4940-9AF3-5EAFB5D6669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617380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D1176A7-B091-469C-82C8-89C693043C40}" type="datetimeFigureOut">
              <a:rPr lang="en-US" smtClean="0">
                <a:solidFill>
                  <a:prstClr val="black">
                    <a:tint val="75000"/>
                  </a:prstClr>
                </a:solidFill>
              </a:rPr>
              <a:pPr/>
              <a:t>4/19/2023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939B1FA-81F2-4940-9AF3-5EAFB5D6669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6725946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defTabSz="1218895"/>
            <a:fld id="{FD1176A7-B091-469C-82C8-89C693043C40}" type="datetimeFigureOut">
              <a:rPr lang="en-US" smtClean="0">
                <a:solidFill>
                  <a:prstClr val="black">
                    <a:tint val="75000"/>
                  </a:prstClr>
                </a:solidFill>
              </a:rPr>
              <a:pPr defTabSz="1218895"/>
              <a:t>4/19/2023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defTabSz="1218895"/>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1218895"/>
            <a:fld id="{5939B1FA-81F2-4940-9AF3-5EAFB5D6669B}" type="slidenum">
              <a:rPr lang="en-US" smtClean="0">
                <a:solidFill>
                  <a:prstClr val="black">
                    <a:tint val="75000"/>
                  </a:prstClr>
                </a:solidFill>
              </a:rPr>
              <a:pPr defTabSz="1218895"/>
              <a:t>‹#›</a:t>
            </a:fld>
            <a:endParaRPr lang="en-US">
              <a:solidFill>
                <a:prstClr val="black">
                  <a:tint val="75000"/>
                </a:prstClr>
              </a:solidFill>
            </a:endParaRPr>
          </a:p>
        </p:txBody>
      </p:sp>
    </p:spTree>
    <p:extLst>
      <p:ext uri="{BB962C8B-B14F-4D97-AF65-F5344CB8AC3E}">
        <p14:creationId xmlns:p14="http://schemas.microsoft.com/office/powerpoint/2010/main" val="326385793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defTabSz="1218895"/>
            <a:fld id="{FD1176A7-B091-469C-82C8-89C693043C40}" type="datetimeFigureOut">
              <a:rPr lang="en-US" smtClean="0">
                <a:solidFill>
                  <a:prstClr val="black">
                    <a:tint val="75000"/>
                  </a:prstClr>
                </a:solidFill>
              </a:rPr>
              <a:pPr defTabSz="1218895"/>
              <a:t>4/19/2023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defTabSz="1218895"/>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1218895"/>
            <a:fld id="{5939B1FA-81F2-4940-9AF3-5EAFB5D6669B}" type="slidenum">
              <a:rPr lang="en-US" smtClean="0">
                <a:solidFill>
                  <a:prstClr val="black">
                    <a:tint val="75000"/>
                  </a:prstClr>
                </a:solidFill>
              </a:rPr>
              <a:pPr defTabSz="1218895"/>
              <a:t>‹#›</a:t>
            </a:fld>
            <a:endParaRPr lang="en-US">
              <a:solidFill>
                <a:prstClr val="black">
                  <a:tint val="75000"/>
                </a:prstClr>
              </a:solidFill>
            </a:endParaRP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89641948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defTabSz="1218895"/>
            <a:fld id="{FD1176A7-B091-469C-82C8-89C693043C40}" type="datetimeFigureOut">
              <a:rPr lang="en-US" smtClean="0">
                <a:solidFill>
                  <a:prstClr val="black">
                    <a:tint val="75000"/>
                  </a:prstClr>
                </a:solidFill>
              </a:rPr>
              <a:pPr defTabSz="1218895"/>
              <a:t>4/19/2023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defTabSz="1218895"/>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1218895"/>
            <a:fld id="{5939B1FA-81F2-4940-9AF3-5EAFB5D6669B}" type="slidenum">
              <a:rPr lang="en-US" smtClean="0">
                <a:solidFill>
                  <a:prstClr val="black">
                    <a:tint val="75000"/>
                  </a:prstClr>
                </a:solidFill>
              </a:rPr>
              <a:pPr defTabSz="1218895"/>
              <a:t>‹#›</a:t>
            </a:fld>
            <a:endParaRPr lang="en-US">
              <a:solidFill>
                <a:prstClr val="black">
                  <a:tint val="75000"/>
                </a:prstClr>
              </a:solidFill>
            </a:endParaRPr>
          </a:p>
        </p:txBody>
      </p:sp>
    </p:spTree>
    <p:extLst>
      <p:ext uri="{BB962C8B-B14F-4D97-AF65-F5344CB8AC3E}">
        <p14:creationId xmlns:p14="http://schemas.microsoft.com/office/powerpoint/2010/main" val="642446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D1176A7-B091-469C-82C8-89C693043C40}" type="datetimeFigureOut">
              <a:rPr lang="en-US" smtClean="0">
                <a:solidFill>
                  <a:prstClr val="black">
                    <a:tint val="75000"/>
                  </a:prstClr>
                </a:solidFill>
              </a:rPr>
              <a:pPr/>
              <a:t>4/19/2023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939B1FA-81F2-4940-9AF3-5EAFB5D6669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6990853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defTabSz="1218895"/>
            <a:fld id="{FD1176A7-B091-469C-82C8-89C693043C40}" type="datetimeFigureOut">
              <a:rPr lang="en-US" smtClean="0">
                <a:solidFill>
                  <a:prstClr val="black">
                    <a:tint val="75000"/>
                  </a:prstClr>
                </a:solidFill>
              </a:rPr>
              <a:pPr defTabSz="1218895"/>
              <a:t>4/19/2023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defTabSz="1218895"/>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1218895"/>
            <a:fld id="{5939B1FA-81F2-4940-9AF3-5EAFB5D6669B}" type="slidenum">
              <a:rPr lang="en-US" smtClean="0">
                <a:solidFill>
                  <a:prstClr val="black">
                    <a:tint val="75000"/>
                  </a:prstClr>
                </a:solidFill>
              </a:rPr>
              <a:pPr defTabSz="1218895"/>
              <a:t>‹#›</a:t>
            </a:fld>
            <a:endParaRPr lang="en-US">
              <a:solidFill>
                <a:prstClr val="black">
                  <a:tint val="75000"/>
                </a:prstClr>
              </a:solidFill>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9153163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defTabSz="1218895"/>
            <a:fld id="{FD1176A7-B091-469C-82C8-89C693043C40}" type="datetimeFigureOut">
              <a:rPr lang="en-US" smtClean="0">
                <a:solidFill>
                  <a:prstClr val="black">
                    <a:tint val="75000"/>
                  </a:prstClr>
                </a:solidFill>
              </a:rPr>
              <a:pPr defTabSz="1218895"/>
              <a:t>4/19/2023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defTabSz="1218895"/>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1218895"/>
            <a:fld id="{5939B1FA-81F2-4940-9AF3-5EAFB5D6669B}" type="slidenum">
              <a:rPr lang="en-US" smtClean="0">
                <a:solidFill>
                  <a:prstClr val="black">
                    <a:tint val="75000"/>
                  </a:prstClr>
                </a:solidFill>
              </a:rPr>
              <a:pPr defTabSz="1218895"/>
              <a:t>‹#›</a:t>
            </a:fld>
            <a:endParaRPr lang="en-US">
              <a:solidFill>
                <a:prstClr val="black">
                  <a:tint val="75000"/>
                </a:prstClr>
              </a:solidFill>
            </a:endParaRPr>
          </a:p>
        </p:txBody>
      </p:sp>
    </p:spTree>
    <p:extLst>
      <p:ext uri="{BB962C8B-B14F-4D97-AF65-F5344CB8AC3E}">
        <p14:creationId xmlns:p14="http://schemas.microsoft.com/office/powerpoint/2010/main" val="264166177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1176A7-B091-469C-82C8-89C693043C40}" type="datetimeFigureOut">
              <a:rPr lang="en-US" smtClean="0">
                <a:solidFill>
                  <a:prstClr val="black">
                    <a:tint val="75000"/>
                  </a:prstClr>
                </a:solidFill>
              </a:rPr>
              <a:pPr/>
              <a:t>4/19/2023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939B1FA-81F2-4940-9AF3-5EAFB5D6669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7986255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1176A7-B091-469C-82C8-89C693043C40}" type="datetimeFigureOut">
              <a:rPr lang="en-US" smtClean="0">
                <a:solidFill>
                  <a:prstClr val="black">
                    <a:tint val="75000"/>
                  </a:prstClr>
                </a:solidFill>
              </a:rPr>
              <a:pPr/>
              <a:t>4/19/2023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939B1FA-81F2-4940-9AF3-5EAFB5D6669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589461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userDrawn="1">
  <p:cSld name="slidemodel2">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218672" y="2870634"/>
            <a:ext cx="5932223" cy="711081"/>
          </a:xfrm>
        </p:spPr>
        <p:txBody>
          <a:bodyPr>
            <a:normAutofit/>
          </a:bodyPr>
          <a:lstStyle>
            <a:lvl1pPr algn="ctr">
              <a:defRPr sz="3600" b="0">
                <a:solidFill>
                  <a:schemeClr val="bg1"/>
                </a:solidFill>
                <a:effectLst>
                  <a:outerShdw blurRad="38100" dist="38100" dir="2700000" algn="tl">
                    <a:srgbClr val="000000">
                      <a:alpha val="43137"/>
                    </a:srgbClr>
                  </a:outerShdw>
                </a:effectLst>
                <a:latin typeface="+mj-lt"/>
                <a:ea typeface="Open Sans" pitchFamily="34" charset="0"/>
                <a:cs typeface="Open Sans" pitchFamily="34" charset="0"/>
              </a:defRPr>
            </a:lvl1pPr>
          </a:lstStyle>
          <a:p>
            <a:r>
              <a:rPr lang="en-US"/>
              <a:t>SlideModel.com</a:t>
            </a:r>
          </a:p>
        </p:txBody>
      </p:sp>
      <p:sp>
        <p:nvSpPr>
          <p:cNvPr id="3" name="Date Placeholder 2"/>
          <p:cNvSpPr>
            <a:spLocks noGrp="1"/>
          </p:cNvSpPr>
          <p:nvPr>
            <p:ph type="dt" sz="half" idx="10"/>
          </p:nvPr>
        </p:nvSpPr>
        <p:spPr/>
        <p:txBody>
          <a:bodyPr/>
          <a:lstStyle/>
          <a:p>
            <a:fld id="{425404F2-BE9A-4460-8815-8F645183555F}" type="datetimeFigureOut">
              <a:rPr lang="en-US" smtClean="0"/>
              <a:pPr/>
              <a:t>4/19/2023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218164905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159"/>
        <p:cNvGrpSpPr/>
        <p:nvPr/>
      </p:nvGrpSpPr>
      <p:grpSpPr>
        <a:xfrm>
          <a:off x="0" y="0"/>
          <a:ext cx="0" cy="0"/>
          <a:chOff x="0" y="0"/>
          <a:chExt cx="0" cy="0"/>
        </a:xfrm>
      </p:grpSpPr>
      <p:sp>
        <p:nvSpPr>
          <p:cNvPr id="160" name="Google Shape;160;p9"/>
          <p:cNvSpPr/>
          <p:nvPr/>
        </p:nvSpPr>
        <p:spPr>
          <a:xfrm rot="10800000" flipH="1">
            <a:off x="5426047" y="-3049399"/>
            <a:ext cx="7787488" cy="6479929"/>
          </a:xfrm>
          <a:custGeom>
            <a:avLst/>
            <a:gdLst/>
            <a:ahLst/>
            <a:cxnLst/>
            <a:rect l="l" t="t" r="r" b="b"/>
            <a:pathLst>
              <a:path w="123814" h="103025" extrusionOk="0">
                <a:moveTo>
                  <a:pt x="107216" y="25122"/>
                </a:moveTo>
                <a:lnTo>
                  <a:pt x="107216" y="25122"/>
                </a:lnTo>
                <a:cubicBezTo>
                  <a:pt x="107157" y="25170"/>
                  <a:pt x="107097" y="25206"/>
                  <a:pt x="107026" y="25241"/>
                </a:cubicBezTo>
                <a:cubicBezTo>
                  <a:pt x="106943" y="25277"/>
                  <a:pt x="106859" y="25325"/>
                  <a:pt x="106776" y="25348"/>
                </a:cubicBezTo>
                <a:cubicBezTo>
                  <a:pt x="106835" y="25301"/>
                  <a:pt x="106907" y="25241"/>
                  <a:pt x="106966" y="25206"/>
                </a:cubicBezTo>
                <a:cubicBezTo>
                  <a:pt x="107062" y="25170"/>
                  <a:pt x="107133" y="25158"/>
                  <a:pt x="107216" y="25122"/>
                </a:cubicBezTo>
                <a:close/>
                <a:moveTo>
                  <a:pt x="106502" y="25348"/>
                </a:moveTo>
                <a:lnTo>
                  <a:pt x="106502" y="25348"/>
                </a:lnTo>
                <a:cubicBezTo>
                  <a:pt x="106407" y="25420"/>
                  <a:pt x="106300" y="25503"/>
                  <a:pt x="106181" y="25587"/>
                </a:cubicBezTo>
                <a:cubicBezTo>
                  <a:pt x="106038" y="25634"/>
                  <a:pt x="105895" y="25694"/>
                  <a:pt x="105764" y="25741"/>
                </a:cubicBezTo>
                <a:cubicBezTo>
                  <a:pt x="105871" y="25646"/>
                  <a:pt x="105990" y="25563"/>
                  <a:pt x="106085" y="25467"/>
                </a:cubicBezTo>
                <a:cubicBezTo>
                  <a:pt x="106228" y="25420"/>
                  <a:pt x="106371" y="25384"/>
                  <a:pt x="106502" y="25348"/>
                </a:cubicBezTo>
                <a:close/>
                <a:moveTo>
                  <a:pt x="105728" y="25563"/>
                </a:moveTo>
                <a:cubicBezTo>
                  <a:pt x="105597" y="25658"/>
                  <a:pt x="105466" y="25777"/>
                  <a:pt x="105311" y="25884"/>
                </a:cubicBezTo>
                <a:cubicBezTo>
                  <a:pt x="105157" y="25944"/>
                  <a:pt x="104978" y="26003"/>
                  <a:pt x="104811" y="26051"/>
                </a:cubicBezTo>
                <a:lnTo>
                  <a:pt x="105216" y="25694"/>
                </a:lnTo>
                <a:cubicBezTo>
                  <a:pt x="105371" y="25646"/>
                  <a:pt x="105550" y="25598"/>
                  <a:pt x="105728" y="25563"/>
                </a:cubicBezTo>
                <a:close/>
                <a:moveTo>
                  <a:pt x="105550" y="26003"/>
                </a:moveTo>
                <a:cubicBezTo>
                  <a:pt x="105490" y="26051"/>
                  <a:pt x="105430" y="26075"/>
                  <a:pt x="105371" y="26122"/>
                </a:cubicBezTo>
                <a:cubicBezTo>
                  <a:pt x="105288" y="26158"/>
                  <a:pt x="105216" y="26194"/>
                  <a:pt x="105121" y="26229"/>
                </a:cubicBezTo>
                <a:cubicBezTo>
                  <a:pt x="105180" y="26182"/>
                  <a:pt x="105240" y="26134"/>
                  <a:pt x="105299" y="26075"/>
                </a:cubicBezTo>
                <a:cubicBezTo>
                  <a:pt x="105371" y="26051"/>
                  <a:pt x="105466" y="26039"/>
                  <a:pt x="105538" y="26003"/>
                </a:cubicBezTo>
                <a:close/>
                <a:moveTo>
                  <a:pt x="104918" y="25765"/>
                </a:moveTo>
                <a:lnTo>
                  <a:pt x="104918" y="25765"/>
                </a:lnTo>
                <a:cubicBezTo>
                  <a:pt x="104764" y="25896"/>
                  <a:pt x="104621" y="26039"/>
                  <a:pt x="104454" y="26170"/>
                </a:cubicBezTo>
                <a:cubicBezTo>
                  <a:pt x="104264" y="26229"/>
                  <a:pt x="104085" y="26289"/>
                  <a:pt x="103883" y="26349"/>
                </a:cubicBezTo>
                <a:cubicBezTo>
                  <a:pt x="104037" y="26194"/>
                  <a:pt x="104180" y="26063"/>
                  <a:pt x="104335" y="25920"/>
                </a:cubicBezTo>
                <a:cubicBezTo>
                  <a:pt x="104526" y="25872"/>
                  <a:pt x="104716" y="25813"/>
                  <a:pt x="104918" y="25765"/>
                </a:cubicBezTo>
                <a:close/>
                <a:moveTo>
                  <a:pt x="104061" y="25979"/>
                </a:moveTo>
                <a:lnTo>
                  <a:pt x="104061" y="25979"/>
                </a:lnTo>
                <a:cubicBezTo>
                  <a:pt x="103906" y="26122"/>
                  <a:pt x="103752" y="26277"/>
                  <a:pt x="103585" y="26420"/>
                </a:cubicBezTo>
                <a:cubicBezTo>
                  <a:pt x="103383" y="26480"/>
                  <a:pt x="103192" y="26539"/>
                  <a:pt x="102978" y="26587"/>
                </a:cubicBezTo>
                <a:cubicBezTo>
                  <a:pt x="103144" y="26420"/>
                  <a:pt x="103287" y="26253"/>
                  <a:pt x="103454" y="26099"/>
                </a:cubicBezTo>
                <a:cubicBezTo>
                  <a:pt x="103645" y="26063"/>
                  <a:pt x="103859" y="26015"/>
                  <a:pt x="104061" y="25979"/>
                </a:cubicBezTo>
                <a:close/>
                <a:moveTo>
                  <a:pt x="104871" y="26253"/>
                </a:moveTo>
                <a:cubicBezTo>
                  <a:pt x="104752" y="26313"/>
                  <a:pt x="104645" y="26396"/>
                  <a:pt x="104537" y="26480"/>
                </a:cubicBezTo>
                <a:cubicBezTo>
                  <a:pt x="104478" y="26515"/>
                  <a:pt x="104407" y="26539"/>
                  <a:pt x="104347" y="26575"/>
                </a:cubicBezTo>
                <a:lnTo>
                  <a:pt x="104121" y="26658"/>
                </a:lnTo>
                <a:cubicBezTo>
                  <a:pt x="104228" y="26575"/>
                  <a:pt x="104347" y="26480"/>
                  <a:pt x="104454" y="26396"/>
                </a:cubicBezTo>
                <a:cubicBezTo>
                  <a:pt x="104585" y="26349"/>
                  <a:pt x="104740" y="26301"/>
                  <a:pt x="104871" y="26253"/>
                </a:cubicBezTo>
                <a:close/>
                <a:moveTo>
                  <a:pt x="103216" y="26158"/>
                </a:moveTo>
                <a:lnTo>
                  <a:pt x="103216" y="26158"/>
                </a:lnTo>
                <a:cubicBezTo>
                  <a:pt x="103049" y="26313"/>
                  <a:pt x="102894" y="26491"/>
                  <a:pt x="102728" y="26658"/>
                </a:cubicBezTo>
                <a:cubicBezTo>
                  <a:pt x="102502" y="26718"/>
                  <a:pt x="102275" y="26777"/>
                  <a:pt x="102061" y="26825"/>
                </a:cubicBezTo>
                <a:cubicBezTo>
                  <a:pt x="102216" y="26646"/>
                  <a:pt x="102382" y="26468"/>
                  <a:pt x="102537" y="26289"/>
                </a:cubicBezTo>
                <a:cubicBezTo>
                  <a:pt x="102775" y="26241"/>
                  <a:pt x="102990" y="26194"/>
                  <a:pt x="103216" y="26158"/>
                </a:cubicBezTo>
                <a:close/>
                <a:moveTo>
                  <a:pt x="104085" y="26480"/>
                </a:moveTo>
                <a:lnTo>
                  <a:pt x="104085" y="26480"/>
                </a:lnTo>
                <a:cubicBezTo>
                  <a:pt x="103966" y="26587"/>
                  <a:pt x="103823" y="26706"/>
                  <a:pt x="103692" y="26813"/>
                </a:cubicBezTo>
                <a:cubicBezTo>
                  <a:pt x="103525" y="26872"/>
                  <a:pt x="103371" y="26932"/>
                  <a:pt x="103192" y="26991"/>
                </a:cubicBezTo>
                <a:cubicBezTo>
                  <a:pt x="103323" y="26872"/>
                  <a:pt x="103442" y="26753"/>
                  <a:pt x="103573" y="26634"/>
                </a:cubicBezTo>
                <a:cubicBezTo>
                  <a:pt x="103752" y="26587"/>
                  <a:pt x="103918" y="26527"/>
                  <a:pt x="104085" y="26480"/>
                </a:cubicBezTo>
                <a:close/>
                <a:moveTo>
                  <a:pt x="102359" y="26313"/>
                </a:moveTo>
                <a:lnTo>
                  <a:pt x="102359" y="26313"/>
                </a:lnTo>
                <a:cubicBezTo>
                  <a:pt x="102192" y="26515"/>
                  <a:pt x="102025" y="26694"/>
                  <a:pt x="101847" y="26872"/>
                </a:cubicBezTo>
                <a:cubicBezTo>
                  <a:pt x="101620" y="26932"/>
                  <a:pt x="101382" y="26968"/>
                  <a:pt x="101168" y="27027"/>
                </a:cubicBezTo>
                <a:cubicBezTo>
                  <a:pt x="101323" y="26837"/>
                  <a:pt x="101489" y="26646"/>
                  <a:pt x="101644" y="26456"/>
                </a:cubicBezTo>
                <a:lnTo>
                  <a:pt x="102359" y="26313"/>
                </a:lnTo>
                <a:close/>
                <a:moveTo>
                  <a:pt x="103942" y="26896"/>
                </a:moveTo>
                <a:cubicBezTo>
                  <a:pt x="103883" y="26944"/>
                  <a:pt x="103847" y="26991"/>
                  <a:pt x="103787" y="27015"/>
                </a:cubicBezTo>
                <a:cubicBezTo>
                  <a:pt x="103692" y="27063"/>
                  <a:pt x="103585" y="27111"/>
                  <a:pt x="103502" y="27146"/>
                </a:cubicBezTo>
                <a:cubicBezTo>
                  <a:pt x="103561" y="27099"/>
                  <a:pt x="103621" y="27051"/>
                  <a:pt x="103680" y="27003"/>
                </a:cubicBezTo>
                <a:cubicBezTo>
                  <a:pt x="103764" y="26968"/>
                  <a:pt x="103859" y="26944"/>
                  <a:pt x="103942" y="26896"/>
                </a:cubicBezTo>
                <a:close/>
                <a:moveTo>
                  <a:pt x="101478" y="26480"/>
                </a:moveTo>
                <a:lnTo>
                  <a:pt x="101478" y="26480"/>
                </a:lnTo>
                <a:cubicBezTo>
                  <a:pt x="101311" y="26670"/>
                  <a:pt x="101144" y="26884"/>
                  <a:pt x="100989" y="27075"/>
                </a:cubicBezTo>
                <a:cubicBezTo>
                  <a:pt x="100751" y="27122"/>
                  <a:pt x="100513" y="27182"/>
                  <a:pt x="100251" y="27230"/>
                </a:cubicBezTo>
                <a:cubicBezTo>
                  <a:pt x="100418" y="27015"/>
                  <a:pt x="100585" y="26825"/>
                  <a:pt x="100727" y="26610"/>
                </a:cubicBezTo>
                <a:cubicBezTo>
                  <a:pt x="100989" y="26575"/>
                  <a:pt x="101228" y="26527"/>
                  <a:pt x="101478" y="26480"/>
                </a:cubicBezTo>
                <a:close/>
                <a:moveTo>
                  <a:pt x="103287" y="26706"/>
                </a:moveTo>
                <a:lnTo>
                  <a:pt x="102847" y="27111"/>
                </a:lnTo>
                <a:cubicBezTo>
                  <a:pt x="102668" y="27170"/>
                  <a:pt x="102478" y="27230"/>
                  <a:pt x="102275" y="27289"/>
                </a:cubicBezTo>
                <a:cubicBezTo>
                  <a:pt x="102430" y="27134"/>
                  <a:pt x="102573" y="27003"/>
                  <a:pt x="102728" y="26849"/>
                </a:cubicBezTo>
                <a:cubicBezTo>
                  <a:pt x="102918" y="26813"/>
                  <a:pt x="103097" y="26753"/>
                  <a:pt x="103287" y="26706"/>
                </a:cubicBezTo>
                <a:close/>
                <a:moveTo>
                  <a:pt x="100585" y="26634"/>
                </a:moveTo>
                <a:lnTo>
                  <a:pt x="100096" y="27253"/>
                </a:lnTo>
                <a:cubicBezTo>
                  <a:pt x="99835" y="27301"/>
                  <a:pt x="99596" y="27349"/>
                  <a:pt x="99346" y="27384"/>
                </a:cubicBezTo>
                <a:cubicBezTo>
                  <a:pt x="99513" y="27182"/>
                  <a:pt x="99656" y="26956"/>
                  <a:pt x="99823" y="26753"/>
                </a:cubicBezTo>
                <a:cubicBezTo>
                  <a:pt x="100073" y="26706"/>
                  <a:pt x="100335" y="26670"/>
                  <a:pt x="100585" y="26634"/>
                </a:cubicBezTo>
                <a:close/>
                <a:moveTo>
                  <a:pt x="99692" y="26765"/>
                </a:moveTo>
                <a:cubicBezTo>
                  <a:pt x="99525" y="26991"/>
                  <a:pt x="99382" y="27194"/>
                  <a:pt x="99215" y="27408"/>
                </a:cubicBezTo>
                <a:cubicBezTo>
                  <a:pt x="99108" y="27420"/>
                  <a:pt x="99001" y="27432"/>
                  <a:pt x="98906" y="27468"/>
                </a:cubicBezTo>
                <a:cubicBezTo>
                  <a:pt x="98751" y="27492"/>
                  <a:pt x="98584" y="27503"/>
                  <a:pt x="98441" y="27539"/>
                </a:cubicBezTo>
                <a:cubicBezTo>
                  <a:pt x="98608" y="27313"/>
                  <a:pt x="98751" y="27087"/>
                  <a:pt x="98906" y="26872"/>
                </a:cubicBezTo>
                <a:cubicBezTo>
                  <a:pt x="99168" y="26837"/>
                  <a:pt x="99442" y="26789"/>
                  <a:pt x="99692" y="26765"/>
                </a:cubicBezTo>
                <a:close/>
                <a:moveTo>
                  <a:pt x="102466" y="26932"/>
                </a:moveTo>
                <a:lnTo>
                  <a:pt x="102466" y="26932"/>
                </a:lnTo>
                <a:cubicBezTo>
                  <a:pt x="102311" y="27075"/>
                  <a:pt x="102156" y="27230"/>
                  <a:pt x="102013" y="27372"/>
                </a:cubicBezTo>
                <a:cubicBezTo>
                  <a:pt x="101799" y="27432"/>
                  <a:pt x="101597" y="27492"/>
                  <a:pt x="101370" y="27563"/>
                </a:cubicBezTo>
                <a:cubicBezTo>
                  <a:pt x="101525" y="27408"/>
                  <a:pt x="101680" y="27242"/>
                  <a:pt x="101835" y="27075"/>
                </a:cubicBezTo>
                <a:cubicBezTo>
                  <a:pt x="102037" y="27027"/>
                  <a:pt x="102263" y="26968"/>
                  <a:pt x="102466" y="26932"/>
                </a:cubicBezTo>
                <a:close/>
                <a:moveTo>
                  <a:pt x="103252" y="27170"/>
                </a:moveTo>
                <a:cubicBezTo>
                  <a:pt x="103144" y="27242"/>
                  <a:pt x="103037" y="27313"/>
                  <a:pt x="102930" y="27408"/>
                </a:cubicBezTo>
                <a:cubicBezTo>
                  <a:pt x="102799" y="27468"/>
                  <a:pt x="102656" y="27527"/>
                  <a:pt x="102513" y="27587"/>
                </a:cubicBezTo>
                <a:lnTo>
                  <a:pt x="102835" y="27313"/>
                </a:lnTo>
                <a:cubicBezTo>
                  <a:pt x="102978" y="27265"/>
                  <a:pt x="103109" y="27206"/>
                  <a:pt x="103252" y="27170"/>
                </a:cubicBezTo>
                <a:close/>
                <a:moveTo>
                  <a:pt x="98799" y="26884"/>
                </a:moveTo>
                <a:lnTo>
                  <a:pt x="98799" y="26884"/>
                </a:lnTo>
                <a:cubicBezTo>
                  <a:pt x="98644" y="27111"/>
                  <a:pt x="98489" y="27325"/>
                  <a:pt x="98322" y="27551"/>
                </a:cubicBezTo>
                <a:cubicBezTo>
                  <a:pt x="98049" y="27599"/>
                  <a:pt x="97799" y="27623"/>
                  <a:pt x="97537" y="27670"/>
                </a:cubicBezTo>
                <a:cubicBezTo>
                  <a:pt x="97679" y="27444"/>
                  <a:pt x="97834" y="27206"/>
                  <a:pt x="97989" y="26991"/>
                </a:cubicBezTo>
                <a:cubicBezTo>
                  <a:pt x="98263" y="26956"/>
                  <a:pt x="98525" y="26908"/>
                  <a:pt x="98799" y="26884"/>
                </a:cubicBezTo>
                <a:close/>
                <a:moveTo>
                  <a:pt x="97906" y="27003"/>
                </a:moveTo>
                <a:lnTo>
                  <a:pt x="97906" y="27003"/>
                </a:lnTo>
                <a:cubicBezTo>
                  <a:pt x="97751" y="27230"/>
                  <a:pt x="97608" y="27468"/>
                  <a:pt x="97441" y="27682"/>
                </a:cubicBezTo>
                <a:cubicBezTo>
                  <a:pt x="97179" y="27718"/>
                  <a:pt x="96906" y="27765"/>
                  <a:pt x="96644" y="27789"/>
                </a:cubicBezTo>
                <a:cubicBezTo>
                  <a:pt x="96787" y="27563"/>
                  <a:pt x="96941" y="27325"/>
                  <a:pt x="97084" y="27111"/>
                </a:cubicBezTo>
                <a:cubicBezTo>
                  <a:pt x="97358" y="27063"/>
                  <a:pt x="97620" y="27027"/>
                  <a:pt x="97906" y="27003"/>
                </a:cubicBezTo>
                <a:close/>
                <a:moveTo>
                  <a:pt x="101609" y="27122"/>
                </a:moveTo>
                <a:lnTo>
                  <a:pt x="101609" y="27122"/>
                </a:lnTo>
                <a:cubicBezTo>
                  <a:pt x="101466" y="27301"/>
                  <a:pt x="101299" y="27468"/>
                  <a:pt x="101132" y="27623"/>
                </a:cubicBezTo>
                <a:cubicBezTo>
                  <a:pt x="100906" y="27682"/>
                  <a:pt x="100704" y="27742"/>
                  <a:pt x="100477" y="27801"/>
                </a:cubicBezTo>
                <a:cubicBezTo>
                  <a:pt x="100644" y="27623"/>
                  <a:pt x="100787" y="27444"/>
                  <a:pt x="100942" y="27265"/>
                </a:cubicBezTo>
                <a:cubicBezTo>
                  <a:pt x="101168" y="27230"/>
                  <a:pt x="101382" y="27182"/>
                  <a:pt x="101609" y="27122"/>
                </a:cubicBezTo>
                <a:close/>
                <a:moveTo>
                  <a:pt x="96977" y="27111"/>
                </a:moveTo>
                <a:lnTo>
                  <a:pt x="96977" y="27111"/>
                </a:lnTo>
                <a:cubicBezTo>
                  <a:pt x="96834" y="27349"/>
                  <a:pt x="96679" y="27563"/>
                  <a:pt x="96536" y="27789"/>
                </a:cubicBezTo>
                <a:cubicBezTo>
                  <a:pt x="96263" y="27825"/>
                  <a:pt x="95989" y="27849"/>
                  <a:pt x="95715" y="27884"/>
                </a:cubicBezTo>
                <a:cubicBezTo>
                  <a:pt x="95870" y="27658"/>
                  <a:pt x="96001" y="27420"/>
                  <a:pt x="96132" y="27182"/>
                </a:cubicBezTo>
                <a:cubicBezTo>
                  <a:pt x="96429" y="27170"/>
                  <a:pt x="96715" y="27134"/>
                  <a:pt x="96977" y="27111"/>
                </a:cubicBezTo>
                <a:close/>
                <a:moveTo>
                  <a:pt x="102490" y="27408"/>
                </a:moveTo>
                <a:lnTo>
                  <a:pt x="102490" y="27408"/>
                </a:lnTo>
                <a:cubicBezTo>
                  <a:pt x="102371" y="27527"/>
                  <a:pt x="102240" y="27623"/>
                  <a:pt x="102097" y="27742"/>
                </a:cubicBezTo>
                <a:cubicBezTo>
                  <a:pt x="101942" y="27801"/>
                  <a:pt x="101763" y="27884"/>
                  <a:pt x="101597" y="27944"/>
                </a:cubicBezTo>
                <a:cubicBezTo>
                  <a:pt x="101728" y="27825"/>
                  <a:pt x="101859" y="27706"/>
                  <a:pt x="101978" y="27563"/>
                </a:cubicBezTo>
                <a:cubicBezTo>
                  <a:pt x="102156" y="27503"/>
                  <a:pt x="102323" y="27468"/>
                  <a:pt x="102490" y="27408"/>
                </a:cubicBezTo>
                <a:close/>
                <a:moveTo>
                  <a:pt x="96072" y="27194"/>
                </a:moveTo>
                <a:lnTo>
                  <a:pt x="96072" y="27194"/>
                </a:lnTo>
                <a:cubicBezTo>
                  <a:pt x="95941" y="27432"/>
                  <a:pt x="95786" y="27658"/>
                  <a:pt x="95655" y="27896"/>
                </a:cubicBezTo>
                <a:lnTo>
                  <a:pt x="94810" y="27980"/>
                </a:lnTo>
                <a:cubicBezTo>
                  <a:pt x="94941" y="27742"/>
                  <a:pt x="95072" y="27527"/>
                  <a:pt x="95215" y="27289"/>
                </a:cubicBezTo>
                <a:cubicBezTo>
                  <a:pt x="95489" y="27253"/>
                  <a:pt x="95786" y="27230"/>
                  <a:pt x="96072" y="27194"/>
                </a:cubicBezTo>
                <a:close/>
                <a:moveTo>
                  <a:pt x="100763" y="27301"/>
                </a:moveTo>
                <a:cubicBezTo>
                  <a:pt x="100608" y="27492"/>
                  <a:pt x="100454" y="27670"/>
                  <a:pt x="100287" y="27849"/>
                </a:cubicBezTo>
                <a:cubicBezTo>
                  <a:pt x="100061" y="27908"/>
                  <a:pt x="99823" y="27968"/>
                  <a:pt x="99584" y="28015"/>
                </a:cubicBezTo>
                <a:cubicBezTo>
                  <a:pt x="99751" y="27825"/>
                  <a:pt x="99894" y="27623"/>
                  <a:pt x="100061" y="27432"/>
                </a:cubicBezTo>
                <a:cubicBezTo>
                  <a:pt x="100299" y="27384"/>
                  <a:pt x="100525" y="27349"/>
                  <a:pt x="100763" y="27301"/>
                </a:cubicBezTo>
                <a:close/>
                <a:moveTo>
                  <a:pt x="102335" y="27837"/>
                </a:moveTo>
                <a:lnTo>
                  <a:pt x="102156" y="27968"/>
                </a:lnTo>
                <a:lnTo>
                  <a:pt x="102073" y="28015"/>
                </a:lnTo>
                <a:lnTo>
                  <a:pt x="101894" y="28099"/>
                </a:lnTo>
                <a:cubicBezTo>
                  <a:pt x="101954" y="28039"/>
                  <a:pt x="102025" y="28004"/>
                  <a:pt x="102085" y="27944"/>
                </a:cubicBezTo>
                <a:cubicBezTo>
                  <a:pt x="102168" y="27908"/>
                  <a:pt x="102263" y="27884"/>
                  <a:pt x="102335" y="27837"/>
                </a:cubicBezTo>
                <a:close/>
                <a:moveTo>
                  <a:pt x="99918" y="27468"/>
                </a:moveTo>
                <a:lnTo>
                  <a:pt x="99918" y="27468"/>
                </a:lnTo>
                <a:cubicBezTo>
                  <a:pt x="99751" y="27670"/>
                  <a:pt x="99584" y="27861"/>
                  <a:pt x="99418" y="28063"/>
                </a:cubicBezTo>
                <a:cubicBezTo>
                  <a:pt x="99180" y="28123"/>
                  <a:pt x="98942" y="28158"/>
                  <a:pt x="98703" y="28206"/>
                </a:cubicBezTo>
                <a:cubicBezTo>
                  <a:pt x="98870" y="28004"/>
                  <a:pt x="99025" y="27801"/>
                  <a:pt x="99180" y="27599"/>
                </a:cubicBezTo>
                <a:cubicBezTo>
                  <a:pt x="99418" y="27551"/>
                  <a:pt x="99680" y="27503"/>
                  <a:pt x="99918" y="27468"/>
                </a:cubicBezTo>
                <a:close/>
                <a:moveTo>
                  <a:pt x="101704" y="27658"/>
                </a:moveTo>
                <a:lnTo>
                  <a:pt x="101704" y="27658"/>
                </a:lnTo>
                <a:cubicBezTo>
                  <a:pt x="101561" y="27789"/>
                  <a:pt x="101418" y="27920"/>
                  <a:pt x="101287" y="28039"/>
                </a:cubicBezTo>
                <a:cubicBezTo>
                  <a:pt x="101085" y="28123"/>
                  <a:pt x="100894" y="28194"/>
                  <a:pt x="100692" y="28254"/>
                </a:cubicBezTo>
                <a:cubicBezTo>
                  <a:pt x="100835" y="28099"/>
                  <a:pt x="100989" y="27968"/>
                  <a:pt x="101120" y="27825"/>
                </a:cubicBezTo>
                <a:cubicBezTo>
                  <a:pt x="101311" y="27765"/>
                  <a:pt x="101501" y="27706"/>
                  <a:pt x="101704" y="27658"/>
                </a:cubicBezTo>
                <a:close/>
                <a:moveTo>
                  <a:pt x="99049" y="27623"/>
                </a:moveTo>
                <a:lnTo>
                  <a:pt x="99049" y="27623"/>
                </a:lnTo>
                <a:cubicBezTo>
                  <a:pt x="98882" y="27837"/>
                  <a:pt x="98739" y="28039"/>
                  <a:pt x="98572" y="28254"/>
                </a:cubicBezTo>
                <a:cubicBezTo>
                  <a:pt x="98322" y="28301"/>
                  <a:pt x="98084" y="28361"/>
                  <a:pt x="97834" y="28396"/>
                </a:cubicBezTo>
                <a:cubicBezTo>
                  <a:pt x="97989" y="28194"/>
                  <a:pt x="98144" y="27968"/>
                  <a:pt x="98311" y="27765"/>
                </a:cubicBezTo>
                <a:cubicBezTo>
                  <a:pt x="98525" y="27730"/>
                  <a:pt x="98739" y="27706"/>
                  <a:pt x="98965" y="27658"/>
                </a:cubicBezTo>
                <a:cubicBezTo>
                  <a:pt x="98977" y="27646"/>
                  <a:pt x="99001" y="27646"/>
                  <a:pt x="99049" y="27623"/>
                </a:cubicBezTo>
                <a:close/>
                <a:moveTo>
                  <a:pt x="101668" y="28087"/>
                </a:moveTo>
                <a:lnTo>
                  <a:pt x="101668" y="28087"/>
                </a:lnTo>
                <a:cubicBezTo>
                  <a:pt x="101561" y="28182"/>
                  <a:pt x="101466" y="28265"/>
                  <a:pt x="101347" y="28337"/>
                </a:cubicBezTo>
                <a:cubicBezTo>
                  <a:pt x="101204" y="28396"/>
                  <a:pt x="101061" y="28456"/>
                  <a:pt x="100930" y="28515"/>
                </a:cubicBezTo>
                <a:cubicBezTo>
                  <a:pt x="101025" y="28432"/>
                  <a:pt x="101144" y="28325"/>
                  <a:pt x="101251" y="28242"/>
                </a:cubicBezTo>
                <a:cubicBezTo>
                  <a:pt x="101382" y="28194"/>
                  <a:pt x="101537" y="28134"/>
                  <a:pt x="101668" y="28087"/>
                </a:cubicBezTo>
                <a:close/>
                <a:moveTo>
                  <a:pt x="98168" y="27742"/>
                </a:moveTo>
                <a:lnTo>
                  <a:pt x="98168" y="27742"/>
                </a:lnTo>
                <a:cubicBezTo>
                  <a:pt x="98025" y="27980"/>
                  <a:pt x="97858" y="28206"/>
                  <a:pt x="97691" y="28420"/>
                </a:cubicBezTo>
                <a:cubicBezTo>
                  <a:pt x="97632" y="28432"/>
                  <a:pt x="97560" y="28444"/>
                  <a:pt x="97501" y="28444"/>
                </a:cubicBezTo>
                <a:cubicBezTo>
                  <a:pt x="97310" y="28480"/>
                  <a:pt x="97120" y="28504"/>
                  <a:pt x="96941" y="28539"/>
                </a:cubicBezTo>
                <a:cubicBezTo>
                  <a:pt x="97096" y="28313"/>
                  <a:pt x="97251" y="28087"/>
                  <a:pt x="97394" y="27861"/>
                </a:cubicBezTo>
                <a:cubicBezTo>
                  <a:pt x="97656" y="27837"/>
                  <a:pt x="97918" y="27789"/>
                  <a:pt x="98168" y="27742"/>
                </a:cubicBezTo>
                <a:close/>
                <a:moveTo>
                  <a:pt x="100894" y="27884"/>
                </a:moveTo>
                <a:cubicBezTo>
                  <a:pt x="100751" y="28039"/>
                  <a:pt x="100585" y="28194"/>
                  <a:pt x="100430" y="28337"/>
                </a:cubicBezTo>
                <a:cubicBezTo>
                  <a:pt x="100227" y="28420"/>
                  <a:pt x="100013" y="28480"/>
                  <a:pt x="99811" y="28539"/>
                </a:cubicBezTo>
                <a:lnTo>
                  <a:pt x="100251" y="28039"/>
                </a:lnTo>
                <a:cubicBezTo>
                  <a:pt x="100466" y="27980"/>
                  <a:pt x="100692" y="27944"/>
                  <a:pt x="100894" y="27884"/>
                </a:cubicBezTo>
                <a:close/>
                <a:moveTo>
                  <a:pt x="97275" y="27896"/>
                </a:moveTo>
                <a:lnTo>
                  <a:pt x="97275" y="27896"/>
                </a:lnTo>
                <a:cubicBezTo>
                  <a:pt x="97144" y="28123"/>
                  <a:pt x="96977" y="28337"/>
                  <a:pt x="96822" y="28563"/>
                </a:cubicBezTo>
                <a:cubicBezTo>
                  <a:pt x="96560" y="28611"/>
                  <a:pt x="96298" y="28635"/>
                  <a:pt x="96025" y="28682"/>
                </a:cubicBezTo>
                <a:cubicBezTo>
                  <a:pt x="96179" y="28456"/>
                  <a:pt x="96346" y="28218"/>
                  <a:pt x="96489" y="28004"/>
                </a:cubicBezTo>
                <a:cubicBezTo>
                  <a:pt x="96763" y="27968"/>
                  <a:pt x="97025" y="27944"/>
                  <a:pt x="97275" y="27896"/>
                </a:cubicBezTo>
                <a:close/>
                <a:moveTo>
                  <a:pt x="96417" y="27992"/>
                </a:moveTo>
                <a:lnTo>
                  <a:pt x="96417" y="27992"/>
                </a:lnTo>
                <a:cubicBezTo>
                  <a:pt x="96263" y="28242"/>
                  <a:pt x="96108" y="28456"/>
                  <a:pt x="95953" y="28694"/>
                </a:cubicBezTo>
                <a:cubicBezTo>
                  <a:pt x="95691" y="28730"/>
                  <a:pt x="95417" y="28777"/>
                  <a:pt x="95155" y="28801"/>
                </a:cubicBezTo>
                <a:lnTo>
                  <a:pt x="95596" y="28087"/>
                </a:lnTo>
                <a:cubicBezTo>
                  <a:pt x="95870" y="28063"/>
                  <a:pt x="96144" y="28027"/>
                  <a:pt x="96417" y="27992"/>
                </a:cubicBezTo>
                <a:close/>
                <a:moveTo>
                  <a:pt x="100049" y="28099"/>
                </a:moveTo>
                <a:cubicBezTo>
                  <a:pt x="99918" y="28265"/>
                  <a:pt x="99751" y="28432"/>
                  <a:pt x="99584" y="28611"/>
                </a:cubicBezTo>
                <a:cubicBezTo>
                  <a:pt x="99358" y="28670"/>
                  <a:pt x="99144" y="28742"/>
                  <a:pt x="98918" y="28801"/>
                </a:cubicBezTo>
                <a:cubicBezTo>
                  <a:pt x="99084" y="28623"/>
                  <a:pt x="99227" y="28444"/>
                  <a:pt x="99382" y="28265"/>
                </a:cubicBezTo>
                <a:cubicBezTo>
                  <a:pt x="99596" y="28218"/>
                  <a:pt x="99823" y="28158"/>
                  <a:pt x="100049" y="28099"/>
                </a:cubicBezTo>
                <a:close/>
                <a:moveTo>
                  <a:pt x="100930" y="28349"/>
                </a:moveTo>
                <a:lnTo>
                  <a:pt x="100930" y="28349"/>
                </a:lnTo>
                <a:cubicBezTo>
                  <a:pt x="100811" y="28480"/>
                  <a:pt x="100668" y="28575"/>
                  <a:pt x="100537" y="28682"/>
                </a:cubicBezTo>
                <a:cubicBezTo>
                  <a:pt x="100358" y="28754"/>
                  <a:pt x="100192" y="28813"/>
                  <a:pt x="100013" y="28885"/>
                </a:cubicBezTo>
                <a:cubicBezTo>
                  <a:pt x="100156" y="28766"/>
                  <a:pt x="100287" y="28646"/>
                  <a:pt x="100406" y="28515"/>
                </a:cubicBezTo>
                <a:cubicBezTo>
                  <a:pt x="100585" y="28456"/>
                  <a:pt x="100751" y="28396"/>
                  <a:pt x="100930" y="28349"/>
                </a:cubicBezTo>
                <a:close/>
                <a:moveTo>
                  <a:pt x="95524" y="28099"/>
                </a:moveTo>
                <a:lnTo>
                  <a:pt x="95524" y="28099"/>
                </a:lnTo>
                <a:cubicBezTo>
                  <a:pt x="95370" y="28325"/>
                  <a:pt x="95227" y="28563"/>
                  <a:pt x="95072" y="28801"/>
                </a:cubicBezTo>
                <a:cubicBezTo>
                  <a:pt x="94810" y="28837"/>
                  <a:pt x="94524" y="28861"/>
                  <a:pt x="94262" y="28896"/>
                </a:cubicBezTo>
                <a:cubicBezTo>
                  <a:pt x="94405" y="28658"/>
                  <a:pt x="94536" y="28420"/>
                  <a:pt x="94691" y="28182"/>
                </a:cubicBezTo>
                <a:cubicBezTo>
                  <a:pt x="94977" y="28146"/>
                  <a:pt x="95239" y="28123"/>
                  <a:pt x="95524" y="28099"/>
                </a:cubicBezTo>
                <a:close/>
                <a:moveTo>
                  <a:pt x="99227" y="28301"/>
                </a:moveTo>
                <a:cubicBezTo>
                  <a:pt x="99061" y="28480"/>
                  <a:pt x="98918" y="28658"/>
                  <a:pt x="98751" y="28849"/>
                </a:cubicBezTo>
                <a:cubicBezTo>
                  <a:pt x="98525" y="28908"/>
                  <a:pt x="98287" y="28968"/>
                  <a:pt x="98049" y="29027"/>
                </a:cubicBezTo>
                <a:cubicBezTo>
                  <a:pt x="98215" y="28837"/>
                  <a:pt x="98370" y="28635"/>
                  <a:pt x="98525" y="28444"/>
                </a:cubicBezTo>
                <a:cubicBezTo>
                  <a:pt x="98763" y="28396"/>
                  <a:pt x="99001" y="28337"/>
                  <a:pt x="99227" y="28301"/>
                </a:cubicBezTo>
                <a:close/>
                <a:moveTo>
                  <a:pt x="100811" y="28766"/>
                </a:moveTo>
                <a:lnTo>
                  <a:pt x="100811" y="28766"/>
                </a:lnTo>
                <a:cubicBezTo>
                  <a:pt x="100751" y="28813"/>
                  <a:pt x="100668" y="28861"/>
                  <a:pt x="100608" y="28920"/>
                </a:cubicBezTo>
                <a:cubicBezTo>
                  <a:pt x="100513" y="28956"/>
                  <a:pt x="100406" y="28992"/>
                  <a:pt x="100311" y="29051"/>
                </a:cubicBezTo>
                <a:cubicBezTo>
                  <a:pt x="100394" y="28992"/>
                  <a:pt x="100454" y="28932"/>
                  <a:pt x="100525" y="28885"/>
                </a:cubicBezTo>
                <a:cubicBezTo>
                  <a:pt x="100608" y="28849"/>
                  <a:pt x="100716" y="28813"/>
                  <a:pt x="100811" y="28766"/>
                </a:cubicBezTo>
                <a:close/>
                <a:moveTo>
                  <a:pt x="98394" y="28480"/>
                </a:moveTo>
                <a:lnTo>
                  <a:pt x="98394" y="28480"/>
                </a:lnTo>
                <a:cubicBezTo>
                  <a:pt x="98215" y="28670"/>
                  <a:pt x="98072" y="28861"/>
                  <a:pt x="97906" y="29051"/>
                </a:cubicBezTo>
                <a:cubicBezTo>
                  <a:pt x="97668" y="29111"/>
                  <a:pt x="97429" y="29158"/>
                  <a:pt x="97191" y="29218"/>
                </a:cubicBezTo>
                <a:cubicBezTo>
                  <a:pt x="97358" y="29016"/>
                  <a:pt x="97501" y="28813"/>
                  <a:pt x="97668" y="28611"/>
                </a:cubicBezTo>
                <a:cubicBezTo>
                  <a:pt x="97906" y="28563"/>
                  <a:pt x="98156" y="28515"/>
                  <a:pt x="98394" y="28480"/>
                </a:cubicBezTo>
                <a:close/>
                <a:moveTo>
                  <a:pt x="100132" y="28611"/>
                </a:moveTo>
                <a:lnTo>
                  <a:pt x="100132" y="28611"/>
                </a:lnTo>
                <a:cubicBezTo>
                  <a:pt x="100001" y="28742"/>
                  <a:pt x="99870" y="28873"/>
                  <a:pt x="99715" y="29016"/>
                </a:cubicBezTo>
                <a:cubicBezTo>
                  <a:pt x="99525" y="29087"/>
                  <a:pt x="99334" y="29158"/>
                  <a:pt x="99144" y="29218"/>
                </a:cubicBezTo>
                <a:cubicBezTo>
                  <a:pt x="99287" y="29075"/>
                  <a:pt x="99418" y="28932"/>
                  <a:pt x="99561" y="28789"/>
                </a:cubicBezTo>
                <a:lnTo>
                  <a:pt x="100132" y="28611"/>
                </a:lnTo>
                <a:close/>
                <a:moveTo>
                  <a:pt x="97537" y="28635"/>
                </a:moveTo>
                <a:lnTo>
                  <a:pt x="97537" y="28635"/>
                </a:lnTo>
                <a:cubicBezTo>
                  <a:pt x="97370" y="28849"/>
                  <a:pt x="97215" y="29051"/>
                  <a:pt x="97060" y="29266"/>
                </a:cubicBezTo>
                <a:cubicBezTo>
                  <a:pt x="96822" y="29325"/>
                  <a:pt x="96560" y="29373"/>
                  <a:pt x="96310" y="29408"/>
                </a:cubicBezTo>
                <a:cubicBezTo>
                  <a:pt x="96477" y="29206"/>
                  <a:pt x="96620" y="28980"/>
                  <a:pt x="96775" y="28777"/>
                </a:cubicBezTo>
                <a:cubicBezTo>
                  <a:pt x="97025" y="28718"/>
                  <a:pt x="97275" y="28682"/>
                  <a:pt x="97537" y="28635"/>
                </a:cubicBezTo>
                <a:close/>
                <a:moveTo>
                  <a:pt x="100132" y="29039"/>
                </a:moveTo>
                <a:lnTo>
                  <a:pt x="100132" y="29039"/>
                </a:lnTo>
                <a:cubicBezTo>
                  <a:pt x="100049" y="29111"/>
                  <a:pt x="99977" y="29170"/>
                  <a:pt x="99882" y="29242"/>
                </a:cubicBezTo>
                <a:cubicBezTo>
                  <a:pt x="99870" y="29266"/>
                  <a:pt x="99835" y="29277"/>
                  <a:pt x="99823" y="29289"/>
                </a:cubicBezTo>
                <a:cubicBezTo>
                  <a:pt x="99680" y="29361"/>
                  <a:pt x="99525" y="29420"/>
                  <a:pt x="99382" y="29480"/>
                </a:cubicBezTo>
                <a:cubicBezTo>
                  <a:pt x="99477" y="29397"/>
                  <a:pt x="99584" y="29289"/>
                  <a:pt x="99704" y="29206"/>
                </a:cubicBezTo>
                <a:cubicBezTo>
                  <a:pt x="99858" y="29147"/>
                  <a:pt x="99989" y="29099"/>
                  <a:pt x="100132" y="29039"/>
                </a:cubicBezTo>
                <a:close/>
                <a:moveTo>
                  <a:pt x="99346" y="28849"/>
                </a:moveTo>
                <a:lnTo>
                  <a:pt x="99346" y="28849"/>
                </a:lnTo>
                <a:cubicBezTo>
                  <a:pt x="99203" y="29016"/>
                  <a:pt x="99049" y="29158"/>
                  <a:pt x="98906" y="29313"/>
                </a:cubicBezTo>
                <a:cubicBezTo>
                  <a:pt x="98692" y="29385"/>
                  <a:pt x="98489" y="29456"/>
                  <a:pt x="98275" y="29516"/>
                </a:cubicBezTo>
                <a:lnTo>
                  <a:pt x="98727" y="29027"/>
                </a:lnTo>
                <a:lnTo>
                  <a:pt x="99346" y="28849"/>
                </a:lnTo>
                <a:close/>
                <a:moveTo>
                  <a:pt x="95143" y="27277"/>
                </a:moveTo>
                <a:lnTo>
                  <a:pt x="95143" y="27277"/>
                </a:lnTo>
                <a:cubicBezTo>
                  <a:pt x="95012" y="27527"/>
                  <a:pt x="94882" y="27742"/>
                  <a:pt x="94751" y="27980"/>
                </a:cubicBezTo>
                <a:cubicBezTo>
                  <a:pt x="92572" y="28170"/>
                  <a:pt x="90381" y="28289"/>
                  <a:pt x="88238" y="28396"/>
                </a:cubicBezTo>
                <a:cubicBezTo>
                  <a:pt x="86416" y="28492"/>
                  <a:pt x="84511" y="28575"/>
                  <a:pt x="82642" y="28742"/>
                </a:cubicBezTo>
                <a:cubicBezTo>
                  <a:pt x="80415" y="28920"/>
                  <a:pt x="78332" y="29182"/>
                  <a:pt x="76391" y="29528"/>
                </a:cubicBezTo>
                <a:cubicBezTo>
                  <a:pt x="78820" y="28932"/>
                  <a:pt x="81642" y="28444"/>
                  <a:pt x="84928" y="28134"/>
                </a:cubicBezTo>
                <a:cubicBezTo>
                  <a:pt x="86761" y="27956"/>
                  <a:pt x="88631" y="27801"/>
                  <a:pt x="90452" y="27670"/>
                </a:cubicBezTo>
                <a:cubicBezTo>
                  <a:pt x="92012" y="27551"/>
                  <a:pt x="93572" y="27432"/>
                  <a:pt x="95143" y="27277"/>
                </a:cubicBezTo>
                <a:close/>
                <a:moveTo>
                  <a:pt x="96679" y="28789"/>
                </a:moveTo>
                <a:lnTo>
                  <a:pt x="96679" y="28789"/>
                </a:lnTo>
                <a:cubicBezTo>
                  <a:pt x="96525" y="28992"/>
                  <a:pt x="96358" y="29206"/>
                  <a:pt x="96203" y="29432"/>
                </a:cubicBezTo>
                <a:cubicBezTo>
                  <a:pt x="96179" y="29432"/>
                  <a:pt x="96132" y="29444"/>
                  <a:pt x="96108" y="29444"/>
                </a:cubicBezTo>
                <a:cubicBezTo>
                  <a:pt x="95882" y="29492"/>
                  <a:pt x="95667" y="29516"/>
                  <a:pt x="95441" y="29563"/>
                </a:cubicBezTo>
                <a:cubicBezTo>
                  <a:pt x="95608" y="29337"/>
                  <a:pt x="95763" y="29111"/>
                  <a:pt x="95905" y="28896"/>
                </a:cubicBezTo>
                <a:cubicBezTo>
                  <a:pt x="96155" y="28861"/>
                  <a:pt x="96417" y="28813"/>
                  <a:pt x="96679" y="28789"/>
                </a:cubicBezTo>
                <a:close/>
                <a:moveTo>
                  <a:pt x="95822" y="28896"/>
                </a:moveTo>
                <a:lnTo>
                  <a:pt x="95822" y="28896"/>
                </a:lnTo>
                <a:cubicBezTo>
                  <a:pt x="95655" y="29135"/>
                  <a:pt x="95513" y="29349"/>
                  <a:pt x="95346" y="29575"/>
                </a:cubicBezTo>
                <a:cubicBezTo>
                  <a:pt x="95096" y="29623"/>
                  <a:pt x="94822" y="29647"/>
                  <a:pt x="94572" y="29694"/>
                </a:cubicBezTo>
                <a:cubicBezTo>
                  <a:pt x="94715" y="29456"/>
                  <a:pt x="94882" y="29230"/>
                  <a:pt x="95024" y="28992"/>
                </a:cubicBezTo>
                <a:cubicBezTo>
                  <a:pt x="95298" y="28968"/>
                  <a:pt x="95560" y="28932"/>
                  <a:pt x="95822" y="28896"/>
                </a:cubicBezTo>
                <a:close/>
                <a:moveTo>
                  <a:pt x="98525" y="29087"/>
                </a:moveTo>
                <a:lnTo>
                  <a:pt x="98525" y="29087"/>
                </a:lnTo>
                <a:cubicBezTo>
                  <a:pt x="98382" y="29254"/>
                  <a:pt x="98227" y="29408"/>
                  <a:pt x="98072" y="29575"/>
                </a:cubicBezTo>
                <a:cubicBezTo>
                  <a:pt x="97846" y="29647"/>
                  <a:pt x="97620" y="29706"/>
                  <a:pt x="97394" y="29778"/>
                </a:cubicBezTo>
                <a:cubicBezTo>
                  <a:pt x="97549" y="29611"/>
                  <a:pt x="97703" y="29432"/>
                  <a:pt x="97858" y="29242"/>
                </a:cubicBezTo>
                <a:cubicBezTo>
                  <a:pt x="98084" y="29182"/>
                  <a:pt x="98299" y="29147"/>
                  <a:pt x="98525" y="29087"/>
                </a:cubicBezTo>
                <a:close/>
                <a:moveTo>
                  <a:pt x="94929" y="29016"/>
                </a:moveTo>
                <a:lnTo>
                  <a:pt x="94929" y="29016"/>
                </a:lnTo>
                <a:cubicBezTo>
                  <a:pt x="94798" y="29230"/>
                  <a:pt x="94643" y="29468"/>
                  <a:pt x="94477" y="29706"/>
                </a:cubicBezTo>
                <a:cubicBezTo>
                  <a:pt x="94215" y="29742"/>
                  <a:pt x="93941" y="29789"/>
                  <a:pt x="93679" y="29813"/>
                </a:cubicBezTo>
                <a:lnTo>
                  <a:pt x="94120" y="29099"/>
                </a:lnTo>
                <a:lnTo>
                  <a:pt x="94929" y="29016"/>
                </a:lnTo>
                <a:close/>
                <a:moveTo>
                  <a:pt x="99382" y="29313"/>
                </a:moveTo>
                <a:lnTo>
                  <a:pt x="99382" y="29313"/>
                </a:lnTo>
                <a:cubicBezTo>
                  <a:pt x="99239" y="29432"/>
                  <a:pt x="99120" y="29528"/>
                  <a:pt x="98989" y="29647"/>
                </a:cubicBezTo>
                <a:cubicBezTo>
                  <a:pt x="98822" y="29730"/>
                  <a:pt x="98668" y="29801"/>
                  <a:pt x="98489" y="29861"/>
                </a:cubicBezTo>
                <a:cubicBezTo>
                  <a:pt x="98620" y="29742"/>
                  <a:pt x="98739" y="29611"/>
                  <a:pt x="98858" y="29492"/>
                </a:cubicBezTo>
                <a:cubicBezTo>
                  <a:pt x="99037" y="29432"/>
                  <a:pt x="99203" y="29373"/>
                  <a:pt x="99382" y="29313"/>
                </a:cubicBezTo>
                <a:close/>
                <a:moveTo>
                  <a:pt x="99263" y="29706"/>
                </a:moveTo>
                <a:cubicBezTo>
                  <a:pt x="99180" y="29754"/>
                  <a:pt x="99120" y="29813"/>
                  <a:pt x="99049" y="29861"/>
                </a:cubicBezTo>
                <a:cubicBezTo>
                  <a:pt x="98965" y="29909"/>
                  <a:pt x="98870" y="29968"/>
                  <a:pt x="98763" y="30004"/>
                </a:cubicBezTo>
                <a:cubicBezTo>
                  <a:pt x="98799" y="29980"/>
                  <a:pt x="98846" y="29944"/>
                  <a:pt x="98870" y="29920"/>
                </a:cubicBezTo>
                <a:cubicBezTo>
                  <a:pt x="98906" y="29885"/>
                  <a:pt x="98942" y="29861"/>
                  <a:pt x="98977" y="29825"/>
                </a:cubicBezTo>
                <a:cubicBezTo>
                  <a:pt x="99061" y="29778"/>
                  <a:pt x="99168" y="29754"/>
                  <a:pt x="99263" y="29706"/>
                </a:cubicBezTo>
                <a:close/>
                <a:moveTo>
                  <a:pt x="97727" y="29277"/>
                </a:moveTo>
                <a:lnTo>
                  <a:pt x="97727" y="29277"/>
                </a:lnTo>
                <a:cubicBezTo>
                  <a:pt x="97560" y="29456"/>
                  <a:pt x="97394" y="29647"/>
                  <a:pt x="97251" y="29825"/>
                </a:cubicBezTo>
                <a:cubicBezTo>
                  <a:pt x="97025" y="29885"/>
                  <a:pt x="96787" y="29968"/>
                  <a:pt x="96548" y="30028"/>
                </a:cubicBezTo>
                <a:cubicBezTo>
                  <a:pt x="96715" y="29825"/>
                  <a:pt x="96858" y="29635"/>
                  <a:pt x="97025" y="29444"/>
                </a:cubicBezTo>
                <a:cubicBezTo>
                  <a:pt x="97263" y="29397"/>
                  <a:pt x="97489" y="29337"/>
                  <a:pt x="97727" y="29277"/>
                </a:cubicBezTo>
                <a:close/>
                <a:moveTo>
                  <a:pt x="98632" y="29575"/>
                </a:moveTo>
                <a:cubicBezTo>
                  <a:pt x="98489" y="29706"/>
                  <a:pt x="98346" y="29849"/>
                  <a:pt x="98203" y="29980"/>
                </a:cubicBezTo>
                <a:cubicBezTo>
                  <a:pt x="98013" y="30063"/>
                  <a:pt x="97810" y="30123"/>
                  <a:pt x="97620" y="30206"/>
                </a:cubicBezTo>
                <a:cubicBezTo>
                  <a:pt x="97775" y="30051"/>
                  <a:pt x="97906" y="29909"/>
                  <a:pt x="98049" y="29754"/>
                </a:cubicBezTo>
                <a:lnTo>
                  <a:pt x="98632" y="29575"/>
                </a:lnTo>
                <a:close/>
                <a:moveTo>
                  <a:pt x="96894" y="29468"/>
                </a:moveTo>
                <a:lnTo>
                  <a:pt x="96894" y="29468"/>
                </a:lnTo>
                <a:cubicBezTo>
                  <a:pt x="96727" y="29670"/>
                  <a:pt x="96560" y="29861"/>
                  <a:pt x="96417" y="30051"/>
                </a:cubicBezTo>
                <a:cubicBezTo>
                  <a:pt x="96179" y="30111"/>
                  <a:pt x="95941" y="30170"/>
                  <a:pt x="95691" y="30230"/>
                </a:cubicBezTo>
                <a:cubicBezTo>
                  <a:pt x="95846" y="30028"/>
                  <a:pt x="96001" y="29825"/>
                  <a:pt x="96167" y="29623"/>
                </a:cubicBezTo>
                <a:cubicBezTo>
                  <a:pt x="96406" y="29575"/>
                  <a:pt x="96656" y="29528"/>
                  <a:pt x="96894" y="29468"/>
                </a:cubicBezTo>
                <a:close/>
                <a:moveTo>
                  <a:pt x="94608" y="28194"/>
                </a:moveTo>
                <a:lnTo>
                  <a:pt x="94608" y="28194"/>
                </a:lnTo>
                <a:cubicBezTo>
                  <a:pt x="94477" y="28420"/>
                  <a:pt x="94346" y="28670"/>
                  <a:pt x="94203" y="28908"/>
                </a:cubicBezTo>
                <a:cubicBezTo>
                  <a:pt x="91500" y="29170"/>
                  <a:pt x="88774" y="29254"/>
                  <a:pt x="86119" y="29325"/>
                </a:cubicBezTo>
                <a:cubicBezTo>
                  <a:pt x="84237" y="29373"/>
                  <a:pt x="82297" y="29432"/>
                  <a:pt x="80404" y="29551"/>
                </a:cubicBezTo>
                <a:cubicBezTo>
                  <a:pt x="77856" y="29706"/>
                  <a:pt x="75498" y="29992"/>
                  <a:pt x="73295" y="30397"/>
                </a:cubicBezTo>
                <a:cubicBezTo>
                  <a:pt x="73379" y="30373"/>
                  <a:pt x="73438" y="30349"/>
                  <a:pt x="73498" y="30337"/>
                </a:cubicBezTo>
                <a:cubicBezTo>
                  <a:pt x="76213" y="29682"/>
                  <a:pt x="79272" y="29218"/>
                  <a:pt x="82666" y="28932"/>
                </a:cubicBezTo>
                <a:cubicBezTo>
                  <a:pt x="84511" y="28789"/>
                  <a:pt x="86416" y="28694"/>
                  <a:pt x="88238" y="28599"/>
                </a:cubicBezTo>
                <a:cubicBezTo>
                  <a:pt x="90345" y="28492"/>
                  <a:pt x="92488" y="28385"/>
                  <a:pt x="94608" y="28194"/>
                </a:cubicBezTo>
                <a:close/>
                <a:moveTo>
                  <a:pt x="96048" y="29611"/>
                </a:moveTo>
                <a:lnTo>
                  <a:pt x="96048" y="29611"/>
                </a:lnTo>
                <a:cubicBezTo>
                  <a:pt x="95894" y="29849"/>
                  <a:pt x="95727" y="30039"/>
                  <a:pt x="95572" y="30242"/>
                </a:cubicBezTo>
                <a:cubicBezTo>
                  <a:pt x="95334" y="30301"/>
                  <a:pt x="95072" y="30349"/>
                  <a:pt x="94822" y="30397"/>
                </a:cubicBezTo>
                <a:cubicBezTo>
                  <a:pt x="94989" y="30182"/>
                  <a:pt x="95132" y="29968"/>
                  <a:pt x="95298" y="29742"/>
                </a:cubicBezTo>
                <a:cubicBezTo>
                  <a:pt x="95548" y="29694"/>
                  <a:pt x="95786" y="29647"/>
                  <a:pt x="96048" y="29611"/>
                </a:cubicBezTo>
                <a:close/>
                <a:moveTo>
                  <a:pt x="98620" y="29980"/>
                </a:moveTo>
                <a:lnTo>
                  <a:pt x="98311" y="30242"/>
                </a:lnTo>
                <a:cubicBezTo>
                  <a:pt x="98144" y="30325"/>
                  <a:pt x="97989" y="30397"/>
                  <a:pt x="97846" y="30456"/>
                </a:cubicBezTo>
                <a:cubicBezTo>
                  <a:pt x="97953" y="30349"/>
                  <a:pt x="98049" y="30266"/>
                  <a:pt x="98168" y="30159"/>
                </a:cubicBezTo>
                <a:lnTo>
                  <a:pt x="98620" y="29980"/>
                </a:lnTo>
                <a:close/>
                <a:moveTo>
                  <a:pt x="97846" y="29825"/>
                </a:moveTo>
                <a:lnTo>
                  <a:pt x="97382" y="30290"/>
                </a:lnTo>
                <a:cubicBezTo>
                  <a:pt x="97179" y="30361"/>
                  <a:pt x="96965" y="30444"/>
                  <a:pt x="96763" y="30504"/>
                </a:cubicBezTo>
                <a:lnTo>
                  <a:pt x="97203" y="30004"/>
                </a:lnTo>
                <a:cubicBezTo>
                  <a:pt x="97418" y="29944"/>
                  <a:pt x="97620" y="29885"/>
                  <a:pt x="97846" y="29825"/>
                </a:cubicBezTo>
                <a:close/>
                <a:moveTo>
                  <a:pt x="95215" y="29766"/>
                </a:moveTo>
                <a:cubicBezTo>
                  <a:pt x="95048" y="29992"/>
                  <a:pt x="94893" y="30218"/>
                  <a:pt x="94739" y="30420"/>
                </a:cubicBezTo>
                <a:cubicBezTo>
                  <a:pt x="94715" y="30420"/>
                  <a:pt x="94703" y="30420"/>
                  <a:pt x="94691" y="30444"/>
                </a:cubicBezTo>
                <a:lnTo>
                  <a:pt x="93977" y="30575"/>
                </a:lnTo>
                <a:cubicBezTo>
                  <a:pt x="94143" y="30349"/>
                  <a:pt x="94286" y="30123"/>
                  <a:pt x="94441" y="29885"/>
                </a:cubicBezTo>
                <a:cubicBezTo>
                  <a:pt x="94691" y="29861"/>
                  <a:pt x="94953" y="29813"/>
                  <a:pt x="95215" y="29766"/>
                </a:cubicBezTo>
                <a:close/>
                <a:moveTo>
                  <a:pt x="94358" y="29873"/>
                </a:moveTo>
                <a:lnTo>
                  <a:pt x="94358" y="29873"/>
                </a:lnTo>
                <a:cubicBezTo>
                  <a:pt x="94203" y="30123"/>
                  <a:pt x="94048" y="30349"/>
                  <a:pt x="93881" y="30575"/>
                </a:cubicBezTo>
                <a:cubicBezTo>
                  <a:pt x="93631" y="30623"/>
                  <a:pt x="93369" y="30659"/>
                  <a:pt x="93107" y="30694"/>
                </a:cubicBezTo>
                <a:cubicBezTo>
                  <a:pt x="93262" y="30456"/>
                  <a:pt x="93429" y="30218"/>
                  <a:pt x="93572" y="29980"/>
                </a:cubicBezTo>
                <a:cubicBezTo>
                  <a:pt x="93834" y="29944"/>
                  <a:pt x="94096" y="29920"/>
                  <a:pt x="94358" y="29873"/>
                </a:cubicBezTo>
                <a:close/>
                <a:moveTo>
                  <a:pt x="97048" y="30051"/>
                </a:moveTo>
                <a:lnTo>
                  <a:pt x="97048" y="30051"/>
                </a:lnTo>
                <a:cubicBezTo>
                  <a:pt x="96894" y="30218"/>
                  <a:pt x="96727" y="30397"/>
                  <a:pt x="96584" y="30563"/>
                </a:cubicBezTo>
                <a:cubicBezTo>
                  <a:pt x="96358" y="30635"/>
                  <a:pt x="96132" y="30694"/>
                  <a:pt x="95917" y="30766"/>
                </a:cubicBezTo>
                <a:cubicBezTo>
                  <a:pt x="96072" y="30587"/>
                  <a:pt x="96239" y="30409"/>
                  <a:pt x="96382" y="30230"/>
                </a:cubicBezTo>
                <a:lnTo>
                  <a:pt x="97048" y="30051"/>
                </a:lnTo>
                <a:close/>
                <a:moveTo>
                  <a:pt x="97894" y="30266"/>
                </a:moveTo>
                <a:cubicBezTo>
                  <a:pt x="97834" y="30325"/>
                  <a:pt x="97775" y="30385"/>
                  <a:pt x="97715" y="30420"/>
                </a:cubicBezTo>
                <a:cubicBezTo>
                  <a:pt x="97632" y="30480"/>
                  <a:pt x="97572" y="30540"/>
                  <a:pt x="97501" y="30599"/>
                </a:cubicBezTo>
                <a:cubicBezTo>
                  <a:pt x="97322" y="30682"/>
                  <a:pt x="97144" y="30766"/>
                  <a:pt x="96965" y="30837"/>
                </a:cubicBezTo>
                <a:cubicBezTo>
                  <a:pt x="97096" y="30706"/>
                  <a:pt x="97239" y="30587"/>
                  <a:pt x="97370" y="30456"/>
                </a:cubicBezTo>
                <a:cubicBezTo>
                  <a:pt x="97549" y="30397"/>
                  <a:pt x="97727" y="30325"/>
                  <a:pt x="97894" y="30266"/>
                </a:cubicBezTo>
                <a:close/>
                <a:moveTo>
                  <a:pt x="97787" y="30647"/>
                </a:moveTo>
                <a:cubicBezTo>
                  <a:pt x="97703" y="30706"/>
                  <a:pt x="97632" y="30766"/>
                  <a:pt x="97560" y="30813"/>
                </a:cubicBezTo>
                <a:cubicBezTo>
                  <a:pt x="97441" y="30873"/>
                  <a:pt x="97334" y="30932"/>
                  <a:pt x="97239" y="30992"/>
                </a:cubicBezTo>
                <a:cubicBezTo>
                  <a:pt x="97310" y="30921"/>
                  <a:pt x="97394" y="30861"/>
                  <a:pt x="97477" y="30778"/>
                </a:cubicBezTo>
                <a:lnTo>
                  <a:pt x="97787" y="30647"/>
                </a:lnTo>
                <a:close/>
                <a:moveTo>
                  <a:pt x="94096" y="29099"/>
                </a:moveTo>
                <a:lnTo>
                  <a:pt x="94096" y="29099"/>
                </a:lnTo>
                <a:cubicBezTo>
                  <a:pt x="93929" y="29337"/>
                  <a:pt x="93786" y="29575"/>
                  <a:pt x="93631" y="29813"/>
                </a:cubicBezTo>
                <a:cubicBezTo>
                  <a:pt x="90452" y="30182"/>
                  <a:pt x="87190" y="30218"/>
                  <a:pt x="84035" y="30230"/>
                </a:cubicBezTo>
                <a:cubicBezTo>
                  <a:pt x="82094" y="30242"/>
                  <a:pt x="80106" y="30266"/>
                  <a:pt x="78165" y="30349"/>
                </a:cubicBezTo>
                <a:cubicBezTo>
                  <a:pt x="75820" y="30456"/>
                  <a:pt x="73617" y="30682"/>
                  <a:pt x="71545" y="31004"/>
                </a:cubicBezTo>
                <a:cubicBezTo>
                  <a:pt x="71712" y="30944"/>
                  <a:pt x="71855" y="30885"/>
                  <a:pt x="72022" y="30825"/>
                </a:cubicBezTo>
                <a:cubicBezTo>
                  <a:pt x="74581" y="30290"/>
                  <a:pt x="77379" y="29920"/>
                  <a:pt x="80427" y="29730"/>
                </a:cubicBezTo>
                <a:cubicBezTo>
                  <a:pt x="82320" y="29611"/>
                  <a:pt x="84273" y="29551"/>
                  <a:pt x="86142" y="29504"/>
                </a:cubicBezTo>
                <a:cubicBezTo>
                  <a:pt x="88762" y="29432"/>
                  <a:pt x="91441" y="29349"/>
                  <a:pt x="94096" y="29099"/>
                </a:cubicBezTo>
                <a:close/>
                <a:moveTo>
                  <a:pt x="96215" y="30266"/>
                </a:moveTo>
                <a:lnTo>
                  <a:pt x="96215" y="30266"/>
                </a:lnTo>
                <a:cubicBezTo>
                  <a:pt x="96072" y="30444"/>
                  <a:pt x="95929" y="30635"/>
                  <a:pt x="95763" y="30813"/>
                </a:cubicBezTo>
                <a:cubicBezTo>
                  <a:pt x="95524" y="30885"/>
                  <a:pt x="95298" y="30944"/>
                  <a:pt x="95060" y="31004"/>
                </a:cubicBezTo>
                <a:cubicBezTo>
                  <a:pt x="95227" y="30813"/>
                  <a:pt x="95370" y="30623"/>
                  <a:pt x="95524" y="30420"/>
                </a:cubicBezTo>
                <a:cubicBezTo>
                  <a:pt x="95763" y="30385"/>
                  <a:pt x="96001" y="30325"/>
                  <a:pt x="96215" y="30266"/>
                </a:cubicBezTo>
                <a:close/>
                <a:moveTo>
                  <a:pt x="70664" y="31123"/>
                </a:moveTo>
                <a:lnTo>
                  <a:pt x="70664" y="31123"/>
                </a:lnTo>
                <a:cubicBezTo>
                  <a:pt x="70652" y="31135"/>
                  <a:pt x="70628" y="31135"/>
                  <a:pt x="70605" y="31159"/>
                </a:cubicBezTo>
                <a:cubicBezTo>
                  <a:pt x="70545" y="31171"/>
                  <a:pt x="70474" y="31182"/>
                  <a:pt x="70414" y="31182"/>
                </a:cubicBezTo>
                <a:cubicBezTo>
                  <a:pt x="70509" y="31171"/>
                  <a:pt x="70593" y="31135"/>
                  <a:pt x="70664" y="31123"/>
                </a:cubicBezTo>
                <a:close/>
                <a:moveTo>
                  <a:pt x="97132" y="30540"/>
                </a:moveTo>
                <a:lnTo>
                  <a:pt x="97132" y="30540"/>
                </a:lnTo>
                <a:cubicBezTo>
                  <a:pt x="97001" y="30670"/>
                  <a:pt x="96846" y="30813"/>
                  <a:pt x="96715" y="30944"/>
                </a:cubicBezTo>
                <a:cubicBezTo>
                  <a:pt x="96525" y="31016"/>
                  <a:pt x="96310" y="31111"/>
                  <a:pt x="96120" y="31182"/>
                </a:cubicBezTo>
                <a:cubicBezTo>
                  <a:pt x="96251" y="31040"/>
                  <a:pt x="96406" y="30885"/>
                  <a:pt x="96536" y="30742"/>
                </a:cubicBezTo>
                <a:cubicBezTo>
                  <a:pt x="96727" y="30682"/>
                  <a:pt x="96941" y="30599"/>
                  <a:pt x="97132" y="30540"/>
                </a:cubicBezTo>
                <a:close/>
                <a:moveTo>
                  <a:pt x="95417" y="30456"/>
                </a:moveTo>
                <a:cubicBezTo>
                  <a:pt x="95251" y="30647"/>
                  <a:pt x="95096" y="30837"/>
                  <a:pt x="94941" y="31040"/>
                </a:cubicBezTo>
                <a:lnTo>
                  <a:pt x="94227" y="31218"/>
                </a:lnTo>
                <a:cubicBezTo>
                  <a:pt x="94393" y="31004"/>
                  <a:pt x="94536" y="30801"/>
                  <a:pt x="94691" y="30599"/>
                </a:cubicBezTo>
                <a:lnTo>
                  <a:pt x="94715" y="30599"/>
                </a:lnTo>
                <a:cubicBezTo>
                  <a:pt x="94953" y="30551"/>
                  <a:pt x="95179" y="30516"/>
                  <a:pt x="95417" y="30456"/>
                </a:cubicBezTo>
                <a:close/>
                <a:moveTo>
                  <a:pt x="94584" y="30623"/>
                </a:moveTo>
                <a:lnTo>
                  <a:pt x="94584" y="30623"/>
                </a:lnTo>
                <a:cubicBezTo>
                  <a:pt x="94417" y="30825"/>
                  <a:pt x="94274" y="31040"/>
                  <a:pt x="94108" y="31242"/>
                </a:cubicBezTo>
                <a:cubicBezTo>
                  <a:pt x="93858" y="31302"/>
                  <a:pt x="93619" y="31361"/>
                  <a:pt x="93369" y="31409"/>
                </a:cubicBezTo>
                <a:cubicBezTo>
                  <a:pt x="93524" y="31182"/>
                  <a:pt x="93679" y="30980"/>
                  <a:pt x="93846" y="30754"/>
                </a:cubicBezTo>
                <a:cubicBezTo>
                  <a:pt x="94096" y="30706"/>
                  <a:pt x="94346" y="30659"/>
                  <a:pt x="94584" y="30623"/>
                </a:cubicBezTo>
                <a:close/>
                <a:moveTo>
                  <a:pt x="97132" y="30932"/>
                </a:moveTo>
                <a:lnTo>
                  <a:pt x="97132" y="30932"/>
                </a:lnTo>
                <a:cubicBezTo>
                  <a:pt x="97013" y="31016"/>
                  <a:pt x="96906" y="31123"/>
                  <a:pt x="96787" y="31218"/>
                </a:cubicBezTo>
                <a:lnTo>
                  <a:pt x="96346" y="31432"/>
                </a:lnTo>
                <a:cubicBezTo>
                  <a:pt x="96441" y="31337"/>
                  <a:pt x="96560" y="31230"/>
                  <a:pt x="96679" y="31111"/>
                </a:cubicBezTo>
                <a:lnTo>
                  <a:pt x="97132" y="30932"/>
                </a:lnTo>
                <a:close/>
                <a:moveTo>
                  <a:pt x="96346" y="30813"/>
                </a:moveTo>
                <a:cubicBezTo>
                  <a:pt x="96191" y="30956"/>
                  <a:pt x="96048" y="31123"/>
                  <a:pt x="95894" y="31278"/>
                </a:cubicBezTo>
                <a:cubicBezTo>
                  <a:pt x="95691" y="31337"/>
                  <a:pt x="95477" y="31409"/>
                  <a:pt x="95274" y="31480"/>
                </a:cubicBezTo>
                <a:lnTo>
                  <a:pt x="95715" y="30992"/>
                </a:lnTo>
                <a:lnTo>
                  <a:pt x="96346" y="30813"/>
                </a:lnTo>
                <a:close/>
                <a:moveTo>
                  <a:pt x="93762" y="30766"/>
                </a:moveTo>
                <a:lnTo>
                  <a:pt x="93762" y="30766"/>
                </a:lnTo>
                <a:cubicBezTo>
                  <a:pt x="93608" y="30992"/>
                  <a:pt x="93441" y="31218"/>
                  <a:pt x="93274" y="31421"/>
                </a:cubicBezTo>
                <a:cubicBezTo>
                  <a:pt x="93024" y="31468"/>
                  <a:pt x="92774" y="31528"/>
                  <a:pt x="92512" y="31575"/>
                </a:cubicBezTo>
                <a:cubicBezTo>
                  <a:pt x="92679" y="31349"/>
                  <a:pt x="92834" y="31111"/>
                  <a:pt x="92988" y="30885"/>
                </a:cubicBezTo>
                <a:cubicBezTo>
                  <a:pt x="93250" y="30861"/>
                  <a:pt x="93500" y="30813"/>
                  <a:pt x="93762" y="30766"/>
                </a:cubicBezTo>
                <a:close/>
                <a:moveTo>
                  <a:pt x="93500" y="30004"/>
                </a:moveTo>
                <a:lnTo>
                  <a:pt x="93500" y="30004"/>
                </a:lnTo>
                <a:cubicBezTo>
                  <a:pt x="93346" y="30242"/>
                  <a:pt x="93203" y="30468"/>
                  <a:pt x="93036" y="30706"/>
                </a:cubicBezTo>
                <a:cubicBezTo>
                  <a:pt x="90419" y="31079"/>
                  <a:pt x="87754" y="31162"/>
                  <a:pt x="85113" y="31162"/>
                </a:cubicBezTo>
                <a:cubicBezTo>
                  <a:pt x="84042" y="31162"/>
                  <a:pt x="82974" y="31149"/>
                  <a:pt x="81916" y="31135"/>
                </a:cubicBezTo>
                <a:cubicBezTo>
                  <a:pt x="80874" y="31122"/>
                  <a:pt x="79813" y="31106"/>
                  <a:pt x="78749" y="31106"/>
                </a:cubicBezTo>
                <a:cubicBezTo>
                  <a:pt x="77794" y="31106"/>
                  <a:pt x="76837" y="31119"/>
                  <a:pt x="75891" y="31159"/>
                </a:cubicBezTo>
                <a:cubicBezTo>
                  <a:pt x="73819" y="31218"/>
                  <a:pt x="71855" y="31373"/>
                  <a:pt x="69997" y="31635"/>
                </a:cubicBezTo>
                <a:cubicBezTo>
                  <a:pt x="70236" y="31528"/>
                  <a:pt x="70486" y="31421"/>
                  <a:pt x="70748" y="31313"/>
                </a:cubicBezTo>
                <a:cubicBezTo>
                  <a:pt x="73034" y="30921"/>
                  <a:pt x="75510" y="30647"/>
                  <a:pt x="78153" y="30528"/>
                </a:cubicBezTo>
                <a:cubicBezTo>
                  <a:pt x="80106" y="30432"/>
                  <a:pt x="82094" y="30420"/>
                  <a:pt x="84023" y="30409"/>
                </a:cubicBezTo>
                <a:cubicBezTo>
                  <a:pt x="87142" y="30397"/>
                  <a:pt x="90345" y="30361"/>
                  <a:pt x="93500" y="30004"/>
                </a:cubicBezTo>
                <a:close/>
                <a:moveTo>
                  <a:pt x="95572" y="31040"/>
                </a:moveTo>
                <a:cubicBezTo>
                  <a:pt x="95417" y="31194"/>
                  <a:pt x="95274" y="31373"/>
                  <a:pt x="95108" y="31540"/>
                </a:cubicBezTo>
                <a:cubicBezTo>
                  <a:pt x="94882" y="31611"/>
                  <a:pt x="94655" y="31694"/>
                  <a:pt x="94441" y="31742"/>
                </a:cubicBezTo>
                <a:cubicBezTo>
                  <a:pt x="94584" y="31575"/>
                  <a:pt x="94739" y="31397"/>
                  <a:pt x="94893" y="31218"/>
                </a:cubicBezTo>
                <a:lnTo>
                  <a:pt x="95572" y="31040"/>
                </a:lnTo>
                <a:close/>
                <a:moveTo>
                  <a:pt x="69878" y="31456"/>
                </a:moveTo>
                <a:lnTo>
                  <a:pt x="69878" y="31456"/>
                </a:lnTo>
                <a:cubicBezTo>
                  <a:pt x="69700" y="31540"/>
                  <a:pt x="69521" y="31635"/>
                  <a:pt x="69343" y="31706"/>
                </a:cubicBezTo>
                <a:cubicBezTo>
                  <a:pt x="69116" y="31730"/>
                  <a:pt x="68902" y="31766"/>
                  <a:pt x="68676" y="31813"/>
                </a:cubicBezTo>
                <a:lnTo>
                  <a:pt x="69259" y="31587"/>
                </a:lnTo>
                <a:lnTo>
                  <a:pt x="69878" y="31456"/>
                </a:lnTo>
                <a:close/>
                <a:moveTo>
                  <a:pt x="96406" y="31230"/>
                </a:moveTo>
                <a:lnTo>
                  <a:pt x="96406" y="31230"/>
                </a:lnTo>
                <a:cubicBezTo>
                  <a:pt x="96263" y="31349"/>
                  <a:pt x="96132" y="31468"/>
                  <a:pt x="96013" y="31587"/>
                </a:cubicBezTo>
                <a:cubicBezTo>
                  <a:pt x="95834" y="31659"/>
                  <a:pt x="95655" y="31730"/>
                  <a:pt x="95465" y="31825"/>
                </a:cubicBezTo>
                <a:cubicBezTo>
                  <a:pt x="95513" y="31778"/>
                  <a:pt x="95548" y="31730"/>
                  <a:pt x="95608" y="31694"/>
                </a:cubicBezTo>
                <a:lnTo>
                  <a:pt x="95870" y="31432"/>
                </a:lnTo>
                <a:cubicBezTo>
                  <a:pt x="96048" y="31373"/>
                  <a:pt x="96227" y="31302"/>
                  <a:pt x="96406" y="31230"/>
                </a:cubicBezTo>
                <a:close/>
                <a:moveTo>
                  <a:pt x="96298" y="31599"/>
                </a:moveTo>
                <a:lnTo>
                  <a:pt x="96298" y="31599"/>
                </a:lnTo>
                <a:cubicBezTo>
                  <a:pt x="96227" y="31659"/>
                  <a:pt x="96144" y="31718"/>
                  <a:pt x="96060" y="31778"/>
                </a:cubicBezTo>
                <a:cubicBezTo>
                  <a:pt x="95941" y="31837"/>
                  <a:pt x="95834" y="31897"/>
                  <a:pt x="95715" y="31956"/>
                </a:cubicBezTo>
                <a:cubicBezTo>
                  <a:pt x="95810" y="31885"/>
                  <a:pt x="95882" y="31813"/>
                  <a:pt x="95965" y="31754"/>
                </a:cubicBezTo>
                <a:cubicBezTo>
                  <a:pt x="96072" y="31706"/>
                  <a:pt x="96179" y="31659"/>
                  <a:pt x="96298" y="31599"/>
                </a:cubicBezTo>
                <a:close/>
                <a:moveTo>
                  <a:pt x="68021" y="31885"/>
                </a:moveTo>
                <a:lnTo>
                  <a:pt x="68021" y="31885"/>
                </a:lnTo>
                <a:cubicBezTo>
                  <a:pt x="67950" y="31909"/>
                  <a:pt x="67890" y="31944"/>
                  <a:pt x="67807" y="31968"/>
                </a:cubicBezTo>
                <a:cubicBezTo>
                  <a:pt x="67779" y="31968"/>
                  <a:pt x="67745" y="31968"/>
                  <a:pt x="67709" y="31979"/>
                </a:cubicBezTo>
                <a:lnTo>
                  <a:pt x="67709" y="31979"/>
                </a:lnTo>
                <a:cubicBezTo>
                  <a:pt x="67815" y="31938"/>
                  <a:pt x="67913" y="31907"/>
                  <a:pt x="68021" y="31885"/>
                </a:cubicBezTo>
                <a:close/>
                <a:moveTo>
                  <a:pt x="94751" y="31242"/>
                </a:moveTo>
                <a:cubicBezTo>
                  <a:pt x="94620" y="31421"/>
                  <a:pt x="94453" y="31611"/>
                  <a:pt x="94286" y="31790"/>
                </a:cubicBezTo>
                <a:cubicBezTo>
                  <a:pt x="94060" y="31873"/>
                  <a:pt x="93822" y="31933"/>
                  <a:pt x="93584" y="31992"/>
                </a:cubicBezTo>
                <a:cubicBezTo>
                  <a:pt x="93750" y="31790"/>
                  <a:pt x="93905" y="31599"/>
                  <a:pt x="94048" y="31409"/>
                </a:cubicBezTo>
                <a:cubicBezTo>
                  <a:pt x="94286" y="31349"/>
                  <a:pt x="94524" y="31302"/>
                  <a:pt x="94751" y="31242"/>
                </a:cubicBezTo>
                <a:close/>
                <a:moveTo>
                  <a:pt x="95655" y="31516"/>
                </a:moveTo>
                <a:cubicBezTo>
                  <a:pt x="95632" y="31540"/>
                  <a:pt x="95584" y="31575"/>
                  <a:pt x="95536" y="31611"/>
                </a:cubicBezTo>
                <a:cubicBezTo>
                  <a:pt x="95429" y="31718"/>
                  <a:pt x="95310" y="31825"/>
                  <a:pt x="95215" y="31933"/>
                </a:cubicBezTo>
                <a:cubicBezTo>
                  <a:pt x="95012" y="32004"/>
                  <a:pt x="94822" y="32087"/>
                  <a:pt x="94620" y="32171"/>
                </a:cubicBezTo>
                <a:cubicBezTo>
                  <a:pt x="94762" y="32016"/>
                  <a:pt x="94893" y="31873"/>
                  <a:pt x="95048" y="31718"/>
                </a:cubicBezTo>
                <a:cubicBezTo>
                  <a:pt x="95251" y="31647"/>
                  <a:pt x="95453" y="31587"/>
                  <a:pt x="95655" y="31516"/>
                </a:cubicBezTo>
                <a:close/>
                <a:moveTo>
                  <a:pt x="93965" y="31421"/>
                </a:moveTo>
                <a:lnTo>
                  <a:pt x="93965" y="31421"/>
                </a:lnTo>
                <a:cubicBezTo>
                  <a:pt x="93798" y="31635"/>
                  <a:pt x="93643" y="31825"/>
                  <a:pt x="93488" y="32016"/>
                </a:cubicBezTo>
                <a:cubicBezTo>
                  <a:pt x="93250" y="32075"/>
                  <a:pt x="92988" y="32147"/>
                  <a:pt x="92750" y="32206"/>
                </a:cubicBezTo>
                <a:cubicBezTo>
                  <a:pt x="92917" y="32004"/>
                  <a:pt x="93060" y="31790"/>
                  <a:pt x="93227" y="31587"/>
                </a:cubicBezTo>
                <a:cubicBezTo>
                  <a:pt x="93262" y="31587"/>
                  <a:pt x="93286" y="31563"/>
                  <a:pt x="93310" y="31563"/>
                </a:cubicBezTo>
                <a:cubicBezTo>
                  <a:pt x="93524" y="31528"/>
                  <a:pt x="93739" y="31480"/>
                  <a:pt x="93965" y="31421"/>
                </a:cubicBezTo>
                <a:close/>
                <a:moveTo>
                  <a:pt x="92917" y="30885"/>
                </a:moveTo>
                <a:cubicBezTo>
                  <a:pt x="92774" y="31123"/>
                  <a:pt x="92607" y="31349"/>
                  <a:pt x="92441" y="31575"/>
                </a:cubicBezTo>
                <a:cubicBezTo>
                  <a:pt x="89921" y="32009"/>
                  <a:pt x="87349" y="32131"/>
                  <a:pt x="84785" y="32131"/>
                </a:cubicBezTo>
                <a:cubicBezTo>
                  <a:pt x="83121" y="32131"/>
                  <a:pt x="81460" y="32079"/>
                  <a:pt x="79820" y="32028"/>
                </a:cubicBezTo>
                <a:cubicBezTo>
                  <a:pt x="78220" y="31981"/>
                  <a:pt x="76575" y="31934"/>
                  <a:pt x="74939" y="31934"/>
                </a:cubicBezTo>
                <a:cubicBezTo>
                  <a:pt x="74505" y="31934"/>
                  <a:pt x="74072" y="31937"/>
                  <a:pt x="73641" y="31944"/>
                </a:cubicBezTo>
                <a:cubicBezTo>
                  <a:pt x="71914" y="31968"/>
                  <a:pt x="70271" y="32064"/>
                  <a:pt x="68688" y="32218"/>
                </a:cubicBezTo>
                <a:cubicBezTo>
                  <a:pt x="68938" y="32087"/>
                  <a:pt x="69212" y="31968"/>
                  <a:pt x="69474" y="31849"/>
                </a:cubicBezTo>
                <a:cubicBezTo>
                  <a:pt x="71498" y="31575"/>
                  <a:pt x="73641" y="31397"/>
                  <a:pt x="75903" y="31313"/>
                </a:cubicBezTo>
                <a:cubicBezTo>
                  <a:pt x="76755" y="31288"/>
                  <a:pt x="77615" y="31280"/>
                  <a:pt x="78474" y="31280"/>
                </a:cubicBezTo>
                <a:cubicBezTo>
                  <a:pt x="79632" y="31280"/>
                  <a:pt x="80788" y="31295"/>
                  <a:pt x="81916" y="31302"/>
                </a:cubicBezTo>
                <a:cubicBezTo>
                  <a:pt x="82975" y="31315"/>
                  <a:pt x="84042" y="31329"/>
                  <a:pt x="85114" y="31329"/>
                </a:cubicBezTo>
                <a:cubicBezTo>
                  <a:pt x="87714" y="31329"/>
                  <a:pt x="90337" y="31247"/>
                  <a:pt x="92917" y="30885"/>
                </a:cubicBezTo>
                <a:close/>
                <a:moveTo>
                  <a:pt x="68854" y="31944"/>
                </a:moveTo>
                <a:cubicBezTo>
                  <a:pt x="68616" y="32064"/>
                  <a:pt x="68402" y="32183"/>
                  <a:pt x="68188" y="32290"/>
                </a:cubicBezTo>
                <a:cubicBezTo>
                  <a:pt x="67890" y="32314"/>
                  <a:pt x="67569" y="32361"/>
                  <a:pt x="67271" y="32385"/>
                </a:cubicBezTo>
                <a:cubicBezTo>
                  <a:pt x="67497" y="32290"/>
                  <a:pt x="67735" y="32183"/>
                  <a:pt x="67973" y="32087"/>
                </a:cubicBezTo>
                <a:cubicBezTo>
                  <a:pt x="68259" y="32052"/>
                  <a:pt x="68557" y="31992"/>
                  <a:pt x="68854" y="31944"/>
                </a:cubicBezTo>
                <a:close/>
                <a:moveTo>
                  <a:pt x="95358" y="32299"/>
                </a:moveTo>
                <a:lnTo>
                  <a:pt x="95358" y="32299"/>
                </a:lnTo>
                <a:cubicBezTo>
                  <a:pt x="95358" y="32300"/>
                  <a:pt x="95358" y="32301"/>
                  <a:pt x="95358" y="32302"/>
                </a:cubicBezTo>
                <a:cubicBezTo>
                  <a:pt x="95310" y="32325"/>
                  <a:pt x="95274" y="32361"/>
                  <a:pt x="95215" y="32385"/>
                </a:cubicBezTo>
                <a:cubicBezTo>
                  <a:pt x="95227" y="32373"/>
                  <a:pt x="95251" y="32361"/>
                  <a:pt x="95274" y="32349"/>
                </a:cubicBezTo>
                <a:cubicBezTo>
                  <a:pt x="95295" y="32329"/>
                  <a:pt x="95332" y="32317"/>
                  <a:pt x="95358" y="32299"/>
                </a:cubicBezTo>
                <a:close/>
                <a:moveTo>
                  <a:pt x="93143" y="31611"/>
                </a:moveTo>
                <a:cubicBezTo>
                  <a:pt x="92977" y="31825"/>
                  <a:pt x="92834" y="32028"/>
                  <a:pt x="92667" y="32242"/>
                </a:cubicBezTo>
                <a:cubicBezTo>
                  <a:pt x="92417" y="32302"/>
                  <a:pt x="92179" y="32361"/>
                  <a:pt x="91917" y="32421"/>
                </a:cubicBezTo>
                <a:cubicBezTo>
                  <a:pt x="92084" y="32194"/>
                  <a:pt x="92238" y="31992"/>
                  <a:pt x="92393" y="31766"/>
                </a:cubicBezTo>
                <a:cubicBezTo>
                  <a:pt x="92631" y="31706"/>
                  <a:pt x="92893" y="31659"/>
                  <a:pt x="93143" y="31611"/>
                </a:cubicBezTo>
                <a:close/>
                <a:moveTo>
                  <a:pt x="95644" y="31897"/>
                </a:moveTo>
                <a:lnTo>
                  <a:pt x="95644" y="31897"/>
                </a:lnTo>
                <a:cubicBezTo>
                  <a:pt x="95536" y="31980"/>
                  <a:pt x="95417" y="32087"/>
                  <a:pt x="95310" y="32183"/>
                </a:cubicBezTo>
                <a:cubicBezTo>
                  <a:pt x="95155" y="32254"/>
                  <a:pt x="95001" y="32325"/>
                  <a:pt x="94834" y="32421"/>
                </a:cubicBezTo>
                <a:cubicBezTo>
                  <a:pt x="94953" y="32302"/>
                  <a:pt x="95060" y="32194"/>
                  <a:pt x="95179" y="32087"/>
                </a:cubicBezTo>
                <a:cubicBezTo>
                  <a:pt x="95334" y="32028"/>
                  <a:pt x="95489" y="31956"/>
                  <a:pt x="95644" y="31897"/>
                </a:cubicBezTo>
                <a:close/>
                <a:moveTo>
                  <a:pt x="94882" y="31766"/>
                </a:moveTo>
                <a:lnTo>
                  <a:pt x="94882" y="31766"/>
                </a:lnTo>
                <a:cubicBezTo>
                  <a:pt x="94739" y="31909"/>
                  <a:pt x="94596" y="32064"/>
                  <a:pt x="94453" y="32206"/>
                </a:cubicBezTo>
                <a:lnTo>
                  <a:pt x="94441" y="32218"/>
                </a:lnTo>
                <a:cubicBezTo>
                  <a:pt x="94227" y="32302"/>
                  <a:pt x="94000" y="32385"/>
                  <a:pt x="93798" y="32456"/>
                </a:cubicBezTo>
                <a:cubicBezTo>
                  <a:pt x="93941" y="32302"/>
                  <a:pt x="94096" y="32135"/>
                  <a:pt x="94239" y="31956"/>
                </a:cubicBezTo>
                <a:cubicBezTo>
                  <a:pt x="94453" y="31897"/>
                  <a:pt x="94679" y="31825"/>
                  <a:pt x="94882" y="31766"/>
                </a:cubicBezTo>
                <a:close/>
                <a:moveTo>
                  <a:pt x="67140" y="32254"/>
                </a:moveTo>
                <a:lnTo>
                  <a:pt x="67140" y="32254"/>
                </a:lnTo>
                <a:cubicBezTo>
                  <a:pt x="66973" y="32325"/>
                  <a:pt x="66795" y="32409"/>
                  <a:pt x="66628" y="32492"/>
                </a:cubicBezTo>
                <a:cubicBezTo>
                  <a:pt x="66437" y="32528"/>
                  <a:pt x="66235" y="32552"/>
                  <a:pt x="66033" y="32587"/>
                </a:cubicBezTo>
                <a:cubicBezTo>
                  <a:pt x="66211" y="32504"/>
                  <a:pt x="66414" y="32433"/>
                  <a:pt x="66604" y="32373"/>
                </a:cubicBezTo>
                <a:cubicBezTo>
                  <a:pt x="66783" y="32325"/>
                  <a:pt x="66961" y="32290"/>
                  <a:pt x="67140" y="32254"/>
                </a:cubicBezTo>
                <a:close/>
                <a:moveTo>
                  <a:pt x="94108" y="32016"/>
                </a:moveTo>
                <a:lnTo>
                  <a:pt x="94108" y="32016"/>
                </a:lnTo>
                <a:cubicBezTo>
                  <a:pt x="93965" y="32194"/>
                  <a:pt x="93798" y="32361"/>
                  <a:pt x="93631" y="32540"/>
                </a:cubicBezTo>
                <a:cubicBezTo>
                  <a:pt x="93429" y="32599"/>
                  <a:pt x="93203" y="32671"/>
                  <a:pt x="92977" y="32742"/>
                </a:cubicBezTo>
                <a:cubicBezTo>
                  <a:pt x="93143" y="32564"/>
                  <a:pt x="93286" y="32373"/>
                  <a:pt x="93441" y="32194"/>
                </a:cubicBezTo>
                <a:lnTo>
                  <a:pt x="94108" y="32016"/>
                </a:lnTo>
                <a:close/>
                <a:moveTo>
                  <a:pt x="65425" y="32611"/>
                </a:moveTo>
                <a:lnTo>
                  <a:pt x="65425" y="32611"/>
                </a:lnTo>
                <a:cubicBezTo>
                  <a:pt x="65354" y="32647"/>
                  <a:pt x="65294" y="32671"/>
                  <a:pt x="65223" y="32706"/>
                </a:cubicBezTo>
                <a:cubicBezTo>
                  <a:pt x="65104" y="32718"/>
                  <a:pt x="64997" y="32742"/>
                  <a:pt x="64878" y="32754"/>
                </a:cubicBezTo>
                <a:cubicBezTo>
                  <a:pt x="64925" y="32742"/>
                  <a:pt x="64985" y="32730"/>
                  <a:pt x="65021" y="32718"/>
                </a:cubicBezTo>
                <a:cubicBezTo>
                  <a:pt x="65164" y="32683"/>
                  <a:pt x="65294" y="32647"/>
                  <a:pt x="65425" y="32611"/>
                </a:cubicBezTo>
                <a:close/>
                <a:moveTo>
                  <a:pt x="94941" y="32194"/>
                </a:moveTo>
                <a:lnTo>
                  <a:pt x="94941" y="32194"/>
                </a:lnTo>
                <a:cubicBezTo>
                  <a:pt x="94810" y="32314"/>
                  <a:pt x="94679" y="32433"/>
                  <a:pt x="94524" y="32564"/>
                </a:cubicBezTo>
                <a:cubicBezTo>
                  <a:pt x="94346" y="32659"/>
                  <a:pt x="94167" y="32730"/>
                  <a:pt x="93977" y="32802"/>
                </a:cubicBezTo>
                <a:cubicBezTo>
                  <a:pt x="94120" y="32671"/>
                  <a:pt x="94262" y="32540"/>
                  <a:pt x="94393" y="32409"/>
                </a:cubicBezTo>
                <a:cubicBezTo>
                  <a:pt x="94572" y="32325"/>
                  <a:pt x="94762" y="32266"/>
                  <a:pt x="94941" y="32194"/>
                </a:cubicBezTo>
                <a:close/>
                <a:moveTo>
                  <a:pt x="94858" y="32552"/>
                </a:moveTo>
                <a:lnTo>
                  <a:pt x="94858" y="32552"/>
                </a:lnTo>
                <a:cubicBezTo>
                  <a:pt x="94774" y="32611"/>
                  <a:pt x="94703" y="32671"/>
                  <a:pt x="94620" y="32730"/>
                </a:cubicBezTo>
                <a:cubicBezTo>
                  <a:pt x="94501" y="32802"/>
                  <a:pt x="94381" y="32861"/>
                  <a:pt x="94239" y="32945"/>
                </a:cubicBezTo>
                <a:cubicBezTo>
                  <a:pt x="94334" y="32849"/>
                  <a:pt x="94405" y="32778"/>
                  <a:pt x="94501" y="32718"/>
                </a:cubicBezTo>
                <a:cubicBezTo>
                  <a:pt x="94620" y="32659"/>
                  <a:pt x="94727" y="32611"/>
                  <a:pt x="94858" y="32552"/>
                </a:cubicBezTo>
                <a:close/>
                <a:moveTo>
                  <a:pt x="93322" y="32230"/>
                </a:moveTo>
                <a:cubicBezTo>
                  <a:pt x="93155" y="32421"/>
                  <a:pt x="93012" y="32599"/>
                  <a:pt x="92846" y="32790"/>
                </a:cubicBezTo>
                <a:cubicBezTo>
                  <a:pt x="92607" y="32861"/>
                  <a:pt x="92369" y="32945"/>
                  <a:pt x="92143" y="33004"/>
                </a:cubicBezTo>
                <a:cubicBezTo>
                  <a:pt x="92310" y="32802"/>
                  <a:pt x="92453" y="32611"/>
                  <a:pt x="92619" y="32409"/>
                </a:cubicBezTo>
                <a:cubicBezTo>
                  <a:pt x="92857" y="32349"/>
                  <a:pt x="93084" y="32290"/>
                  <a:pt x="93322" y="32230"/>
                </a:cubicBezTo>
                <a:close/>
                <a:moveTo>
                  <a:pt x="67807" y="32492"/>
                </a:moveTo>
                <a:lnTo>
                  <a:pt x="67807" y="32492"/>
                </a:lnTo>
                <a:cubicBezTo>
                  <a:pt x="67557" y="32623"/>
                  <a:pt x="67295" y="32778"/>
                  <a:pt x="67033" y="32921"/>
                </a:cubicBezTo>
                <a:cubicBezTo>
                  <a:pt x="66676" y="32956"/>
                  <a:pt x="66330" y="32980"/>
                  <a:pt x="65985" y="33016"/>
                </a:cubicBezTo>
                <a:lnTo>
                  <a:pt x="66783" y="32611"/>
                </a:lnTo>
                <a:cubicBezTo>
                  <a:pt x="67128" y="32564"/>
                  <a:pt x="67473" y="32528"/>
                  <a:pt x="67807" y="32492"/>
                </a:cubicBezTo>
                <a:close/>
                <a:moveTo>
                  <a:pt x="92334" y="31730"/>
                </a:moveTo>
                <a:lnTo>
                  <a:pt x="92334" y="31730"/>
                </a:lnTo>
                <a:cubicBezTo>
                  <a:pt x="92155" y="31992"/>
                  <a:pt x="92012" y="32194"/>
                  <a:pt x="91845" y="32421"/>
                </a:cubicBezTo>
                <a:cubicBezTo>
                  <a:pt x="89216" y="32968"/>
                  <a:pt x="86524" y="33132"/>
                  <a:pt x="83835" y="33132"/>
                </a:cubicBezTo>
                <a:cubicBezTo>
                  <a:pt x="81788" y="33132"/>
                  <a:pt x="79742" y="33037"/>
                  <a:pt x="77725" y="32945"/>
                </a:cubicBezTo>
                <a:cubicBezTo>
                  <a:pt x="75641" y="32849"/>
                  <a:pt x="73498" y="32742"/>
                  <a:pt x="71402" y="32742"/>
                </a:cubicBezTo>
                <a:cubicBezTo>
                  <a:pt x="70045" y="32742"/>
                  <a:pt x="68735" y="32790"/>
                  <a:pt x="67450" y="32885"/>
                </a:cubicBezTo>
                <a:cubicBezTo>
                  <a:pt x="67723" y="32730"/>
                  <a:pt x="67997" y="32564"/>
                  <a:pt x="68307" y="32421"/>
                </a:cubicBezTo>
                <a:cubicBezTo>
                  <a:pt x="70009" y="32242"/>
                  <a:pt x="71795" y="32123"/>
                  <a:pt x="73665" y="32087"/>
                </a:cubicBezTo>
                <a:cubicBezTo>
                  <a:pt x="73982" y="32084"/>
                  <a:pt x="74300" y="32082"/>
                  <a:pt x="74618" y="32082"/>
                </a:cubicBezTo>
                <a:cubicBezTo>
                  <a:pt x="76357" y="32082"/>
                  <a:pt x="78111" y="32132"/>
                  <a:pt x="79832" y="32183"/>
                </a:cubicBezTo>
                <a:cubicBezTo>
                  <a:pt x="81442" y="32229"/>
                  <a:pt x="83070" y="32277"/>
                  <a:pt x="84701" y="32277"/>
                </a:cubicBezTo>
                <a:cubicBezTo>
                  <a:pt x="87256" y="32277"/>
                  <a:pt x="89819" y="32159"/>
                  <a:pt x="92334" y="31730"/>
                </a:cubicBezTo>
                <a:close/>
                <a:moveTo>
                  <a:pt x="94203" y="32456"/>
                </a:moveTo>
                <a:cubicBezTo>
                  <a:pt x="94048" y="32599"/>
                  <a:pt x="93917" y="32742"/>
                  <a:pt x="93762" y="32873"/>
                </a:cubicBezTo>
                <a:cubicBezTo>
                  <a:pt x="93560" y="32968"/>
                  <a:pt x="93369" y="33052"/>
                  <a:pt x="93155" y="33135"/>
                </a:cubicBezTo>
                <a:cubicBezTo>
                  <a:pt x="93238" y="33040"/>
                  <a:pt x="93334" y="32945"/>
                  <a:pt x="93441" y="32849"/>
                </a:cubicBezTo>
                <a:cubicBezTo>
                  <a:pt x="93500" y="32790"/>
                  <a:pt x="93548" y="32730"/>
                  <a:pt x="93608" y="32671"/>
                </a:cubicBezTo>
                <a:cubicBezTo>
                  <a:pt x="93810" y="32599"/>
                  <a:pt x="94000" y="32540"/>
                  <a:pt x="94203" y="32456"/>
                </a:cubicBezTo>
                <a:close/>
                <a:moveTo>
                  <a:pt x="66176" y="32718"/>
                </a:moveTo>
                <a:lnTo>
                  <a:pt x="66176" y="32718"/>
                </a:lnTo>
                <a:cubicBezTo>
                  <a:pt x="65937" y="32837"/>
                  <a:pt x="65711" y="32956"/>
                  <a:pt x="65473" y="33076"/>
                </a:cubicBezTo>
                <a:lnTo>
                  <a:pt x="64628" y="33159"/>
                </a:lnTo>
                <a:cubicBezTo>
                  <a:pt x="64878" y="33040"/>
                  <a:pt x="65128" y="32945"/>
                  <a:pt x="65378" y="32837"/>
                </a:cubicBezTo>
                <a:cubicBezTo>
                  <a:pt x="65652" y="32790"/>
                  <a:pt x="65902" y="32742"/>
                  <a:pt x="66176" y="32718"/>
                </a:cubicBezTo>
                <a:close/>
                <a:moveTo>
                  <a:pt x="92536" y="32421"/>
                </a:moveTo>
                <a:lnTo>
                  <a:pt x="92536" y="32421"/>
                </a:lnTo>
                <a:cubicBezTo>
                  <a:pt x="92369" y="32611"/>
                  <a:pt x="92203" y="32826"/>
                  <a:pt x="92036" y="33016"/>
                </a:cubicBezTo>
                <a:cubicBezTo>
                  <a:pt x="91798" y="33087"/>
                  <a:pt x="91548" y="33147"/>
                  <a:pt x="91310" y="33207"/>
                </a:cubicBezTo>
                <a:cubicBezTo>
                  <a:pt x="91476" y="33004"/>
                  <a:pt x="91619" y="32790"/>
                  <a:pt x="91786" y="32575"/>
                </a:cubicBezTo>
                <a:cubicBezTo>
                  <a:pt x="91822" y="32564"/>
                  <a:pt x="91857" y="32564"/>
                  <a:pt x="91905" y="32564"/>
                </a:cubicBezTo>
                <a:cubicBezTo>
                  <a:pt x="92119" y="32516"/>
                  <a:pt x="92322" y="32480"/>
                  <a:pt x="92536" y="32421"/>
                </a:cubicBezTo>
                <a:close/>
                <a:moveTo>
                  <a:pt x="93977" y="33207"/>
                </a:moveTo>
                <a:cubicBezTo>
                  <a:pt x="93971" y="33212"/>
                  <a:pt x="93962" y="33215"/>
                  <a:pt x="93954" y="33220"/>
                </a:cubicBezTo>
                <a:lnTo>
                  <a:pt x="93954" y="33220"/>
                </a:lnTo>
                <a:cubicBezTo>
                  <a:pt x="93961" y="33216"/>
                  <a:pt x="93969" y="33211"/>
                  <a:pt x="93977" y="33207"/>
                </a:cubicBezTo>
                <a:close/>
                <a:moveTo>
                  <a:pt x="64616" y="32968"/>
                </a:moveTo>
                <a:lnTo>
                  <a:pt x="64616" y="32968"/>
                </a:lnTo>
                <a:cubicBezTo>
                  <a:pt x="64402" y="33052"/>
                  <a:pt x="64211" y="33147"/>
                  <a:pt x="64032" y="33242"/>
                </a:cubicBezTo>
                <a:cubicBezTo>
                  <a:pt x="63782" y="33266"/>
                  <a:pt x="63544" y="33314"/>
                  <a:pt x="63306" y="33337"/>
                </a:cubicBezTo>
                <a:cubicBezTo>
                  <a:pt x="63497" y="33266"/>
                  <a:pt x="63699" y="33195"/>
                  <a:pt x="63913" y="33099"/>
                </a:cubicBezTo>
                <a:cubicBezTo>
                  <a:pt x="64151" y="33064"/>
                  <a:pt x="64366" y="33016"/>
                  <a:pt x="64616" y="32968"/>
                </a:cubicBezTo>
                <a:close/>
                <a:moveTo>
                  <a:pt x="93949" y="33222"/>
                </a:moveTo>
                <a:lnTo>
                  <a:pt x="93949" y="33222"/>
                </a:lnTo>
                <a:cubicBezTo>
                  <a:pt x="93941" y="33226"/>
                  <a:pt x="93934" y="33232"/>
                  <a:pt x="93929" y="33242"/>
                </a:cubicBezTo>
                <a:cubicBezTo>
                  <a:pt x="93858" y="33278"/>
                  <a:pt x="93798" y="33314"/>
                  <a:pt x="93739" y="33349"/>
                </a:cubicBezTo>
                <a:cubicBezTo>
                  <a:pt x="93762" y="33326"/>
                  <a:pt x="93798" y="33314"/>
                  <a:pt x="93822" y="33278"/>
                </a:cubicBezTo>
                <a:cubicBezTo>
                  <a:pt x="93862" y="33258"/>
                  <a:pt x="93902" y="33246"/>
                  <a:pt x="93949" y="33222"/>
                </a:cubicBezTo>
                <a:close/>
                <a:moveTo>
                  <a:pt x="94203" y="32837"/>
                </a:moveTo>
                <a:lnTo>
                  <a:pt x="94203" y="32837"/>
                </a:lnTo>
                <a:cubicBezTo>
                  <a:pt x="94084" y="32945"/>
                  <a:pt x="93977" y="33028"/>
                  <a:pt x="93858" y="33111"/>
                </a:cubicBezTo>
                <a:cubicBezTo>
                  <a:pt x="93691" y="33207"/>
                  <a:pt x="93524" y="33302"/>
                  <a:pt x="93381" y="33373"/>
                </a:cubicBezTo>
                <a:cubicBezTo>
                  <a:pt x="93500" y="33266"/>
                  <a:pt x="93619" y="33159"/>
                  <a:pt x="93727" y="33040"/>
                </a:cubicBezTo>
                <a:cubicBezTo>
                  <a:pt x="93881" y="32968"/>
                  <a:pt x="94048" y="32909"/>
                  <a:pt x="94203" y="32837"/>
                </a:cubicBezTo>
                <a:close/>
                <a:moveTo>
                  <a:pt x="93441" y="32730"/>
                </a:moveTo>
                <a:lnTo>
                  <a:pt x="93441" y="32730"/>
                </a:lnTo>
                <a:cubicBezTo>
                  <a:pt x="93429" y="32754"/>
                  <a:pt x="93393" y="32778"/>
                  <a:pt x="93381" y="32802"/>
                </a:cubicBezTo>
                <a:lnTo>
                  <a:pt x="92977" y="33207"/>
                </a:lnTo>
                <a:cubicBezTo>
                  <a:pt x="92762" y="33302"/>
                  <a:pt x="92548" y="33373"/>
                  <a:pt x="92334" y="33445"/>
                </a:cubicBezTo>
                <a:cubicBezTo>
                  <a:pt x="92488" y="33278"/>
                  <a:pt x="92631" y="33123"/>
                  <a:pt x="92786" y="32945"/>
                </a:cubicBezTo>
                <a:cubicBezTo>
                  <a:pt x="93012" y="32885"/>
                  <a:pt x="93215" y="32802"/>
                  <a:pt x="93441" y="32730"/>
                </a:cubicBezTo>
                <a:close/>
                <a:moveTo>
                  <a:pt x="62806" y="33337"/>
                </a:moveTo>
                <a:cubicBezTo>
                  <a:pt x="62723" y="33385"/>
                  <a:pt x="62627" y="33421"/>
                  <a:pt x="62544" y="33457"/>
                </a:cubicBezTo>
                <a:cubicBezTo>
                  <a:pt x="62449" y="33480"/>
                  <a:pt x="62366" y="33492"/>
                  <a:pt x="62294" y="33504"/>
                </a:cubicBezTo>
                <a:cubicBezTo>
                  <a:pt x="62425" y="33457"/>
                  <a:pt x="62544" y="33409"/>
                  <a:pt x="62675" y="33373"/>
                </a:cubicBezTo>
                <a:cubicBezTo>
                  <a:pt x="62723" y="33373"/>
                  <a:pt x="62770" y="33349"/>
                  <a:pt x="62806" y="33337"/>
                </a:cubicBezTo>
                <a:close/>
                <a:moveTo>
                  <a:pt x="66759" y="33087"/>
                </a:moveTo>
                <a:lnTo>
                  <a:pt x="66759" y="33087"/>
                </a:lnTo>
                <a:cubicBezTo>
                  <a:pt x="66473" y="33254"/>
                  <a:pt x="66199" y="33433"/>
                  <a:pt x="65937" y="33611"/>
                </a:cubicBezTo>
                <a:cubicBezTo>
                  <a:pt x="65545" y="33623"/>
                  <a:pt x="65164" y="33635"/>
                  <a:pt x="64771" y="33671"/>
                </a:cubicBezTo>
                <a:cubicBezTo>
                  <a:pt x="65056" y="33504"/>
                  <a:pt x="65354" y="33337"/>
                  <a:pt x="65640" y="33195"/>
                </a:cubicBezTo>
                <a:cubicBezTo>
                  <a:pt x="66009" y="33159"/>
                  <a:pt x="66378" y="33123"/>
                  <a:pt x="66759" y="33087"/>
                </a:cubicBezTo>
                <a:close/>
                <a:moveTo>
                  <a:pt x="92667" y="32980"/>
                </a:moveTo>
                <a:lnTo>
                  <a:pt x="92667" y="32980"/>
                </a:lnTo>
                <a:cubicBezTo>
                  <a:pt x="92548" y="33111"/>
                  <a:pt x="92417" y="33266"/>
                  <a:pt x="92298" y="33397"/>
                </a:cubicBezTo>
                <a:cubicBezTo>
                  <a:pt x="92262" y="33433"/>
                  <a:pt x="92238" y="33457"/>
                  <a:pt x="92203" y="33504"/>
                </a:cubicBezTo>
                <a:cubicBezTo>
                  <a:pt x="91976" y="33576"/>
                  <a:pt x="91738" y="33671"/>
                  <a:pt x="91524" y="33730"/>
                </a:cubicBezTo>
                <a:cubicBezTo>
                  <a:pt x="91679" y="33552"/>
                  <a:pt x="91834" y="33349"/>
                  <a:pt x="92000" y="33171"/>
                </a:cubicBezTo>
                <a:cubicBezTo>
                  <a:pt x="92215" y="33123"/>
                  <a:pt x="92441" y="33040"/>
                  <a:pt x="92667" y="32980"/>
                </a:cubicBezTo>
                <a:close/>
                <a:moveTo>
                  <a:pt x="93488" y="33147"/>
                </a:moveTo>
                <a:lnTo>
                  <a:pt x="93488" y="33147"/>
                </a:lnTo>
                <a:cubicBezTo>
                  <a:pt x="93346" y="33266"/>
                  <a:pt x="93227" y="33385"/>
                  <a:pt x="93096" y="33504"/>
                </a:cubicBezTo>
                <a:cubicBezTo>
                  <a:pt x="92917" y="33576"/>
                  <a:pt x="92726" y="33671"/>
                  <a:pt x="92536" y="33754"/>
                </a:cubicBezTo>
                <a:cubicBezTo>
                  <a:pt x="92667" y="33623"/>
                  <a:pt x="92798" y="33504"/>
                  <a:pt x="92929" y="33373"/>
                </a:cubicBezTo>
                <a:cubicBezTo>
                  <a:pt x="93107" y="33302"/>
                  <a:pt x="93310" y="33218"/>
                  <a:pt x="93488" y="33147"/>
                </a:cubicBezTo>
                <a:close/>
                <a:moveTo>
                  <a:pt x="65128" y="33242"/>
                </a:moveTo>
                <a:lnTo>
                  <a:pt x="65128" y="33242"/>
                </a:lnTo>
                <a:cubicBezTo>
                  <a:pt x="64866" y="33397"/>
                  <a:pt x="64616" y="33552"/>
                  <a:pt x="64342" y="33695"/>
                </a:cubicBezTo>
                <a:cubicBezTo>
                  <a:pt x="63997" y="33730"/>
                  <a:pt x="63663" y="33742"/>
                  <a:pt x="63318" y="33778"/>
                </a:cubicBezTo>
                <a:cubicBezTo>
                  <a:pt x="63604" y="33623"/>
                  <a:pt x="63878" y="33492"/>
                  <a:pt x="64175" y="33361"/>
                </a:cubicBezTo>
                <a:cubicBezTo>
                  <a:pt x="64485" y="33314"/>
                  <a:pt x="64806" y="33278"/>
                  <a:pt x="65128" y="33242"/>
                </a:cubicBezTo>
                <a:close/>
                <a:moveTo>
                  <a:pt x="93429" y="33468"/>
                </a:moveTo>
                <a:cubicBezTo>
                  <a:pt x="93334" y="33552"/>
                  <a:pt x="93250" y="33611"/>
                  <a:pt x="93155" y="33683"/>
                </a:cubicBezTo>
                <a:cubicBezTo>
                  <a:pt x="93036" y="33754"/>
                  <a:pt x="92905" y="33838"/>
                  <a:pt x="92774" y="33897"/>
                </a:cubicBezTo>
                <a:cubicBezTo>
                  <a:pt x="92857" y="33814"/>
                  <a:pt x="92965" y="33730"/>
                  <a:pt x="93048" y="33647"/>
                </a:cubicBezTo>
                <a:cubicBezTo>
                  <a:pt x="93167" y="33599"/>
                  <a:pt x="93310" y="33540"/>
                  <a:pt x="93429" y="33468"/>
                </a:cubicBezTo>
                <a:close/>
                <a:moveTo>
                  <a:pt x="63580" y="33445"/>
                </a:moveTo>
                <a:lnTo>
                  <a:pt x="63580" y="33445"/>
                </a:lnTo>
                <a:cubicBezTo>
                  <a:pt x="63330" y="33564"/>
                  <a:pt x="63080" y="33695"/>
                  <a:pt x="62842" y="33838"/>
                </a:cubicBezTo>
                <a:cubicBezTo>
                  <a:pt x="62532" y="33861"/>
                  <a:pt x="62199" y="33897"/>
                  <a:pt x="61889" y="33933"/>
                </a:cubicBezTo>
                <a:cubicBezTo>
                  <a:pt x="62151" y="33814"/>
                  <a:pt x="62425" y="33695"/>
                  <a:pt x="62687" y="33599"/>
                </a:cubicBezTo>
                <a:cubicBezTo>
                  <a:pt x="62985" y="33540"/>
                  <a:pt x="63282" y="33492"/>
                  <a:pt x="63580" y="33445"/>
                </a:cubicBezTo>
                <a:close/>
                <a:moveTo>
                  <a:pt x="91893" y="33207"/>
                </a:moveTo>
                <a:cubicBezTo>
                  <a:pt x="91726" y="33397"/>
                  <a:pt x="91583" y="33576"/>
                  <a:pt x="91417" y="33766"/>
                </a:cubicBezTo>
                <a:cubicBezTo>
                  <a:pt x="91179" y="33849"/>
                  <a:pt x="90941" y="33921"/>
                  <a:pt x="90702" y="33980"/>
                </a:cubicBezTo>
                <a:cubicBezTo>
                  <a:pt x="90857" y="33790"/>
                  <a:pt x="91012" y="33588"/>
                  <a:pt x="91179" y="33385"/>
                </a:cubicBezTo>
                <a:lnTo>
                  <a:pt x="91893" y="33207"/>
                </a:lnTo>
                <a:close/>
                <a:moveTo>
                  <a:pt x="61961" y="33718"/>
                </a:moveTo>
                <a:lnTo>
                  <a:pt x="61961" y="33718"/>
                </a:lnTo>
                <a:cubicBezTo>
                  <a:pt x="61746" y="33802"/>
                  <a:pt x="61544" y="33909"/>
                  <a:pt x="61318" y="34016"/>
                </a:cubicBezTo>
                <a:cubicBezTo>
                  <a:pt x="61080" y="34040"/>
                  <a:pt x="60865" y="34076"/>
                  <a:pt x="60627" y="34099"/>
                </a:cubicBezTo>
                <a:cubicBezTo>
                  <a:pt x="60853" y="34016"/>
                  <a:pt x="61103" y="33921"/>
                  <a:pt x="61354" y="33838"/>
                </a:cubicBezTo>
                <a:cubicBezTo>
                  <a:pt x="61556" y="33790"/>
                  <a:pt x="61758" y="33754"/>
                  <a:pt x="61961" y="33718"/>
                </a:cubicBezTo>
                <a:close/>
                <a:moveTo>
                  <a:pt x="92774" y="33433"/>
                </a:moveTo>
                <a:lnTo>
                  <a:pt x="92774" y="33433"/>
                </a:lnTo>
                <a:cubicBezTo>
                  <a:pt x="92619" y="33576"/>
                  <a:pt x="92488" y="33707"/>
                  <a:pt x="92334" y="33849"/>
                </a:cubicBezTo>
                <a:cubicBezTo>
                  <a:pt x="92131" y="33933"/>
                  <a:pt x="91941" y="34028"/>
                  <a:pt x="91726" y="34099"/>
                </a:cubicBezTo>
                <a:cubicBezTo>
                  <a:pt x="91857" y="33945"/>
                  <a:pt x="92012" y="33802"/>
                  <a:pt x="92143" y="33647"/>
                </a:cubicBezTo>
                <a:lnTo>
                  <a:pt x="92774" y="33433"/>
                </a:lnTo>
                <a:close/>
                <a:moveTo>
                  <a:pt x="91726" y="32599"/>
                </a:moveTo>
                <a:lnTo>
                  <a:pt x="91726" y="32599"/>
                </a:lnTo>
                <a:cubicBezTo>
                  <a:pt x="91560" y="32802"/>
                  <a:pt x="91417" y="33016"/>
                  <a:pt x="91250" y="33218"/>
                </a:cubicBezTo>
                <a:cubicBezTo>
                  <a:pt x="91000" y="33278"/>
                  <a:pt x="90726" y="33337"/>
                  <a:pt x="90476" y="33397"/>
                </a:cubicBezTo>
                <a:cubicBezTo>
                  <a:pt x="87910" y="33956"/>
                  <a:pt x="85287" y="34134"/>
                  <a:pt x="82662" y="34134"/>
                </a:cubicBezTo>
                <a:cubicBezTo>
                  <a:pt x="80306" y="34134"/>
                  <a:pt x="77949" y="33990"/>
                  <a:pt x="75629" y="33849"/>
                </a:cubicBezTo>
                <a:cubicBezTo>
                  <a:pt x="73498" y="33718"/>
                  <a:pt x="71307" y="33576"/>
                  <a:pt x="69164" y="33564"/>
                </a:cubicBezTo>
                <a:cubicBezTo>
                  <a:pt x="68923" y="33561"/>
                  <a:pt x="68683" y="33559"/>
                  <a:pt x="68443" y="33559"/>
                </a:cubicBezTo>
                <a:cubicBezTo>
                  <a:pt x="67724" y="33559"/>
                  <a:pt x="67012" y="33573"/>
                  <a:pt x="66307" y="33599"/>
                </a:cubicBezTo>
                <a:cubicBezTo>
                  <a:pt x="66592" y="33421"/>
                  <a:pt x="66866" y="33242"/>
                  <a:pt x="67164" y="33064"/>
                </a:cubicBezTo>
                <a:cubicBezTo>
                  <a:pt x="68521" y="32968"/>
                  <a:pt x="69938" y="32909"/>
                  <a:pt x="71402" y="32909"/>
                </a:cubicBezTo>
                <a:cubicBezTo>
                  <a:pt x="73498" y="32909"/>
                  <a:pt x="75641" y="33004"/>
                  <a:pt x="77725" y="33099"/>
                </a:cubicBezTo>
                <a:cubicBezTo>
                  <a:pt x="79730" y="33192"/>
                  <a:pt x="81762" y="33285"/>
                  <a:pt x="83795" y="33285"/>
                </a:cubicBezTo>
                <a:cubicBezTo>
                  <a:pt x="86457" y="33285"/>
                  <a:pt x="89121" y="33126"/>
                  <a:pt x="91726" y="32599"/>
                </a:cubicBezTo>
                <a:close/>
                <a:moveTo>
                  <a:pt x="60330" y="34040"/>
                </a:moveTo>
                <a:cubicBezTo>
                  <a:pt x="60187" y="34099"/>
                  <a:pt x="60056" y="34147"/>
                  <a:pt x="59913" y="34207"/>
                </a:cubicBezTo>
                <a:cubicBezTo>
                  <a:pt x="59758" y="34230"/>
                  <a:pt x="59615" y="34242"/>
                  <a:pt x="59460" y="34278"/>
                </a:cubicBezTo>
                <a:cubicBezTo>
                  <a:pt x="59627" y="34219"/>
                  <a:pt x="59770" y="34171"/>
                  <a:pt x="59937" y="34135"/>
                </a:cubicBezTo>
                <a:cubicBezTo>
                  <a:pt x="60068" y="34099"/>
                  <a:pt x="60211" y="34076"/>
                  <a:pt x="60330" y="34040"/>
                </a:cubicBezTo>
                <a:close/>
                <a:moveTo>
                  <a:pt x="92774" y="33778"/>
                </a:moveTo>
                <a:lnTo>
                  <a:pt x="92774" y="33778"/>
                </a:lnTo>
                <a:cubicBezTo>
                  <a:pt x="92655" y="33873"/>
                  <a:pt x="92536" y="33969"/>
                  <a:pt x="92429" y="34076"/>
                </a:cubicBezTo>
                <a:cubicBezTo>
                  <a:pt x="92262" y="34159"/>
                  <a:pt x="92084" y="34254"/>
                  <a:pt x="91917" y="34326"/>
                </a:cubicBezTo>
                <a:cubicBezTo>
                  <a:pt x="92036" y="34230"/>
                  <a:pt x="92155" y="34111"/>
                  <a:pt x="92274" y="33992"/>
                </a:cubicBezTo>
                <a:lnTo>
                  <a:pt x="92774" y="33778"/>
                </a:lnTo>
                <a:close/>
                <a:moveTo>
                  <a:pt x="92560" y="34147"/>
                </a:moveTo>
                <a:lnTo>
                  <a:pt x="92560" y="34147"/>
                </a:lnTo>
                <a:cubicBezTo>
                  <a:pt x="92536" y="34159"/>
                  <a:pt x="92512" y="34183"/>
                  <a:pt x="92488" y="34207"/>
                </a:cubicBezTo>
                <a:cubicBezTo>
                  <a:pt x="92417" y="34230"/>
                  <a:pt x="92322" y="34290"/>
                  <a:pt x="92250" y="34338"/>
                </a:cubicBezTo>
                <a:cubicBezTo>
                  <a:pt x="92298" y="34302"/>
                  <a:pt x="92334" y="34278"/>
                  <a:pt x="92369" y="34230"/>
                </a:cubicBezTo>
                <a:cubicBezTo>
                  <a:pt x="92429" y="34207"/>
                  <a:pt x="92488" y="34171"/>
                  <a:pt x="92560" y="34147"/>
                </a:cubicBezTo>
                <a:close/>
                <a:moveTo>
                  <a:pt x="65723" y="33754"/>
                </a:moveTo>
                <a:lnTo>
                  <a:pt x="65723" y="33754"/>
                </a:lnTo>
                <a:cubicBezTo>
                  <a:pt x="65437" y="33945"/>
                  <a:pt x="65164" y="34147"/>
                  <a:pt x="64890" y="34350"/>
                </a:cubicBezTo>
                <a:cubicBezTo>
                  <a:pt x="64473" y="34350"/>
                  <a:pt x="64056" y="34373"/>
                  <a:pt x="63640" y="34373"/>
                </a:cubicBezTo>
                <a:cubicBezTo>
                  <a:pt x="63913" y="34195"/>
                  <a:pt x="64211" y="34016"/>
                  <a:pt x="64521" y="33838"/>
                </a:cubicBezTo>
                <a:cubicBezTo>
                  <a:pt x="64925" y="33802"/>
                  <a:pt x="65330" y="33790"/>
                  <a:pt x="65723" y="33754"/>
                </a:cubicBezTo>
                <a:close/>
                <a:moveTo>
                  <a:pt x="92012" y="33695"/>
                </a:moveTo>
                <a:lnTo>
                  <a:pt x="92012" y="33695"/>
                </a:lnTo>
                <a:cubicBezTo>
                  <a:pt x="91857" y="33861"/>
                  <a:pt x="91714" y="34016"/>
                  <a:pt x="91560" y="34159"/>
                </a:cubicBezTo>
                <a:cubicBezTo>
                  <a:pt x="91345" y="34242"/>
                  <a:pt x="91119" y="34338"/>
                  <a:pt x="90893" y="34409"/>
                </a:cubicBezTo>
                <a:cubicBezTo>
                  <a:pt x="91012" y="34278"/>
                  <a:pt x="91131" y="34159"/>
                  <a:pt x="91250" y="34028"/>
                </a:cubicBezTo>
                <a:cubicBezTo>
                  <a:pt x="91286" y="33980"/>
                  <a:pt x="91310" y="33945"/>
                  <a:pt x="91357" y="33909"/>
                </a:cubicBezTo>
                <a:cubicBezTo>
                  <a:pt x="91583" y="33838"/>
                  <a:pt x="91786" y="33778"/>
                  <a:pt x="92012" y="33695"/>
                </a:cubicBezTo>
                <a:close/>
                <a:moveTo>
                  <a:pt x="64092" y="33861"/>
                </a:moveTo>
                <a:cubicBezTo>
                  <a:pt x="63806" y="34040"/>
                  <a:pt x="63532" y="34219"/>
                  <a:pt x="63270" y="34397"/>
                </a:cubicBezTo>
                <a:cubicBezTo>
                  <a:pt x="62889" y="34409"/>
                  <a:pt x="62497" y="34433"/>
                  <a:pt x="62127" y="34445"/>
                </a:cubicBezTo>
                <a:lnTo>
                  <a:pt x="63020" y="33957"/>
                </a:lnTo>
                <a:cubicBezTo>
                  <a:pt x="63366" y="33921"/>
                  <a:pt x="63735" y="33897"/>
                  <a:pt x="64092" y="33861"/>
                </a:cubicBezTo>
                <a:close/>
                <a:moveTo>
                  <a:pt x="62532" y="33992"/>
                </a:moveTo>
                <a:lnTo>
                  <a:pt x="62532" y="33992"/>
                </a:lnTo>
                <a:cubicBezTo>
                  <a:pt x="62258" y="34147"/>
                  <a:pt x="61973" y="34314"/>
                  <a:pt x="61711" y="34469"/>
                </a:cubicBezTo>
                <a:cubicBezTo>
                  <a:pt x="61342" y="34504"/>
                  <a:pt x="60973" y="34516"/>
                  <a:pt x="60627" y="34540"/>
                </a:cubicBezTo>
                <a:cubicBezTo>
                  <a:pt x="60901" y="34397"/>
                  <a:pt x="61199" y="34266"/>
                  <a:pt x="61484" y="34111"/>
                </a:cubicBezTo>
                <a:cubicBezTo>
                  <a:pt x="61830" y="34076"/>
                  <a:pt x="62163" y="34028"/>
                  <a:pt x="62532" y="33992"/>
                </a:cubicBezTo>
                <a:close/>
                <a:moveTo>
                  <a:pt x="60937" y="34195"/>
                </a:moveTo>
                <a:cubicBezTo>
                  <a:pt x="60675" y="34326"/>
                  <a:pt x="60413" y="34445"/>
                  <a:pt x="60175" y="34576"/>
                </a:cubicBezTo>
                <a:cubicBezTo>
                  <a:pt x="59865" y="34611"/>
                  <a:pt x="59556" y="34635"/>
                  <a:pt x="59258" y="34671"/>
                </a:cubicBezTo>
                <a:cubicBezTo>
                  <a:pt x="59532" y="34552"/>
                  <a:pt x="59806" y="34433"/>
                  <a:pt x="60103" y="34314"/>
                </a:cubicBezTo>
                <a:cubicBezTo>
                  <a:pt x="60365" y="34278"/>
                  <a:pt x="60651" y="34230"/>
                  <a:pt x="60937" y="34195"/>
                </a:cubicBezTo>
                <a:close/>
                <a:moveTo>
                  <a:pt x="91250" y="33945"/>
                </a:moveTo>
                <a:lnTo>
                  <a:pt x="91202" y="33992"/>
                </a:lnTo>
                <a:cubicBezTo>
                  <a:pt x="91060" y="34159"/>
                  <a:pt x="90929" y="34302"/>
                  <a:pt x="90774" y="34469"/>
                </a:cubicBezTo>
                <a:cubicBezTo>
                  <a:pt x="90548" y="34564"/>
                  <a:pt x="90310" y="34635"/>
                  <a:pt x="90095" y="34707"/>
                </a:cubicBezTo>
                <a:cubicBezTo>
                  <a:pt x="90250" y="34528"/>
                  <a:pt x="90405" y="34338"/>
                  <a:pt x="90548" y="34159"/>
                </a:cubicBezTo>
                <a:cubicBezTo>
                  <a:pt x="90786" y="34088"/>
                  <a:pt x="91024" y="34016"/>
                  <a:pt x="91250" y="33945"/>
                </a:cubicBezTo>
                <a:close/>
                <a:moveTo>
                  <a:pt x="92084" y="34076"/>
                </a:moveTo>
                <a:lnTo>
                  <a:pt x="92084" y="34076"/>
                </a:lnTo>
                <a:cubicBezTo>
                  <a:pt x="91953" y="34207"/>
                  <a:pt x="91798" y="34326"/>
                  <a:pt x="91667" y="34445"/>
                </a:cubicBezTo>
                <a:cubicBezTo>
                  <a:pt x="91476" y="34540"/>
                  <a:pt x="91286" y="34635"/>
                  <a:pt x="91083" y="34731"/>
                </a:cubicBezTo>
                <a:cubicBezTo>
                  <a:pt x="91226" y="34588"/>
                  <a:pt x="91369" y="34457"/>
                  <a:pt x="91500" y="34314"/>
                </a:cubicBezTo>
                <a:cubicBezTo>
                  <a:pt x="91703" y="34230"/>
                  <a:pt x="91893" y="34159"/>
                  <a:pt x="92084" y="34076"/>
                </a:cubicBezTo>
                <a:close/>
                <a:moveTo>
                  <a:pt x="59389" y="34433"/>
                </a:moveTo>
                <a:lnTo>
                  <a:pt x="59389" y="34433"/>
                </a:lnTo>
                <a:cubicBezTo>
                  <a:pt x="59163" y="34528"/>
                  <a:pt x="58937" y="34635"/>
                  <a:pt x="58698" y="34742"/>
                </a:cubicBezTo>
                <a:cubicBezTo>
                  <a:pt x="58436" y="34766"/>
                  <a:pt x="58163" y="34814"/>
                  <a:pt x="57901" y="34850"/>
                </a:cubicBezTo>
                <a:cubicBezTo>
                  <a:pt x="58139" y="34754"/>
                  <a:pt x="58389" y="34647"/>
                  <a:pt x="58639" y="34564"/>
                </a:cubicBezTo>
                <a:cubicBezTo>
                  <a:pt x="58889" y="34516"/>
                  <a:pt x="59151" y="34469"/>
                  <a:pt x="59389" y="34433"/>
                </a:cubicBezTo>
                <a:close/>
                <a:moveTo>
                  <a:pt x="92012" y="34409"/>
                </a:moveTo>
                <a:lnTo>
                  <a:pt x="92012" y="34409"/>
                </a:lnTo>
                <a:cubicBezTo>
                  <a:pt x="91953" y="34457"/>
                  <a:pt x="91905" y="34504"/>
                  <a:pt x="91845" y="34552"/>
                </a:cubicBezTo>
                <a:cubicBezTo>
                  <a:pt x="91798" y="34576"/>
                  <a:pt x="91774" y="34611"/>
                  <a:pt x="91726" y="34635"/>
                </a:cubicBezTo>
                <a:cubicBezTo>
                  <a:pt x="91583" y="34707"/>
                  <a:pt x="91441" y="34802"/>
                  <a:pt x="91298" y="34873"/>
                </a:cubicBezTo>
                <a:cubicBezTo>
                  <a:pt x="91417" y="34790"/>
                  <a:pt x="91524" y="34695"/>
                  <a:pt x="91607" y="34611"/>
                </a:cubicBezTo>
                <a:cubicBezTo>
                  <a:pt x="91738" y="34552"/>
                  <a:pt x="91881" y="34469"/>
                  <a:pt x="92012" y="34409"/>
                </a:cubicBezTo>
                <a:close/>
                <a:moveTo>
                  <a:pt x="57710" y="34754"/>
                </a:moveTo>
                <a:cubicBezTo>
                  <a:pt x="57555" y="34814"/>
                  <a:pt x="57389" y="34873"/>
                  <a:pt x="57246" y="34945"/>
                </a:cubicBezTo>
                <a:cubicBezTo>
                  <a:pt x="57079" y="34981"/>
                  <a:pt x="56901" y="35004"/>
                  <a:pt x="56734" y="35040"/>
                </a:cubicBezTo>
                <a:cubicBezTo>
                  <a:pt x="56901" y="34981"/>
                  <a:pt x="57079" y="34933"/>
                  <a:pt x="57246" y="34873"/>
                </a:cubicBezTo>
                <a:cubicBezTo>
                  <a:pt x="57389" y="34826"/>
                  <a:pt x="57544" y="34802"/>
                  <a:pt x="57710" y="34754"/>
                </a:cubicBezTo>
                <a:close/>
                <a:moveTo>
                  <a:pt x="91357" y="34373"/>
                </a:moveTo>
                <a:lnTo>
                  <a:pt x="90929" y="34802"/>
                </a:lnTo>
                <a:cubicBezTo>
                  <a:pt x="90714" y="34885"/>
                  <a:pt x="90512" y="34981"/>
                  <a:pt x="90286" y="35064"/>
                </a:cubicBezTo>
                <a:cubicBezTo>
                  <a:pt x="90429" y="34933"/>
                  <a:pt x="90583" y="34766"/>
                  <a:pt x="90726" y="34611"/>
                </a:cubicBezTo>
                <a:cubicBezTo>
                  <a:pt x="90941" y="34528"/>
                  <a:pt x="91143" y="34457"/>
                  <a:pt x="91357" y="34373"/>
                </a:cubicBezTo>
                <a:close/>
                <a:moveTo>
                  <a:pt x="91107" y="33397"/>
                </a:moveTo>
                <a:lnTo>
                  <a:pt x="91107" y="33397"/>
                </a:lnTo>
                <a:cubicBezTo>
                  <a:pt x="90941" y="33599"/>
                  <a:pt x="90786" y="33802"/>
                  <a:pt x="90631" y="33992"/>
                </a:cubicBezTo>
                <a:cubicBezTo>
                  <a:pt x="90107" y="34147"/>
                  <a:pt x="89583" y="34278"/>
                  <a:pt x="89059" y="34397"/>
                </a:cubicBezTo>
                <a:cubicBezTo>
                  <a:pt x="86547" y="34962"/>
                  <a:pt x="83973" y="35152"/>
                  <a:pt x="81390" y="35152"/>
                </a:cubicBezTo>
                <a:cubicBezTo>
                  <a:pt x="78747" y="35152"/>
                  <a:pt x="76093" y="34953"/>
                  <a:pt x="73486" y="34754"/>
                </a:cubicBezTo>
                <a:cubicBezTo>
                  <a:pt x="71319" y="34588"/>
                  <a:pt x="69081" y="34433"/>
                  <a:pt x="66890" y="34373"/>
                </a:cubicBezTo>
                <a:cubicBezTo>
                  <a:pt x="66318" y="34350"/>
                  <a:pt x="65759" y="34350"/>
                  <a:pt x="65187" y="34350"/>
                </a:cubicBezTo>
                <a:cubicBezTo>
                  <a:pt x="65461" y="34147"/>
                  <a:pt x="65759" y="33945"/>
                  <a:pt x="66056" y="33742"/>
                </a:cubicBezTo>
                <a:cubicBezTo>
                  <a:pt x="67069" y="33718"/>
                  <a:pt x="68092" y="33695"/>
                  <a:pt x="69140" y="33695"/>
                </a:cubicBezTo>
                <a:cubicBezTo>
                  <a:pt x="71283" y="33730"/>
                  <a:pt x="73462" y="33861"/>
                  <a:pt x="75593" y="33980"/>
                </a:cubicBezTo>
                <a:cubicBezTo>
                  <a:pt x="77935" y="34122"/>
                  <a:pt x="80311" y="34266"/>
                  <a:pt x="82684" y="34266"/>
                </a:cubicBezTo>
                <a:cubicBezTo>
                  <a:pt x="85307" y="34266"/>
                  <a:pt x="87925" y="34090"/>
                  <a:pt x="90488" y="33540"/>
                </a:cubicBezTo>
                <a:cubicBezTo>
                  <a:pt x="90702" y="33492"/>
                  <a:pt x="90893" y="33445"/>
                  <a:pt x="91107" y="33397"/>
                </a:cubicBezTo>
                <a:close/>
                <a:moveTo>
                  <a:pt x="63068" y="34528"/>
                </a:moveTo>
                <a:lnTo>
                  <a:pt x="63068" y="34528"/>
                </a:lnTo>
                <a:cubicBezTo>
                  <a:pt x="62782" y="34731"/>
                  <a:pt x="62497" y="34933"/>
                  <a:pt x="62211" y="35147"/>
                </a:cubicBezTo>
                <a:cubicBezTo>
                  <a:pt x="61794" y="35147"/>
                  <a:pt x="61365" y="35147"/>
                  <a:pt x="60949" y="35159"/>
                </a:cubicBezTo>
                <a:cubicBezTo>
                  <a:pt x="61258" y="34969"/>
                  <a:pt x="61556" y="34766"/>
                  <a:pt x="61877" y="34588"/>
                </a:cubicBezTo>
                <a:cubicBezTo>
                  <a:pt x="62258" y="34564"/>
                  <a:pt x="62663" y="34552"/>
                  <a:pt x="63068" y="34528"/>
                </a:cubicBezTo>
                <a:close/>
                <a:moveTo>
                  <a:pt x="64699" y="34492"/>
                </a:moveTo>
                <a:cubicBezTo>
                  <a:pt x="64413" y="34695"/>
                  <a:pt x="64140" y="34921"/>
                  <a:pt x="63866" y="35159"/>
                </a:cubicBezTo>
                <a:cubicBezTo>
                  <a:pt x="63425" y="35135"/>
                  <a:pt x="62973" y="35135"/>
                  <a:pt x="62544" y="35135"/>
                </a:cubicBezTo>
                <a:cubicBezTo>
                  <a:pt x="62830" y="34933"/>
                  <a:pt x="63128" y="34731"/>
                  <a:pt x="63437" y="34516"/>
                </a:cubicBezTo>
                <a:cubicBezTo>
                  <a:pt x="63854" y="34504"/>
                  <a:pt x="64271" y="34492"/>
                  <a:pt x="64699" y="34492"/>
                </a:cubicBezTo>
                <a:close/>
                <a:moveTo>
                  <a:pt x="61473" y="34611"/>
                </a:moveTo>
                <a:lnTo>
                  <a:pt x="61473" y="34611"/>
                </a:lnTo>
                <a:cubicBezTo>
                  <a:pt x="61175" y="34790"/>
                  <a:pt x="60889" y="34969"/>
                  <a:pt x="60627" y="35159"/>
                </a:cubicBezTo>
                <a:lnTo>
                  <a:pt x="59413" y="35207"/>
                </a:lnTo>
                <a:cubicBezTo>
                  <a:pt x="59710" y="35028"/>
                  <a:pt x="60008" y="34861"/>
                  <a:pt x="60330" y="34695"/>
                </a:cubicBezTo>
                <a:cubicBezTo>
                  <a:pt x="60699" y="34671"/>
                  <a:pt x="61080" y="34635"/>
                  <a:pt x="61473" y="34611"/>
                </a:cubicBezTo>
                <a:close/>
                <a:moveTo>
                  <a:pt x="59877" y="34742"/>
                </a:moveTo>
                <a:cubicBezTo>
                  <a:pt x="59591" y="34909"/>
                  <a:pt x="59318" y="35064"/>
                  <a:pt x="59044" y="35231"/>
                </a:cubicBezTo>
                <a:cubicBezTo>
                  <a:pt x="58675" y="35242"/>
                  <a:pt x="58317" y="35278"/>
                  <a:pt x="57948" y="35302"/>
                </a:cubicBezTo>
                <a:cubicBezTo>
                  <a:pt x="58246" y="35159"/>
                  <a:pt x="58544" y="35004"/>
                  <a:pt x="58853" y="34861"/>
                </a:cubicBezTo>
                <a:cubicBezTo>
                  <a:pt x="59187" y="34814"/>
                  <a:pt x="59532" y="34790"/>
                  <a:pt x="59877" y="34742"/>
                </a:cubicBezTo>
                <a:close/>
                <a:moveTo>
                  <a:pt x="91143" y="35064"/>
                </a:moveTo>
                <a:lnTo>
                  <a:pt x="91143" y="35064"/>
                </a:lnTo>
                <a:cubicBezTo>
                  <a:pt x="91107" y="35100"/>
                  <a:pt x="91072" y="35123"/>
                  <a:pt x="91024" y="35159"/>
                </a:cubicBezTo>
                <a:cubicBezTo>
                  <a:pt x="90964" y="35207"/>
                  <a:pt x="90881" y="35266"/>
                  <a:pt x="90786" y="35302"/>
                </a:cubicBezTo>
                <a:cubicBezTo>
                  <a:pt x="90833" y="35266"/>
                  <a:pt x="90881" y="35231"/>
                  <a:pt x="90929" y="35183"/>
                </a:cubicBezTo>
                <a:cubicBezTo>
                  <a:pt x="91000" y="35147"/>
                  <a:pt x="91072" y="35112"/>
                  <a:pt x="91143" y="35064"/>
                </a:cubicBezTo>
                <a:close/>
                <a:moveTo>
                  <a:pt x="91369" y="34731"/>
                </a:moveTo>
                <a:lnTo>
                  <a:pt x="91369" y="34731"/>
                </a:lnTo>
                <a:cubicBezTo>
                  <a:pt x="91238" y="34826"/>
                  <a:pt x="91119" y="34933"/>
                  <a:pt x="90988" y="35052"/>
                </a:cubicBezTo>
                <a:cubicBezTo>
                  <a:pt x="90810" y="35147"/>
                  <a:pt x="90643" y="35231"/>
                  <a:pt x="90464" y="35326"/>
                </a:cubicBezTo>
                <a:cubicBezTo>
                  <a:pt x="90595" y="35207"/>
                  <a:pt x="90726" y="35088"/>
                  <a:pt x="90845" y="34969"/>
                </a:cubicBezTo>
                <a:cubicBezTo>
                  <a:pt x="91024" y="34885"/>
                  <a:pt x="91202" y="34814"/>
                  <a:pt x="91369" y="34731"/>
                </a:cubicBezTo>
                <a:close/>
                <a:moveTo>
                  <a:pt x="90607" y="34647"/>
                </a:moveTo>
                <a:cubicBezTo>
                  <a:pt x="90464" y="34814"/>
                  <a:pt x="90298" y="34981"/>
                  <a:pt x="90155" y="35123"/>
                </a:cubicBezTo>
                <a:cubicBezTo>
                  <a:pt x="89917" y="35231"/>
                  <a:pt x="89702" y="35302"/>
                  <a:pt x="89476" y="35397"/>
                </a:cubicBezTo>
                <a:cubicBezTo>
                  <a:pt x="89631" y="35231"/>
                  <a:pt x="89798" y="35052"/>
                  <a:pt x="89940" y="34873"/>
                </a:cubicBezTo>
                <a:lnTo>
                  <a:pt x="90607" y="34647"/>
                </a:lnTo>
                <a:close/>
                <a:moveTo>
                  <a:pt x="58329" y="34921"/>
                </a:moveTo>
                <a:lnTo>
                  <a:pt x="58329" y="34921"/>
                </a:lnTo>
                <a:cubicBezTo>
                  <a:pt x="58044" y="35052"/>
                  <a:pt x="57782" y="35183"/>
                  <a:pt x="57508" y="35338"/>
                </a:cubicBezTo>
                <a:cubicBezTo>
                  <a:pt x="57174" y="35362"/>
                  <a:pt x="56829" y="35397"/>
                  <a:pt x="56496" y="35433"/>
                </a:cubicBezTo>
                <a:cubicBezTo>
                  <a:pt x="56782" y="35302"/>
                  <a:pt x="57079" y="35183"/>
                  <a:pt x="57377" y="35064"/>
                </a:cubicBezTo>
                <a:cubicBezTo>
                  <a:pt x="57686" y="35004"/>
                  <a:pt x="58020" y="34969"/>
                  <a:pt x="58329" y="34921"/>
                </a:cubicBezTo>
                <a:close/>
                <a:moveTo>
                  <a:pt x="56734" y="35147"/>
                </a:moveTo>
                <a:lnTo>
                  <a:pt x="56734" y="35147"/>
                </a:lnTo>
                <a:cubicBezTo>
                  <a:pt x="56484" y="35278"/>
                  <a:pt x="56246" y="35385"/>
                  <a:pt x="56008" y="35481"/>
                </a:cubicBezTo>
                <a:cubicBezTo>
                  <a:pt x="55710" y="35516"/>
                  <a:pt x="55424" y="35564"/>
                  <a:pt x="55150" y="35588"/>
                </a:cubicBezTo>
                <a:cubicBezTo>
                  <a:pt x="55400" y="35481"/>
                  <a:pt x="55662" y="35397"/>
                  <a:pt x="55936" y="35290"/>
                </a:cubicBezTo>
                <a:cubicBezTo>
                  <a:pt x="56198" y="35242"/>
                  <a:pt x="56472" y="35183"/>
                  <a:pt x="56734" y="35147"/>
                </a:cubicBezTo>
                <a:close/>
                <a:moveTo>
                  <a:pt x="90655" y="35040"/>
                </a:moveTo>
                <a:cubicBezTo>
                  <a:pt x="90524" y="35171"/>
                  <a:pt x="90369" y="35290"/>
                  <a:pt x="90238" y="35421"/>
                </a:cubicBezTo>
                <a:cubicBezTo>
                  <a:pt x="90048" y="35516"/>
                  <a:pt x="89857" y="35623"/>
                  <a:pt x="89643" y="35707"/>
                </a:cubicBezTo>
                <a:cubicBezTo>
                  <a:pt x="89798" y="35576"/>
                  <a:pt x="89929" y="35421"/>
                  <a:pt x="90071" y="35278"/>
                </a:cubicBezTo>
                <a:cubicBezTo>
                  <a:pt x="90274" y="35207"/>
                  <a:pt x="90464" y="35112"/>
                  <a:pt x="90655" y="35040"/>
                </a:cubicBezTo>
                <a:close/>
                <a:moveTo>
                  <a:pt x="55043" y="35481"/>
                </a:moveTo>
                <a:lnTo>
                  <a:pt x="55043" y="35481"/>
                </a:lnTo>
                <a:cubicBezTo>
                  <a:pt x="54865" y="35564"/>
                  <a:pt x="54698" y="35623"/>
                  <a:pt x="54519" y="35695"/>
                </a:cubicBezTo>
                <a:lnTo>
                  <a:pt x="53936" y="35778"/>
                </a:lnTo>
                <a:lnTo>
                  <a:pt x="54519" y="35600"/>
                </a:lnTo>
                <a:cubicBezTo>
                  <a:pt x="54698" y="35564"/>
                  <a:pt x="54865" y="35516"/>
                  <a:pt x="55043" y="35481"/>
                </a:cubicBezTo>
                <a:close/>
                <a:moveTo>
                  <a:pt x="90631" y="35350"/>
                </a:moveTo>
                <a:lnTo>
                  <a:pt x="90631" y="35350"/>
                </a:lnTo>
                <a:cubicBezTo>
                  <a:pt x="90524" y="35421"/>
                  <a:pt x="90417" y="35516"/>
                  <a:pt x="90333" y="35588"/>
                </a:cubicBezTo>
                <a:cubicBezTo>
                  <a:pt x="90167" y="35683"/>
                  <a:pt x="90012" y="35766"/>
                  <a:pt x="89869" y="35838"/>
                </a:cubicBezTo>
                <a:cubicBezTo>
                  <a:pt x="89976" y="35754"/>
                  <a:pt x="90071" y="35659"/>
                  <a:pt x="90190" y="35564"/>
                </a:cubicBezTo>
                <a:cubicBezTo>
                  <a:pt x="90345" y="35481"/>
                  <a:pt x="90476" y="35409"/>
                  <a:pt x="90631" y="35350"/>
                </a:cubicBezTo>
                <a:close/>
                <a:moveTo>
                  <a:pt x="60425" y="35278"/>
                </a:moveTo>
                <a:cubicBezTo>
                  <a:pt x="60127" y="35481"/>
                  <a:pt x="59853" y="35683"/>
                  <a:pt x="59568" y="35897"/>
                </a:cubicBezTo>
                <a:cubicBezTo>
                  <a:pt x="59139" y="35897"/>
                  <a:pt x="58698" y="35897"/>
                  <a:pt x="58270" y="35921"/>
                </a:cubicBezTo>
                <a:cubicBezTo>
                  <a:pt x="58567" y="35719"/>
                  <a:pt x="58877" y="35528"/>
                  <a:pt x="59198" y="35338"/>
                </a:cubicBezTo>
                <a:cubicBezTo>
                  <a:pt x="59591" y="35302"/>
                  <a:pt x="60008" y="35290"/>
                  <a:pt x="60425" y="35278"/>
                </a:cubicBezTo>
                <a:close/>
                <a:moveTo>
                  <a:pt x="62044" y="35266"/>
                </a:moveTo>
                <a:cubicBezTo>
                  <a:pt x="61770" y="35481"/>
                  <a:pt x="61484" y="35707"/>
                  <a:pt x="61199" y="35945"/>
                </a:cubicBezTo>
                <a:cubicBezTo>
                  <a:pt x="60758" y="35933"/>
                  <a:pt x="60294" y="35921"/>
                  <a:pt x="59865" y="35921"/>
                </a:cubicBezTo>
                <a:cubicBezTo>
                  <a:pt x="60163" y="35695"/>
                  <a:pt x="60461" y="35481"/>
                  <a:pt x="60770" y="35278"/>
                </a:cubicBezTo>
                <a:cubicBezTo>
                  <a:pt x="61199" y="35266"/>
                  <a:pt x="61615" y="35266"/>
                  <a:pt x="62044" y="35266"/>
                </a:cubicBezTo>
                <a:close/>
                <a:moveTo>
                  <a:pt x="58817" y="35362"/>
                </a:moveTo>
                <a:lnTo>
                  <a:pt x="58817" y="35362"/>
                </a:lnTo>
                <a:cubicBezTo>
                  <a:pt x="58520" y="35540"/>
                  <a:pt x="58246" y="35731"/>
                  <a:pt x="57948" y="35933"/>
                </a:cubicBezTo>
                <a:cubicBezTo>
                  <a:pt x="57532" y="35945"/>
                  <a:pt x="57127" y="35957"/>
                  <a:pt x="56722" y="35969"/>
                </a:cubicBezTo>
                <a:cubicBezTo>
                  <a:pt x="57032" y="35790"/>
                  <a:pt x="57353" y="35612"/>
                  <a:pt x="57674" y="35457"/>
                </a:cubicBezTo>
                <a:cubicBezTo>
                  <a:pt x="58044" y="35409"/>
                  <a:pt x="58436" y="35385"/>
                  <a:pt x="58817" y="35362"/>
                </a:cubicBezTo>
                <a:close/>
                <a:moveTo>
                  <a:pt x="62377" y="35254"/>
                </a:moveTo>
                <a:cubicBezTo>
                  <a:pt x="62830" y="35254"/>
                  <a:pt x="63270" y="35254"/>
                  <a:pt x="63735" y="35278"/>
                </a:cubicBezTo>
                <a:cubicBezTo>
                  <a:pt x="63449" y="35516"/>
                  <a:pt x="63163" y="35754"/>
                  <a:pt x="62901" y="36004"/>
                </a:cubicBezTo>
                <a:cubicBezTo>
                  <a:pt x="62723" y="35993"/>
                  <a:pt x="62556" y="35993"/>
                  <a:pt x="62377" y="35981"/>
                </a:cubicBezTo>
                <a:cubicBezTo>
                  <a:pt x="62080" y="35957"/>
                  <a:pt x="61794" y="35945"/>
                  <a:pt x="61496" y="35945"/>
                </a:cubicBezTo>
                <a:cubicBezTo>
                  <a:pt x="61782" y="35707"/>
                  <a:pt x="62080" y="35481"/>
                  <a:pt x="62377" y="35254"/>
                </a:cubicBezTo>
                <a:close/>
                <a:moveTo>
                  <a:pt x="57234" y="35469"/>
                </a:moveTo>
                <a:lnTo>
                  <a:pt x="57234" y="35469"/>
                </a:lnTo>
                <a:cubicBezTo>
                  <a:pt x="56948" y="35647"/>
                  <a:pt x="56651" y="35814"/>
                  <a:pt x="56365" y="35981"/>
                </a:cubicBezTo>
                <a:cubicBezTo>
                  <a:pt x="55984" y="35993"/>
                  <a:pt x="55591" y="36016"/>
                  <a:pt x="55210" y="36052"/>
                </a:cubicBezTo>
                <a:cubicBezTo>
                  <a:pt x="55519" y="35885"/>
                  <a:pt x="55829" y="35731"/>
                  <a:pt x="56139" y="35588"/>
                </a:cubicBezTo>
                <a:cubicBezTo>
                  <a:pt x="56496" y="35540"/>
                  <a:pt x="56877" y="35516"/>
                  <a:pt x="57234" y="35469"/>
                </a:cubicBezTo>
                <a:close/>
                <a:moveTo>
                  <a:pt x="89940" y="35338"/>
                </a:moveTo>
                <a:lnTo>
                  <a:pt x="89940" y="35338"/>
                </a:lnTo>
                <a:cubicBezTo>
                  <a:pt x="89798" y="35481"/>
                  <a:pt x="89643" y="35635"/>
                  <a:pt x="89476" y="35778"/>
                </a:cubicBezTo>
                <a:cubicBezTo>
                  <a:pt x="89274" y="35874"/>
                  <a:pt x="89059" y="35981"/>
                  <a:pt x="88845" y="36064"/>
                </a:cubicBezTo>
                <a:cubicBezTo>
                  <a:pt x="89000" y="35897"/>
                  <a:pt x="89155" y="35731"/>
                  <a:pt x="89297" y="35576"/>
                </a:cubicBezTo>
                <a:cubicBezTo>
                  <a:pt x="89512" y="35504"/>
                  <a:pt x="89738" y="35409"/>
                  <a:pt x="89940" y="35338"/>
                </a:cubicBezTo>
                <a:close/>
                <a:moveTo>
                  <a:pt x="90464" y="34159"/>
                </a:moveTo>
                <a:lnTo>
                  <a:pt x="90464" y="34159"/>
                </a:lnTo>
                <a:cubicBezTo>
                  <a:pt x="90310" y="34373"/>
                  <a:pt x="90167" y="34540"/>
                  <a:pt x="90000" y="34742"/>
                </a:cubicBezTo>
                <a:cubicBezTo>
                  <a:pt x="89226" y="34992"/>
                  <a:pt x="88440" y="35219"/>
                  <a:pt x="87654" y="35397"/>
                </a:cubicBezTo>
                <a:cubicBezTo>
                  <a:pt x="85169" y="35963"/>
                  <a:pt x="82629" y="36159"/>
                  <a:pt x="80080" y="36159"/>
                </a:cubicBezTo>
                <a:cubicBezTo>
                  <a:pt x="77158" y="36159"/>
                  <a:pt x="74223" y="35902"/>
                  <a:pt x="71343" y="35647"/>
                </a:cubicBezTo>
                <a:cubicBezTo>
                  <a:pt x="69140" y="35457"/>
                  <a:pt x="66854" y="35266"/>
                  <a:pt x="64628" y="35171"/>
                </a:cubicBezTo>
                <a:cubicBezTo>
                  <a:pt x="64461" y="35171"/>
                  <a:pt x="64318" y="35159"/>
                  <a:pt x="64151" y="35159"/>
                </a:cubicBezTo>
                <a:cubicBezTo>
                  <a:pt x="64413" y="34933"/>
                  <a:pt x="64699" y="34707"/>
                  <a:pt x="65009" y="34469"/>
                </a:cubicBezTo>
                <a:cubicBezTo>
                  <a:pt x="65628" y="34469"/>
                  <a:pt x="66247" y="34469"/>
                  <a:pt x="66878" y="34492"/>
                </a:cubicBezTo>
                <a:cubicBezTo>
                  <a:pt x="69057" y="34528"/>
                  <a:pt x="71295" y="34707"/>
                  <a:pt x="73450" y="34873"/>
                </a:cubicBezTo>
                <a:cubicBezTo>
                  <a:pt x="76064" y="35072"/>
                  <a:pt x="78723" y="35271"/>
                  <a:pt x="81372" y="35271"/>
                </a:cubicBezTo>
                <a:cubicBezTo>
                  <a:pt x="83961" y="35271"/>
                  <a:pt x="86541" y="35081"/>
                  <a:pt x="89059" y="34516"/>
                </a:cubicBezTo>
                <a:cubicBezTo>
                  <a:pt x="89536" y="34409"/>
                  <a:pt x="90000" y="34290"/>
                  <a:pt x="90464" y="34159"/>
                </a:cubicBezTo>
                <a:close/>
                <a:moveTo>
                  <a:pt x="55662" y="35647"/>
                </a:moveTo>
                <a:cubicBezTo>
                  <a:pt x="55388" y="35778"/>
                  <a:pt x="55103" y="35933"/>
                  <a:pt x="54817" y="36076"/>
                </a:cubicBezTo>
                <a:cubicBezTo>
                  <a:pt x="54460" y="36112"/>
                  <a:pt x="54103" y="36135"/>
                  <a:pt x="53757" y="36183"/>
                </a:cubicBezTo>
                <a:cubicBezTo>
                  <a:pt x="54055" y="36052"/>
                  <a:pt x="54353" y="35921"/>
                  <a:pt x="54674" y="35802"/>
                </a:cubicBezTo>
                <a:cubicBezTo>
                  <a:pt x="54996" y="35731"/>
                  <a:pt x="55329" y="35695"/>
                  <a:pt x="55662" y="35647"/>
                </a:cubicBezTo>
                <a:close/>
                <a:moveTo>
                  <a:pt x="89774" y="36004"/>
                </a:moveTo>
                <a:lnTo>
                  <a:pt x="89774" y="36004"/>
                </a:lnTo>
                <a:cubicBezTo>
                  <a:pt x="89738" y="36040"/>
                  <a:pt x="89690" y="36076"/>
                  <a:pt x="89631" y="36112"/>
                </a:cubicBezTo>
                <a:cubicBezTo>
                  <a:pt x="89536" y="36171"/>
                  <a:pt x="89440" y="36231"/>
                  <a:pt x="89333" y="36290"/>
                </a:cubicBezTo>
                <a:cubicBezTo>
                  <a:pt x="89393" y="36243"/>
                  <a:pt x="89464" y="36183"/>
                  <a:pt x="89524" y="36135"/>
                </a:cubicBezTo>
                <a:cubicBezTo>
                  <a:pt x="89619" y="36100"/>
                  <a:pt x="89690" y="36052"/>
                  <a:pt x="89774" y="36004"/>
                </a:cubicBezTo>
                <a:close/>
                <a:moveTo>
                  <a:pt x="89964" y="35683"/>
                </a:moveTo>
                <a:lnTo>
                  <a:pt x="89964" y="35683"/>
                </a:lnTo>
                <a:cubicBezTo>
                  <a:pt x="89857" y="35778"/>
                  <a:pt x="89738" y="35897"/>
                  <a:pt x="89595" y="36004"/>
                </a:cubicBezTo>
                <a:cubicBezTo>
                  <a:pt x="89417" y="36112"/>
                  <a:pt x="89226" y="36195"/>
                  <a:pt x="89036" y="36302"/>
                </a:cubicBezTo>
                <a:cubicBezTo>
                  <a:pt x="89167" y="36171"/>
                  <a:pt x="89297" y="36028"/>
                  <a:pt x="89440" y="35921"/>
                </a:cubicBezTo>
                <a:cubicBezTo>
                  <a:pt x="89619" y="35838"/>
                  <a:pt x="89798" y="35754"/>
                  <a:pt x="89964" y="35683"/>
                </a:cubicBezTo>
                <a:close/>
                <a:moveTo>
                  <a:pt x="54055" y="35885"/>
                </a:moveTo>
                <a:lnTo>
                  <a:pt x="54055" y="35885"/>
                </a:lnTo>
                <a:cubicBezTo>
                  <a:pt x="53805" y="35993"/>
                  <a:pt x="53555" y="36112"/>
                  <a:pt x="53305" y="36231"/>
                </a:cubicBezTo>
                <a:cubicBezTo>
                  <a:pt x="52983" y="36255"/>
                  <a:pt x="52686" y="36302"/>
                  <a:pt x="52376" y="36350"/>
                </a:cubicBezTo>
                <a:cubicBezTo>
                  <a:pt x="52662" y="36243"/>
                  <a:pt x="52924" y="36135"/>
                  <a:pt x="53210" y="36028"/>
                </a:cubicBezTo>
                <a:cubicBezTo>
                  <a:pt x="53495" y="35993"/>
                  <a:pt x="53769" y="35933"/>
                  <a:pt x="54055" y="35885"/>
                </a:cubicBezTo>
                <a:close/>
                <a:moveTo>
                  <a:pt x="52412" y="36183"/>
                </a:moveTo>
                <a:lnTo>
                  <a:pt x="52412" y="36183"/>
                </a:lnTo>
                <a:cubicBezTo>
                  <a:pt x="52210" y="36255"/>
                  <a:pt x="52019" y="36326"/>
                  <a:pt x="51829" y="36421"/>
                </a:cubicBezTo>
                <a:cubicBezTo>
                  <a:pt x="51602" y="36457"/>
                  <a:pt x="51376" y="36493"/>
                  <a:pt x="51138" y="36528"/>
                </a:cubicBezTo>
                <a:cubicBezTo>
                  <a:pt x="51352" y="36457"/>
                  <a:pt x="51578" y="36397"/>
                  <a:pt x="51781" y="36314"/>
                </a:cubicBezTo>
                <a:lnTo>
                  <a:pt x="52412" y="36183"/>
                </a:lnTo>
                <a:close/>
                <a:moveTo>
                  <a:pt x="57770" y="36040"/>
                </a:moveTo>
                <a:lnTo>
                  <a:pt x="57770" y="36040"/>
                </a:lnTo>
                <a:cubicBezTo>
                  <a:pt x="57472" y="36243"/>
                  <a:pt x="57174" y="36457"/>
                  <a:pt x="56889" y="36671"/>
                </a:cubicBezTo>
                <a:lnTo>
                  <a:pt x="55567" y="36671"/>
                </a:lnTo>
                <a:cubicBezTo>
                  <a:pt x="55877" y="36469"/>
                  <a:pt x="56186" y="36278"/>
                  <a:pt x="56520" y="36076"/>
                </a:cubicBezTo>
                <a:lnTo>
                  <a:pt x="57770" y="36040"/>
                </a:lnTo>
                <a:close/>
                <a:moveTo>
                  <a:pt x="89274" y="35993"/>
                </a:moveTo>
                <a:cubicBezTo>
                  <a:pt x="89119" y="36124"/>
                  <a:pt x="88988" y="36255"/>
                  <a:pt x="88845" y="36397"/>
                </a:cubicBezTo>
                <a:cubicBezTo>
                  <a:pt x="88643" y="36493"/>
                  <a:pt x="88440" y="36588"/>
                  <a:pt x="88250" y="36671"/>
                </a:cubicBezTo>
                <a:cubicBezTo>
                  <a:pt x="88381" y="36528"/>
                  <a:pt x="88524" y="36397"/>
                  <a:pt x="88678" y="36243"/>
                </a:cubicBezTo>
                <a:cubicBezTo>
                  <a:pt x="88881" y="36159"/>
                  <a:pt x="89083" y="36076"/>
                  <a:pt x="89274" y="35993"/>
                </a:cubicBezTo>
                <a:close/>
                <a:moveTo>
                  <a:pt x="56162" y="36112"/>
                </a:moveTo>
                <a:lnTo>
                  <a:pt x="56162" y="36112"/>
                </a:lnTo>
                <a:cubicBezTo>
                  <a:pt x="55841" y="36302"/>
                  <a:pt x="55543" y="36481"/>
                  <a:pt x="55246" y="36683"/>
                </a:cubicBezTo>
                <a:cubicBezTo>
                  <a:pt x="54817" y="36683"/>
                  <a:pt x="54400" y="36707"/>
                  <a:pt x="53984" y="36719"/>
                </a:cubicBezTo>
                <a:cubicBezTo>
                  <a:pt x="54293" y="36540"/>
                  <a:pt x="54626" y="36362"/>
                  <a:pt x="54948" y="36195"/>
                </a:cubicBezTo>
                <a:cubicBezTo>
                  <a:pt x="55353" y="36159"/>
                  <a:pt x="55758" y="36124"/>
                  <a:pt x="56162" y="36112"/>
                </a:cubicBezTo>
                <a:close/>
                <a:moveTo>
                  <a:pt x="59413" y="36016"/>
                </a:moveTo>
                <a:cubicBezTo>
                  <a:pt x="59115" y="36243"/>
                  <a:pt x="58841" y="36481"/>
                  <a:pt x="58556" y="36719"/>
                </a:cubicBezTo>
                <a:cubicBezTo>
                  <a:pt x="58091" y="36707"/>
                  <a:pt x="57627" y="36695"/>
                  <a:pt x="57174" y="36695"/>
                </a:cubicBezTo>
                <a:cubicBezTo>
                  <a:pt x="57472" y="36469"/>
                  <a:pt x="57782" y="36255"/>
                  <a:pt x="58091" y="36052"/>
                </a:cubicBezTo>
                <a:cubicBezTo>
                  <a:pt x="58520" y="36016"/>
                  <a:pt x="58972" y="36016"/>
                  <a:pt x="59413" y="36016"/>
                </a:cubicBezTo>
                <a:close/>
                <a:moveTo>
                  <a:pt x="59710" y="36016"/>
                </a:moveTo>
                <a:cubicBezTo>
                  <a:pt x="60163" y="36016"/>
                  <a:pt x="60615" y="36028"/>
                  <a:pt x="61080" y="36052"/>
                </a:cubicBezTo>
                <a:cubicBezTo>
                  <a:pt x="60901" y="36195"/>
                  <a:pt x="60722" y="36350"/>
                  <a:pt x="60556" y="36493"/>
                </a:cubicBezTo>
                <a:cubicBezTo>
                  <a:pt x="60461" y="36588"/>
                  <a:pt x="60353" y="36683"/>
                  <a:pt x="60246" y="36790"/>
                </a:cubicBezTo>
                <a:cubicBezTo>
                  <a:pt x="60211" y="36790"/>
                  <a:pt x="60163" y="36790"/>
                  <a:pt x="60115" y="36778"/>
                </a:cubicBezTo>
                <a:cubicBezTo>
                  <a:pt x="59687" y="36743"/>
                  <a:pt x="59258" y="36731"/>
                  <a:pt x="58817" y="36719"/>
                </a:cubicBezTo>
                <a:cubicBezTo>
                  <a:pt x="59115" y="36481"/>
                  <a:pt x="59413" y="36243"/>
                  <a:pt x="59710" y="36016"/>
                </a:cubicBezTo>
                <a:close/>
                <a:moveTo>
                  <a:pt x="54567" y="36243"/>
                </a:moveTo>
                <a:cubicBezTo>
                  <a:pt x="54257" y="36374"/>
                  <a:pt x="53960" y="36552"/>
                  <a:pt x="53662" y="36731"/>
                </a:cubicBezTo>
                <a:cubicBezTo>
                  <a:pt x="53257" y="36755"/>
                  <a:pt x="52852" y="36778"/>
                  <a:pt x="52471" y="36814"/>
                </a:cubicBezTo>
                <a:cubicBezTo>
                  <a:pt x="52781" y="36647"/>
                  <a:pt x="53102" y="36493"/>
                  <a:pt x="53436" y="36350"/>
                </a:cubicBezTo>
                <a:cubicBezTo>
                  <a:pt x="53805" y="36302"/>
                  <a:pt x="54198" y="36278"/>
                  <a:pt x="54567" y="36243"/>
                </a:cubicBezTo>
                <a:close/>
                <a:moveTo>
                  <a:pt x="89226" y="36302"/>
                </a:moveTo>
                <a:cubicBezTo>
                  <a:pt x="89119" y="36397"/>
                  <a:pt x="89012" y="36469"/>
                  <a:pt x="88916" y="36552"/>
                </a:cubicBezTo>
                <a:cubicBezTo>
                  <a:pt x="88750" y="36647"/>
                  <a:pt x="88607" y="36731"/>
                  <a:pt x="88440" y="36826"/>
                </a:cubicBezTo>
                <a:cubicBezTo>
                  <a:pt x="88452" y="36790"/>
                  <a:pt x="88488" y="36778"/>
                  <a:pt x="88500" y="36766"/>
                </a:cubicBezTo>
                <a:cubicBezTo>
                  <a:pt x="88583" y="36695"/>
                  <a:pt x="88678" y="36600"/>
                  <a:pt x="88762" y="36528"/>
                </a:cubicBezTo>
                <a:cubicBezTo>
                  <a:pt x="88916" y="36457"/>
                  <a:pt x="89071" y="36374"/>
                  <a:pt x="89226" y="36302"/>
                </a:cubicBezTo>
                <a:close/>
                <a:moveTo>
                  <a:pt x="52972" y="36374"/>
                </a:moveTo>
                <a:cubicBezTo>
                  <a:pt x="52674" y="36528"/>
                  <a:pt x="52376" y="36671"/>
                  <a:pt x="52090" y="36826"/>
                </a:cubicBezTo>
                <a:cubicBezTo>
                  <a:pt x="51721" y="36850"/>
                  <a:pt x="51364" y="36886"/>
                  <a:pt x="50995" y="36909"/>
                </a:cubicBezTo>
                <a:lnTo>
                  <a:pt x="51924" y="36516"/>
                </a:lnTo>
                <a:cubicBezTo>
                  <a:pt x="52293" y="36469"/>
                  <a:pt x="52626" y="36421"/>
                  <a:pt x="52972" y="36374"/>
                </a:cubicBezTo>
                <a:close/>
                <a:moveTo>
                  <a:pt x="61365" y="36052"/>
                </a:moveTo>
                <a:cubicBezTo>
                  <a:pt x="61699" y="36064"/>
                  <a:pt x="62032" y="36076"/>
                  <a:pt x="62366" y="36088"/>
                </a:cubicBezTo>
                <a:cubicBezTo>
                  <a:pt x="62497" y="36088"/>
                  <a:pt x="62627" y="36112"/>
                  <a:pt x="62782" y="36124"/>
                </a:cubicBezTo>
                <a:cubicBezTo>
                  <a:pt x="62770" y="36135"/>
                  <a:pt x="62770" y="36135"/>
                  <a:pt x="62747" y="36135"/>
                </a:cubicBezTo>
                <a:cubicBezTo>
                  <a:pt x="62485" y="36397"/>
                  <a:pt x="62235" y="36659"/>
                  <a:pt x="61973" y="36921"/>
                </a:cubicBezTo>
                <a:cubicBezTo>
                  <a:pt x="61484" y="36886"/>
                  <a:pt x="60996" y="36838"/>
                  <a:pt x="60508" y="36814"/>
                </a:cubicBezTo>
                <a:cubicBezTo>
                  <a:pt x="60568" y="36755"/>
                  <a:pt x="60627" y="36695"/>
                  <a:pt x="60687" y="36647"/>
                </a:cubicBezTo>
                <a:cubicBezTo>
                  <a:pt x="60901" y="36433"/>
                  <a:pt x="61127" y="36243"/>
                  <a:pt x="61365" y="36052"/>
                </a:cubicBezTo>
                <a:close/>
                <a:moveTo>
                  <a:pt x="51400" y="36600"/>
                </a:moveTo>
                <a:lnTo>
                  <a:pt x="51400" y="36600"/>
                </a:lnTo>
                <a:cubicBezTo>
                  <a:pt x="51114" y="36719"/>
                  <a:pt x="50840" y="36838"/>
                  <a:pt x="50578" y="36957"/>
                </a:cubicBezTo>
                <a:cubicBezTo>
                  <a:pt x="50245" y="36993"/>
                  <a:pt x="49924" y="37028"/>
                  <a:pt x="49590" y="37076"/>
                </a:cubicBezTo>
                <a:cubicBezTo>
                  <a:pt x="49888" y="36957"/>
                  <a:pt x="50174" y="36850"/>
                  <a:pt x="50471" y="36743"/>
                </a:cubicBezTo>
                <a:cubicBezTo>
                  <a:pt x="50769" y="36683"/>
                  <a:pt x="51078" y="36647"/>
                  <a:pt x="51400" y="36600"/>
                </a:cubicBezTo>
                <a:close/>
                <a:moveTo>
                  <a:pt x="89833" y="34909"/>
                </a:moveTo>
                <a:cubicBezTo>
                  <a:pt x="89690" y="35088"/>
                  <a:pt x="89524" y="35266"/>
                  <a:pt x="89357" y="35421"/>
                </a:cubicBezTo>
                <a:cubicBezTo>
                  <a:pt x="88333" y="35802"/>
                  <a:pt x="87285" y="36124"/>
                  <a:pt x="86238" y="36374"/>
                </a:cubicBezTo>
                <a:cubicBezTo>
                  <a:pt x="83737" y="36961"/>
                  <a:pt x="81181" y="37170"/>
                  <a:pt x="78612" y="37170"/>
                </a:cubicBezTo>
                <a:cubicBezTo>
                  <a:pt x="75459" y="37170"/>
                  <a:pt x="72287" y="36855"/>
                  <a:pt x="69176" y="36540"/>
                </a:cubicBezTo>
                <a:cubicBezTo>
                  <a:pt x="67199" y="36350"/>
                  <a:pt x="65175" y="36135"/>
                  <a:pt x="63163" y="36016"/>
                </a:cubicBezTo>
                <a:cubicBezTo>
                  <a:pt x="63437" y="35778"/>
                  <a:pt x="63699" y="35528"/>
                  <a:pt x="64021" y="35278"/>
                </a:cubicBezTo>
                <a:cubicBezTo>
                  <a:pt x="64223" y="35278"/>
                  <a:pt x="64413" y="35290"/>
                  <a:pt x="64628" y="35290"/>
                </a:cubicBezTo>
                <a:cubicBezTo>
                  <a:pt x="66842" y="35362"/>
                  <a:pt x="69116" y="35576"/>
                  <a:pt x="71319" y="35766"/>
                </a:cubicBezTo>
                <a:cubicBezTo>
                  <a:pt x="74196" y="36020"/>
                  <a:pt x="77126" y="36277"/>
                  <a:pt x="80044" y="36277"/>
                </a:cubicBezTo>
                <a:cubicBezTo>
                  <a:pt x="82610" y="36277"/>
                  <a:pt x="85165" y="36078"/>
                  <a:pt x="87666" y="35504"/>
                </a:cubicBezTo>
                <a:cubicBezTo>
                  <a:pt x="88393" y="35338"/>
                  <a:pt x="89119" y="35123"/>
                  <a:pt x="89833" y="34909"/>
                </a:cubicBezTo>
                <a:close/>
                <a:moveTo>
                  <a:pt x="49697" y="36897"/>
                </a:moveTo>
                <a:lnTo>
                  <a:pt x="49697" y="36897"/>
                </a:lnTo>
                <a:cubicBezTo>
                  <a:pt x="49483" y="36969"/>
                  <a:pt x="49269" y="37064"/>
                  <a:pt x="49054" y="37147"/>
                </a:cubicBezTo>
                <a:cubicBezTo>
                  <a:pt x="48816" y="37183"/>
                  <a:pt x="48566" y="37231"/>
                  <a:pt x="48328" y="37255"/>
                </a:cubicBezTo>
                <a:lnTo>
                  <a:pt x="49042" y="37028"/>
                </a:lnTo>
                <a:cubicBezTo>
                  <a:pt x="49245" y="36993"/>
                  <a:pt x="49471" y="36945"/>
                  <a:pt x="49697" y="36897"/>
                </a:cubicBezTo>
                <a:close/>
                <a:moveTo>
                  <a:pt x="88571" y="36612"/>
                </a:moveTo>
                <a:lnTo>
                  <a:pt x="88571" y="36612"/>
                </a:lnTo>
                <a:cubicBezTo>
                  <a:pt x="88524" y="36647"/>
                  <a:pt x="88500" y="36683"/>
                  <a:pt x="88452" y="36719"/>
                </a:cubicBezTo>
                <a:cubicBezTo>
                  <a:pt x="88369" y="36790"/>
                  <a:pt x="88262" y="36886"/>
                  <a:pt x="88166" y="36957"/>
                </a:cubicBezTo>
                <a:cubicBezTo>
                  <a:pt x="87988" y="37064"/>
                  <a:pt x="87797" y="37147"/>
                  <a:pt x="87607" y="37255"/>
                </a:cubicBezTo>
                <a:cubicBezTo>
                  <a:pt x="87738" y="37136"/>
                  <a:pt x="87869" y="37005"/>
                  <a:pt x="88024" y="36874"/>
                </a:cubicBezTo>
                <a:cubicBezTo>
                  <a:pt x="88202" y="36778"/>
                  <a:pt x="88393" y="36707"/>
                  <a:pt x="88571" y="36612"/>
                </a:cubicBezTo>
                <a:close/>
                <a:moveTo>
                  <a:pt x="88405" y="36921"/>
                </a:moveTo>
                <a:lnTo>
                  <a:pt x="88405" y="36921"/>
                </a:lnTo>
                <a:cubicBezTo>
                  <a:pt x="88345" y="36969"/>
                  <a:pt x="88274" y="37017"/>
                  <a:pt x="88214" y="37064"/>
                </a:cubicBezTo>
                <a:cubicBezTo>
                  <a:pt x="88107" y="37136"/>
                  <a:pt x="88012" y="37207"/>
                  <a:pt x="87893" y="37267"/>
                </a:cubicBezTo>
                <a:lnTo>
                  <a:pt x="88107" y="37088"/>
                </a:lnTo>
                <a:cubicBezTo>
                  <a:pt x="88214" y="37028"/>
                  <a:pt x="88321" y="36981"/>
                  <a:pt x="88405" y="36921"/>
                </a:cubicBezTo>
                <a:close/>
                <a:moveTo>
                  <a:pt x="47614" y="37374"/>
                </a:moveTo>
                <a:lnTo>
                  <a:pt x="47614" y="37374"/>
                </a:lnTo>
                <a:cubicBezTo>
                  <a:pt x="47602" y="37374"/>
                  <a:pt x="47578" y="37386"/>
                  <a:pt x="47566" y="37386"/>
                </a:cubicBezTo>
                <a:cubicBezTo>
                  <a:pt x="47566" y="37386"/>
                  <a:pt x="47565" y="37386"/>
                  <a:pt x="47565" y="37386"/>
                </a:cubicBezTo>
                <a:lnTo>
                  <a:pt x="47565" y="37386"/>
                </a:lnTo>
                <a:cubicBezTo>
                  <a:pt x="47582" y="37378"/>
                  <a:pt x="47600" y="37374"/>
                  <a:pt x="47614" y="37374"/>
                </a:cubicBezTo>
                <a:close/>
                <a:moveTo>
                  <a:pt x="55103" y="36778"/>
                </a:moveTo>
                <a:cubicBezTo>
                  <a:pt x="54793" y="36993"/>
                  <a:pt x="54496" y="37207"/>
                  <a:pt x="54198" y="37421"/>
                </a:cubicBezTo>
                <a:cubicBezTo>
                  <a:pt x="53888" y="37421"/>
                  <a:pt x="53584" y="37416"/>
                  <a:pt x="53285" y="37416"/>
                </a:cubicBezTo>
                <a:cubicBezTo>
                  <a:pt x="53136" y="37416"/>
                  <a:pt x="52987" y="37417"/>
                  <a:pt x="52841" y="37421"/>
                </a:cubicBezTo>
                <a:cubicBezTo>
                  <a:pt x="53150" y="37207"/>
                  <a:pt x="53483" y="37017"/>
                  <a:pt x="53805" y="36826"/>
                </a:cubicBezTo>
                <a:lnTo>
                  <a:pt x="55103" y="36778"/>
                </a:lnTo>
                <a:close/>
                <a:moveTo>
                  <a:pt x="53483" y="36838"/>
                </a:moveTo>
                <a:lnTo>
                  <a:pt x="53483" y="36838"/>
                </a:lnTo>
                <a:cubicBezTo>
                  <a:pt x="53162" y="37028"/>
                  <a:pt x="52852" y="37231"/>
                  <a:pt x="52555" y="37421"/>
                </a:cubicBezTo>
                <a:cubicBezTo>
                  <a:pt x="52126" y="37421"/>
                  <a:pt x="51674" y="37433"/>
                  <a:pt x="51245" y="37445"/>
                </a:cubicBezTo>
                <a:lnTo>
                  <a:pt x="52221" y="36909"/>
                </a:lnTo>
                <a:cubicBezTo>
                  <a:pt x="52650" y="36886"/>
                  <a:pt x="53067" y="36850"/>
                  <a:pt x="53483" y="36838"/>
                </a:cubicBezTo>
                <a:close/>
                <a:moveTo>
                  <a:pt x="56192" y="36771"/>
                </a:moveTo>
                <a:cubicBezTo>
                  <a:pt x="56381" y="36771"/>
                  <a:pt x="56570" y="36773"/>
                  <a:pt x="56758" y="36778"/>
                </a:cubicBezTo>
                <a:cubicBezTo>
                  <a:pt x="56555" y="36921"/>
                  <a:pt x="56365" y="37076"/>
                  <a:pt x="56174" y="37243"/>
                </a:cubicBezTo>
                <a:cubicBezTo>
                  <a:pt x="56067" y="37314"/>
                  <a:pt x="55984" y="37409"/>
                  <a:pt x="55877" y="37493"/>
                </a:cubicBezTo>
                <a:cubicBezTo>
                  <a:pt x="55400" y="37481"/>
                  <a:pt x="54936" y="37469"/>
                  <a:pt x="54460" y="37445"/>
                </a:cubicBezTo>
                <a:cubicBezTo>
                  <a:pt x="54769" y="37231"/>
                  <a:pt x="55091" y="37005"/>
                  <a:pt x="55400" y="36790"/>
                </a:cubicBezTo>
                <a:cubicBezTo>
                  <a:pt x="55658" y="36776"/>
                  <a:pt x="55925" y="36771"/>
                  <a:pt x="56192" y="36771"/>
                </a:cubicBezTo>
                <a:close/>
                <a:moveTo>
                  <a:pt x="51852" y="36945"/>
                </a:moveTo>
                <a:lnTo>
                  <a:pt x="51852" y="36945"/>
                </a:lnTo>
                <a:cubicBezTo>
                  <a:pt x="51555" y="37112"/>
                  <a:pt x="51245" y="37290"/>
                  <a:pt x="50936" y="37469"/>
                </a:cubicBezTo>
                <a:cubicBezTo>
                  <a:pt x="50519" y="37481"/>
                  <a:pt x="50114" y="37505"/>
                  <a:pt x="49697" y="37517"/>
                </a:cubicBezTo>
                <a:cubicBezTo>
                  <a:pt x="50031" y="37362"/>
                  <a:pt x="50352" y="37195"/>
                  <a:pt x="50686" y="37040"/>
                </a:cubicBezTo>
                <a:cubicBezTo>
                  <a:pt x="51067" y="37005"/>
                  <a:pt x="51459" y="36969"/>
                  <a:pt x="51852" y="36945"/>
                </a:cubicBezTo>
                <a:close/>
                <a:moveTo>
                  <a:pt x="57032" y="36766"/>
                </a:moveTo>
                <a:cubicBezTo>
                  <a:pt x="57496" y="36766"/>
                  <a:pt x="57960" y="36778"/>
                  <a:pt x="58436" y="36790"/>
                </a:cubicBezTo>
                <a:cubicBezTo>
                  <a:pt x="58425" y="36814"/>
                  <a:pt x="58389" y="36826"/>
                  <a:pt x="58377" y="36850"/>
                </a:cubicBezTo>
                <a:cubicBezTo>
                  <a:pt x="58103" y="37076"/>
                  <a:pt x="57853" y="37314"/>
                  <a:pt x="57603" y="37564"/>
                </a:cubicBezTo>
                <a:cubicBezTo>
                  <a:pt x="57103" y="37540"/>
                  <a:pt x="56627" y="37505"/>
                  <a:pt x="56139" y="37481"/>
                </a:cubicBezTo>
                <a:cubicBezTo>
                  <a:pt x="56186" y="37445"/>
                  <a:pt x="56234" y="37409"/>
                  <a:pt x="56281" y="37362"/>
                </a:cubicBezTo>
                <a:cubicBezTo>
                  <a:pt x="56531" y="37147"/>
                  <a:pt x="56782" y="36957"/>
                  <a:pt x="57032" y="36766"/>
                </a:cubicBezTo>
                <a:close/>
                <a:moveTo>
                  <a:pt x="50281" y="37112"/>
                </a:moveTo>
                <a:cubicBezTo>
                  <a:pt x="49971" y="37255"/>
                  <a:pt x="49673" y="37409"/>
                  <a:pt x="49376" y="37564"/>
                </a:cubicBezTo>
                <a:cubicBezTo>
                  <a:pt x="48983" y="37600"/>
                  <a:pt x="48602" y="37624"/>
                  <a:pt x="48221" y="37659"/>
                </a:cubicBezTo>
                <a:cubicBezTo>
                  <a:pt x="48554" y="37505"/>
                  <a:pt x="48864" y="37374"/>
                  <a:pt x="49209" y="37243"/>
                </a:cubicBezTo>
                <a:cubicBezTo>
                  <a:pt x="49543" y="37183"/>
                  <a:pt x="49912" y="37136"/>
                  <a:pt x="50281" y="37112"/>
                </a:cubicBezTo>
                <a:close/>
                <a:moveTo>
                  <a:pt x="58698" y="36826"/>
                </a:moveTo>
                <a:cubicBezTo>
                  <a:pt x="59163" y="36838"/>
                  <a:pt x="59639" y="36874"/>
                  <a:pt x="60115" y="36897"/>
                </a:cubicBezTo>
                <a:lnTo>
                  <a:pt x="60151" y="36897"/>
                </a:lnTo>
                <a:cubicBezTo>
                  <a:pt x="59865" y="37171"/>
                  <a:pt x="59591" y="37433"/>
                  <a:pt x="59329" y="37719"/>
                </a:cubicBezTo>
                <a:cubicBezTo>
                  <a:pt x="58841" y="37671"/>
                  <a:pt x="58341" y="37624"/>
                  <a:pt x="57865" y="37600"/>
                </a:cubicBezTo>
                <a:cubicBezTo>
                  <a:pt x="57853" y="37600"/>
                  <a:pt x="57841" y="37588"/>
                  <a:pt x="57829" y="37588"/>
                </a:cubicBezTo>
                <a:cubicBezTo>
                  <a:pt x="58032" y="37386"/>
                  <a:pt x="58258" y="37183"/>
                  <a:pt x="58484" y="37005"/>
                </a:cubicBezTo>
                <a:lnTo>
                  <a:pt x="58698" y="36826"/>
                </a:lnTo>
                <a:close/>
                <a:moveTo>
                  <a:pt x="87857" y="37219"/>
                </a:moveTo>
                <a:cubicBezTo>
                  <a:pt x="87738" y="37314"/>
                  <a:pt x="87631" y="37409"/>
                  <a:pt x="87512" y="37493"/>
                </a:cubicBezTo>
                <a:cubicBezTo>
                  <a:pt x="87357" y="37600"/>
                  <a:pt x="87178" y="37683"/>
                  <a:pt x="87011" y="37790"/>
                </a:cubicBezTo>
                <a:lnTo>
                  <a:pt x="87369" y="37481"/>
                </a:lnTo>
                <a:cubicBezTo>
                  <a:pt x="87547" y="37386"/>
                  <a:pt x="87690" y="37314"/>
                  <a:pt x="87857" y="37219"/>
                </a:cubicBezTo>
                <a:close/>
                <a:moveTo>
                  <a:pt x="48673" y="37314"/>
                </a:moveTo>
                <a:lnTo>
                  <a:pt x="48673" y="37314"/>
                </a:lnTo>
                <a:cubicBezTo>
                  <a:pt x="48388" y="37433"/>
                  <a:pt x="48090" y="37564"/>
                  <a:pt x="47804" y="37683"/>
                </a:cubicBezTo>
                <a:cubicBezTo>
                  <a:pt x="47471" y="37719"/>
                  <a:pt x="47126" y="37767"/>
                  <a:pt x="46780" y="37802"/>
                </a:cubicBezTo>
                <a:cubicBezTo>
                  <a:pt x="47090" y="37683"/>
                  <a:pt x="47387" y="37576"/>
                  <a:pt x="47721" y="37469"/>
                </a:cubicBezTo>
                <a:cubicBezTo>
                  <a:pt x="48030" y="37409"/>
                  <a:pt x="48340" y="37362"/>
                  <a:pt x="48673" y="37314"/>
                </a:cubicBezTo>
                <a:close/>
                <a:moveTo>
                  <a:pt x="60413" y="36909"/>
                </a:moveTo>
                <a:cubicBezTo>
                  <a:pt x="60901" y="36945"/>
                  <a:pt x="61389" y="36993"/>
                  <a:pt x="61901" y="37017"/>
                </a:cubicBezTo>
                <a:cubicBezTo>
                  <a:pt x="61639" y="37302"/>
                  <a:pt x="61377" y="37600"/>
                  <a:pt x="61127" y="37898"/>
                </a:cubicBezTo>
                <a:cubicBezTo>
                  <a:pt x="60603" y="37838"/>
                  <a:pt x="60103" y="37790"/>
                  <a:pt x="59579" y="37731"/>
                </a:cubicBezTo>
                <a:cubicBezTo>
                  <a:pt x="59853" y="37445"/>
                  <a:pt x="60127" y="37183"/>
                  <a:pt x="60413" y="36909"/>
                </a:cubicBezTo>
                <a:close/>
                <a:moveTo>
                  <a:pt x="46983" y="37600"/>
                </a:moveTo>
                <a:lnTo>
                  <a:pt x="46983" y="37600"/>
                </a:lnTo>
                <a:cubicBezTo>
                  <a:pt x="46756" y="37683"/>
                  <a:pt x="46518" y="37779"/>
                  <a:pt x="46292" y="37862"/>
                </a:cubicBezTo>
                <a:cubicBezTo>
                  <a:pt x="46018" y="37898"/>
                  <a:pt x="45756" y="37945"/>
                  <a:pt x="45482" y="37981"/>
                </a:cubicBezTo>
                <a:cubicBezTo>
                  <a:pt x="45744" y="37898"/>
                  <a:pt x="46006" y="37814"/>
                  <a:pt x="46268" y="37743"/>
                </a:cubicBezTo>
                <a:cubicBezTo>
                  <a:pt x="46506" y="37707"/>
                  <a:pt x="46756" y="37636"/>
                  <a:pt x="46983" y="37600"/>
                </a:cubicBezTo>
                <a:close/>
                <a:moveTo>
                  <a:pt x="44971" y="38040"/>
                </a:moveTo>
                <a:lnTo>
                  <a:pt x="44971" y="38040"/>
                </a:lnTo>
                <a:cubicBezTo>
                  <a:pt x="44899" y="38064"/>
                  <a:pt x="44851" y="38076"/>
                  <a:pt x="44804" y="38100"/>
                </a:cubicBezTo>
                <a:cubicBezTo>
                  <a:pt x="44744" y="38112"/>
                  <a:pt x="44673" y="38136"/>
                  <a:pt x="44613" y="38136"/>
                </a:cubicBezTo>
                <a:lnTo>
                  <a:pt x="44971" y="38040"/>
                </a:lnTo>
                <a:close/>
                <a:moveTo>
                  <a:pt x="52412" y="37517"/>
                </a:moveTo>
                <a:cubicBezTo>
                  <a:pt x="52198" y="37659"/>
                  <a:pt x="51995" y="37802"/>
                  <a:pt x="51781" y="37957"/>
                </a:cubicBezTo>
                <a:cubicBezTo>
                  <a:pt x="51674" y="38029"/>
                  <a:pt x="51590" y="38100"/>
                  <a:pt x="51483" y="38183"/>
                </a:cubicBezTo>
                <a:cubicBezTo>
                  <a:pt x="51007" y="38160"/>
                  <a:pt x="50543" y="38160"/>
                  <a:pt x="50078" y="38160"/>
                </a:cubicBezTo>
                <a:cubicBezTo>
                  <a:pt x="50412" y="37957"/>
                  <a:pt x="50733" y="37743"/>
                  <a:pt x="51078" y="37552"/>
                </a:cubicBezTo>
                <a:cubicBezTo>
                  <a:pt x="51519" y="37540"/>
                  <a:pt x="51959" y="37517"/>
                  <a:pt x="52412" y="37517"/>
                </a:cubicBezTo>
                <a:close/>
                <a:moveTo>
                  <a:pt x="89214" y="35623"/>
                </a:moveTo>
                <a:lnTo>
                  <a:pt x="89214" y="35623"/>
                </a:lnTo>
                <a:cubicBezTo>
                  <a:pt x="89059" y="35778"/>
                  <a:pt x="88905" y="35945"/>
                  <a:pt x="88750" y="36112"/>
                </a:cubicBezTo>
                <a:cubicBezTo>
                  <a:pt x="87488" y="36624"/>
                  <a:pt x="86178" y="37064"/>
                  <a:pt x="84833" y="37374"/>
                </a:cubicBezTo>
                <a:cubicBezTo>
                  <a:pt x="82337" y="37972"/>
                  <a:pt x="79787" y="38188"/>
                  <a:pt x="77222" y="38188"/>
                </a:cubicBezTo>
                <a:cubicBezTo>
                  <a:pt x="73815" y="38188"/>
                  <a:pt x="70383" y="37807"/>
                  <a:pt x="67021" y="37433"/>
                </a:cubicBezTo>
                <a:cubicBezTo>
                  <a:pt x="65461" y="37255"/>
                  <a:pt x="63854" y="37076"/>
                  <a:pt x="62246" y="36945"/>
                </a:cubicBezTo>
                <a:cubicBezTo>
                  <a:pt x="62449" y="36719"/>
                  <a:pt x="62675" y="36493"/>
                  <a:pt x="62901" y="36290"/>
                </a:cubicBezTo>
                <a:cubicBezTo>
                  <a:pt x="62961" y="36243"/>
                  <a:pt x="63008" y="36183"/>
                  <a:pt x="63056" y="36135"/>
                </a:cubicBezTo>
                <a:cubicBezTo>
                  <a:pt x="65104" y="36255"/>
                  <a:pt x="67164" y="36469"/>
                  <a:pt x="69176" y="36659"/>
                </a:cubicBezTo>
                <a:cubicBezTo>
                  <a:pt x="72303" y="36969"/>
                  <a:pt x="75488" y="37285"/>
                  <a:pt x="78658" y="37285"/>
                </a:cubicBezTo>
                <a:cubicBezTo>
                  <a:pt x="81223" y="37285"/>
                  <a:pt x="83778" y="37078"/>
                  <a:pt x="86285" y="36493"/>
                </a:cubicBezTo>
                <a:cubicBezTo>
                  <a:pt x="87273" y="36255"/>
                  <a:pt x="88262" y="35981"/>
                  <a:pt x="89214" y="35623"/>
                </a:cubicBezTo>
                <a:close/>
                <a:moveTo>
                  <a:pt x="50769" y="37564"/>
                </a:moveTo>
                <a:lnTo>
                  <a:pt x="50769" y="37564"/>
                </a:lnTo>
                <a:cubicBezTo>
                  <a:pt x="50435" y="37767"/>
                  <a:pt x="50126" y="37957"/>
                  <a:pt x="49816" y="38160"/>
                </a:cubicBezTo>
                <a:cubicBezTo>
                  <a:pt x="49364" y="38160"/>
                  <a:pt x="48923" y="38183"/>
                  <a:pt x="48471" y="38195"/>
                </a:cubicBezTo>
                <a:cubicBezTo>
                  <a:pt x="48804" y="38005"/>
                  <a:pt x="49150" y="37826"/>
                  <a:pt x="49483" y="37648"/>
                </a:cubicBezTo>
                <a:cubicBezTo>
                  <a:pt x="49924" y="37612"/>
                  <a:pt x="50340" y="37588"/>
                  <a:pt x="50769" y="37564"/>
                </a:cubicBezTo>
                <a:close/>
                <a:moveTo>
                  <a:pt x="54079" y="37528"/>
                </a:moveTo>
                <a:cubicBezTo>
                  <a:pt x="54043" y="37552"/>
                  <a:pt x="54007" y="37564"/>
                  <a:pt x="53972" y="37600"/>
                </a:cubicBezTo>
                <a:cubicBezTo>
                  <a:pt x="53698" y="37802"/>
                  <a:pt x="53436" y="38029"/>
                  <a:pt x="53162" y="38243"/>
                </a:cubicBezTo>
                <a:cubicBezTo>
                  <a:pt x="52674" y="38207"/>
                  <a:pt x="52198" y="38195"/>
                  <a:pt x="51721" y="38183"/>
                </a:cubicBezTo>
                <a:cubicBezTo>
                  <a:pt x="51781" y="38148"/>
                  <a:pt x="51829" y="38112"/>
                  <a:pt x="51876" y="38088"/>
                </a:cubicBezTo>
                <a:cubicBezTo>
                  <a:pt x="52138" y="37898"/>
                  <a:pt x="52424" y="37707"/>
                  <a:pt x="52686" y="37528"/>
                </a:cubicBezTo>
                <a:close/>
                <a:moveTo>
                  <a:pt x="49150" y="37659"/>
                </a:moveTo>
                <a:lnTo>
                  <a:pt x="49150" y="37659"/>
                </a:lnTo>
                <a:cubicBezTo>
                  <a:pt x="48816" y="37838"/>
                  <a:pt x="48507" y="38017"/>
                  <a:pt x="48197" y="38195"/>
                </a:cubicBezTo>
                <a:cubicBezTo>
                  <a:pt x="47757" y="38207"/>
                  <a:pt x="47352" y="38219"/>
                  <a:pt x="46911" y="38255"/>
                </a:cubicBezTo>
                <a:cubicBezTo>
                  <a:pt x="47257" y="38088"/>
                  <a:pt x="47590" y="37921"/>
                  <a:pt x="47947" y="37767"/>
                </a:cubicBezTo>
                <a:cubicBezTo>
                  <a:pt x="48340" y="37731"/>
                  <a:pt x="48745" y="37683"/>
                  <a:pt x="49150" y="37659"/>
                </a:cubicBezTo>
                <a:close/>
                <a:moveTo>
                  <a:pt x="87035" y="37850"/>
                </a:moveTo>
                <a:lnTo>
                  <a:pt x="87035" y="37850"/>
                </a:lnTo>
                <a:cubicBezTo>
                  <a:pt x="86964" y="37909"/>
                  <a:pt x="86892" y="37957"/>
                  <a:pt x="86821" y="38017"/>
                </a:cubicBezTo>
                <a:cubicBezTo>
                  <a:pt x="86702" y="38100"/>
                  <a:pt x="86559" y="38183"/>
                  <a:pt x="86428" y="38267"/>
                </a:cubicBezTo>
                <a:lnTo>
                  <a:pt x="86702" y="38040"/>
                </a:lnTo>
                <a:cubicBezTo>
                  <a:pt x="86821" y="37981"/>
                  <a:pt x="86916" y="37921"/>
                  <a:pt x="87035" y="37850"/>
                </a:cubicBezTo>
                <a:close/>
                <a:moveTo>
                  <a:pt x="54341" y="37528"/>
                </a:moveTo>
                <a:lnTo>
                  <a:pt x="55769" y="37564"/>
                </a:lnTo>
                <a:cubicBezTo>
                  <a:pt x="55472" y="37826"/>
                  <a:pt x="55186" y="38076"/>
                  <a:pt x="54888" y="38338"/>
                </a:cubicBezTo>
                <a:cubicBezTo>
                  <a:pt x="54388" y="38314"/>
                  <a:pt x="53888" y="38267"/>
                  <a:pt x="53400" y="38255"/>
                </a:cubicBezTo>
                <a:lnTo>
                  <a:pt x="54079" y="37719"/>
                </a:lnTo>
                <a:cubicBezTo>
                  <a:pt x="54162" y="37648"/>
                  <a:pt x="54257" y="37588"/>
                  <a:pt x="54341" y="37528"/>
                </a:cubicBezTo>
                <a:close/>
                <a:moveTo>
                  <a:pt x="47542" y="37826"/>
                </a:moveTo>
                <a:cubicBezTo>
                  <a:pt x="47233" y="37957"/>
                  <a:pt x="46899" y="38112"/>
                  <a:pt x="46590" y="38279"/>
                </a:cubicBezTo>
                <a:cubicBezTo>
                  <a:pt x="46185" y="38314"/>
                  <a:pt x="45804" y="38338"/>
                  <a:pt x="45399" y="38374"/>
                </a:cubicBezTo>
                <a:cubicBezTo>
                  <a:pt x="45721" y="38219"/>
                  <a:pt x="46066" y="38088"/>
                  <a:pt x="46411" y="37957"/>
                </a:cubicBezTo>
                <a:cubicBezTo>
                  <a:pt x="46780" y="37909"/>
                  <a:pt x="47149" y="37862"/>
                  <a:pt x="47542" y="37826"/>
                </a:cubicBezTo>
                <a:close/>
                <a:moveTo>
                  <a:pt x="56020" y="37588"/>
                </a:moveTo>
                <a:cubicBezTo>
                  <a:pt x="56508" y="37600"/>
                  <a:pt x="57008" y="37624"/>
                  <a:pt x="57496" y="37671"/>
                </a:cubicBezTo>
                <a:cubicBezTo>
                  <a:pt x="57210" y="37945"/>
                  <a:pt x="56948" y="38219"/>
                  <a:pt x="56662" y="38505"/>
                </a:cubicBezTo>
                <a:cubicBezTo>
                  <a:pt x="56305" y="38481"/>
                  <a:pt x="55960" y="38433"/>
                  <a:pt x="55603" y="38398"/>
                </a:cubicBezTo>
                <a:cubicBezTo>
                  <a:pt x="55448" y="38386"/>
                  <a:pt x="55293" y="38374"/>
                  <a:pt x="55127" y="38374"/>
                </a:cubicBezTo>
                <a:cubicBezTo>
                  <a:pt x="55424" y="38088"/>
                  <a:pt x="55722" y="37838"/>
                  <a:pt x="56020" y="37588"/>
                </a:cubicBezTo>
                <a:close/>
                <a:moveTo>
                  <a:pt x="45935" y="38017"/>
                </a:moveTo>
                <a:lnTo>
                  <a:pt x="45935" y="38017"/>
                </a:lnTo>
                <a:cubicBezTo>
                  <a:pt x="45625" y="38148"/>
                  <a:pt x="45328" y="38267"/>
                  <a:pt x="45030" y="38398"/>
                </a:cubicBezTo>
                <a:cubicBezTo>
                  <a:pt x="44673" y="38433"/>
                  <a:pt x="44316" y="38481"/>
                  <a:pt x="43958" y="38517"/>
                </a:cubicBezTo>
                <a:lnTo>
                  <a:pt x="44935" y="38160"/>
                </a:lnTo>
                <a:cubicBezTo>
                  <a:pt x="45268" y="38112"/>
                  <a:pt x="45590" y="38064"/>
                  <a:pt x="45935" y="38017"/>
                </a:cubicBezTo>
                <a:close/>
                <a:moveTo>
                  <a:pt x="44268" y="38290"/>
                </a:moveTo>
                <a:cubicBezTo>
                  <a:pt x="43994" y="38386"/>
                  <a:pt x="43744" y="38481"/>
                  <a:pt x="43482" y="38576"/>
                </a:cubicBezTo>
                <a:cubicBezTo>
                  <a:pt x="43185" y="38624"/>
                  <a:pt x="42899" y="38660"/>
                  <a:pt x="42613" y="38695"/>
                </a:cubicBezTo>
                <a:cubicBezTo>
                  <a:pt x="42899" y="38612"/>
                  <a:pt x="43185" y="38517"/>
                  <a:pt x="43482" y="38445"/>
                </a:cubicBezTo>
                <a:cubicBezTo>
                  <a:pt x="43744" y="38386"/>
                  <a:pt x="43994" y="38338"/>
                  <a:pt x="44268" y="38290"/>
                </a:cubicBezTo>
                <a:close/>
                <a:moveTo>
                  <a:pt x="57734" y="37671"/>
                </a:moveTo>
                <a:cubicBezTo>
                  <a:pt x="57782" y="37671"/>
                  <a:pt x="57805" y="37671"/>
                  <a:pt x="57853" y="37683"/>
                </a:cubicBezTo>
                <a:cubicBezTo>
                  <a:pt x="58317" y="37719"/>
                  <a:pt x="58770" y="37767"/>
                  <a:pt x="59234" y="37802"/>
                </a:cubicBezTo>
                <a:cubicBezTo>
                  <a:pt x="58972" y="38088"/>
                  <a:pt x="58710" y="38386"/>
                  <a:pt x="58460" y="38695"/>
                </a:cubicBezTo>
                <a:cubicBezTo>
                  <a:pt x="57936" y="38636"/>
                  <a:pt x="57424" y="38576"/>
                  <a:pt x="56889" y="38529"/>
                </a:cubicBezTo>
                <a:cubicBezTo>
                  <a:pt x="57174" y="38219"/>
                  <a:pt x="57448" y="37957"/>
                  <a:pt x="57734" y="37671"/>
                </a:cubicBezTo>
                <a:close/>
                <a:moveTo>
                  <a:pt x="42268" y="38695"/>
                </a:moveTo>
                <a:cubicBezTo>
                  <a:pt x="42173" y="38731"/>
                  <a:pt x="42065" y="38755"/>
                  <a:pt x="41958" y="38802"/>
                </a:cubicBezTo>
                <a:lnTo>
                  <a:pt x="41649" y="38850"/>
                </a:lnTo>
                <a:cubicBezTo>
                  <a:pt x="41851" y="38802"/>
                  <a:pt x="42065" y="38743"/>
                  <a:pt x="42268" y="38695"/>
                </a:cubicBezTo>
                <a:close/>
                <a:moveTo>
                  <a:pt x="48030" y="38279"/>
                </a:moveTo>
                <a:lnTo>
                  <a:pt x="48030" y="38279"/>
                </a:lnTo>
                <a:cubicBezTo>
                  <a:pt x="47804" y="38421"/>
                  <a:pt x="47602" y="38552"/>
                  <a:pt x="47376" y="38683"/>
                </a:cubicBezTo>
                <a:cubicBezTo>
                  <a:pt x="47268" y="38755"/>
                  <a:pt x="47161" y="38838"/>
                  <a:pt x="47066" y="38898"/>
                </a:cubicBezTo>
                <a:cubicBezTo>
                  <a:pt x="46602" y="38898"/>
                  <a:pt x="46137" y="38898"/>
                  <a:pt x="45685" y="38910"/>
                </a:cubicBezTo>
                <a:cubicBezTo>
                  <a:pt x="46018" y="38719"/>
                  <a:pt x="46364" y="38541"/>
                  <a:pt x="46721" y="38338"/>
                </a:cubicBezTo>
                <a:cubicBezTo>
                  <a:pt x="47149" y="38314"/>
                  <a:pt x="47590" y="38302"/>
                  <a:pt x="48030" y="38279"/>
                </a:cubicBezTo>
                <a:close/>
                <a:moveTo>
                  <a:pt x="49685" y="38255"/>
                </a:moveTo>
                <a:cubicBezTo>
                  <a:pt x="49650" y="38279"/>
                  <a:pt x="49614" y="38290"/>
                  <a:pt x="49578" y="38326"/>
                </a:cubicBezTo>
                <a:cubicBezTo>
                  <a:pt x="49292" y="38517"/>
                  <a:pt x="49019" y="38707"/>
                  <a:pt x="48745" y="38922"/>
                </a:cubicBezTo>
                <a:cubicBezTo>
                  <a:pt x="48269" y="38910"/>
                  <a:pt x="47792" y="38910"/>
                  <a:pt x="47316" y="38910"/>
                </a:cubicBezTo>
                <a:cubicBezTo>
                  <a:pt x="47364" y="38862"/>
                  <a:pt x="47411" y="38838"/>
                  <a:pt x="47447" y="38802"/>
                </a:cubicBezTo>
                <a:cubicBezTo>
                  <a:pt x="47733" y="38624"/>
                  <a:pt x="48030" y="38445"/>
                  <a:pt x="48316" y="38279"/>
                </a:cubicBezTo>
                <a:cubicBezTo>
                  <a:pt x="48757" y="38267"/>
                  <a:pt x="49221" y="38255"/>
                  <a:pt x="49685" y="38255"/>
                </a:cubicBezTo>
                <a:close/>
                <a:moveTo>
                  <a:pt x="59496" y="37814"/>
                </a:moveTo>
                <a:cubicBezTo>
                  <a:pt x="60008" y="37862"/>
                  <a:pt x="60532" y="37921"/>
                  <a:pt x="61056" y="37981"/>
                </a:cubicBezTo>
                <a:cubicBezTo>
                  <a:pt x="60806" y="38279"/>
                  <a:pt x="60568" y="38600"/>
                  <a:pt x="60330" y="38922"/>
                </a:cubicBezTo>
                <a:cubicBezTo>
                  <a:pt x="59794" y="38850"/>
                  <a:pt x="59234" y="38791"/>
                  <a:pt x="58698" y="38731"/>
                </a:cubicBezTo>
                <a:cubicBezTo>
                  <a:pt x="58960" y="38398"/>
                  <a:pt x="59222" y="38100"/>
                  <a:pt x="59496" y="37814"/>
                </a:cubicBezTo>
                <a:close/>
                <a:moveTo>
                  <a:pt x="46399" y="38374"/>
                </a:moveTo>
                <a:cubicBezTo>
                  <a:pt x="46066" y="38552"/>
                  <a:pt x="45721" y="38731"/>
                  <a:pt x="45411" y="38922"/>
                </a:cubicBezTo>
                <a:cubicBezTo>
                  <a:pt x="44971" y="38933"/>
                  <a:pt x="44530" y="38957"/>
                  <a:pt x="44101" y="38981"/>
                </a:cubicBezTo>
                <a:cubicBezTo>
                  <a:pt x="44447" y="38802"/>
                  <a:pt x="44804" y="38636"/>
                  <a:pt x="45161" y="38493"/>
                </a:cubicBezTo>
                <a:cubicBezTo>
                  <a:pt x="45566" y="38445"/>
                  <a:pt x="45971" y="38398"/>
                  <a:pt x="46399" y="38374"/>
                </a:cubicBezTo>
                <a:close/>
                <a:moveTo>
                  <a:pt x="49971" y="38255"/>
                </a:moveTo>
                <a:cubicBezTo>
                  <a:pt x="50424" y="38255"/>
                  <a:pt x="50900" y="38255"/>
                  <a:pt x="51376" y="38267"/>
                </a:cubicBezTo>
                <a:cubicBezTo>
                  <a:pt x="51067" y="38505"/>
                  <a:pt x="50769" y="38743"/>
                  <a:pt x="50459" y="38993"/>
                </a:cubicBezTo>
                <a:cubicBezTo>
                  <a:pt x="49971" y="38969"/>
                  <a:pt x="49471" y="38957"/>
                  <a:pt x="48983" y="38933"/>
                </a:cubicBezTo>
                <a:cubicBezTo>
                  <a:pt x="49209" y="38755"/>
                  <a:pt x="49435" y="38600"/>
                  <a:pt x="49673" y="38445"/>
                </a:cubicBezTo>
                <a:cubicBezTo>
                  <a:pt x="49757" y="38386"/>
                  <a:pt x="49864" y="38314"/>
                  <a:pt x="49971" y="38255"/>
                </a:cubicBezTo>
                <a:close/>
                <a:moveTo>
                  <a:pt x="44792" y="38517"/>
                </a:moveTo>
                <a:cubicBezTo>
                  <a:pt x="44447" y="38671"/>
                  <a:pt x="44113" y="38838"/>
                  <a:pt x="43792" y="38993"/>
                </a:cubicBezTo>
                <a:cubicBezTo>
                  <a:pt x="43375" y="39029"/>
                  <a:pt x="42958" y="39052"/>
                  <a:pt x="42554" y="39088"/>
                </a:cubicBezTo>
                <a:cubicBezTo>
                  <a:pt x="42899" y="38933"/>
                  <a:pt x="43256" y="38791"/>
                  <a:pt x="43613" y="38660"/>
                </a:cubicBezTo>
                <a:cubicBezTo>
                  <a:pt x="43994" y="38612"/>
                  <a:pt x="44387" y="38564"/>
                  <a:pt x="44792" y="38517"/>
                </a:cubicBezTo>
                <a:close/>
                <a:moveTo>
                  <a:pt x="51614" y="38267"/>
                </a:moveTo>
                <a:cubicBezTo>
                  <a:pt x="52090" y="38279"/>
                  <a:pt x="52591" y="38302"/>
                  <a:pt x="53079" y="38314"/>
                </a:cubicBezTo>
                <a:cubicBezTo>
                  <a:pt x="52781" y="38564"/>
                  <a:pt x="52483" y="38826"/>
                  <a:pt x="52198" y="39100"/>
                </a:cubicBezTo>
                <a:cubicBezTo>
                  <a:pt x="51686" y="39052"/>
                  <a:pt x="51186" y="39029"/>
                  <a:pt x="50674" y="38993"/>
                </a:cubicBezTo>
                <a:cubicBezTo>
                  <a:pt x="50995" y="38743"/>
                  <a:pt x="51305" y="38505"/>
                  <a:pt x="51614" y="38267"/>
                </a:cubicBezTo>
                <a:close/>
                <a:moveTo>
                  <a:pt x="88559" y="36290"/>
                </a:moveTo>
                <a:lnTo>
                  <a:pt x="88559" y="36290"/>
                </a:lnTo>
                <a:cubicBezTo>
                  <a:pt x="88405" y="36433"/>
                  <a:pt x="88262" y="36588"/>
                  <a:pt x="88095" y="36731"/>
                </a:cubicBezTo>
                <a:cubicBezTo>
                  <a:pt x="86595" y="37421"/>
                  <a:pt x="85035" y="37969"/>
                  <a:pt x="83428" y="38362"/>
                </a:cubicBezTo>
                <a:cubicBezTo>
                  <a:pt x="80911" y="38979"/>
                  <a:pt x="78343" y="39205"/>
                  <a:pt x="75760" y="39205"/>
                </a:cubicBezTo>
                <a:cubicBezTo>
                  <a:pt x="72110" y="39205"/>
                  <a:pt x="68429" y="38754"/>
                  <a:pt x="64818" y="38314"/>
                </a:cubicBezTo>
                <a:cubicBezTo>
                  <a:pt x="63687" y="38183"/>
                  <a:pt x="62532" y="38029"/>
                  <a:pt x="61365" y="37909"/>
                </a:cubicBezTo>
                <a:cubicBezTo>
                  <a:pt x="61615" y="37612"/>
                  <a:pt x="61877" y="37314"/>
                  <a:pt x="62151" y="37028"/>
                </a:cubicBezTo>
                <a:cubicBezTo>
                  <a:pt x="63782" y="37171"/>
                  <a:pt x="65414" y="37362"/>
                  <a:pt x="67009" y="37517"/>
                </a:cubicBezTo>
                <a:cubicBezTo>
                  <a:pt x="70393" y="37892"/>
                  <a:pt x="73847" y="38279"/>
                  <a:pt x="77277" y="38279"/>
                </a:cubicBezTo>
                <a:cubicBezTo>
                  <a:pt x="79834" y="38279"/>
                  <a:pt x="82377" y="38064"/>
                  <a:pt x="84868" y="37469"/>
                </a:cubicBezTo>
                <a:cubicBezTo>
                  <a:pt x="86119" y="37171"/>
                  <a:pt x="87369" y="36766"/>
                  <a:pt x="88559" y="36290"/>
                </a:cubicBezTo>
                <a:close/>
                <a:moveTo>
                  <a:pt x="43161" y="38707"/>
                </a:moveTo>
                <a:lnTo>
                  <a:pt x="42232" y="39112"/>
                </a:lnTo>
                <a:cubicBezTo>
                  <a:pt x="41839" y="39148"/>
                  <a:pt x="41470" y="39195"/>
                  <a:pt x="41101" y="39231"/>
                </a:cubicBezTo>
                <a:cubicBezTo>
                  <a:pt x="41422" y="39112"/>
                  <a:pt x="41768" y="38993"/>
                  <a:pt x="42113" y="38874"/>
                </a:cubicBezTo>
                <a:cubicBezTo>
                  <a:pt x="42434" y="38814"/>
                  <a:pt x="42792" y="38755"/>
                  <a:pt x="43161" y="38707"/>
                </a:cubicBezTo>
                <a:close/>
                <a:moveTo>
                  <a:pt x="53317" y="38326"/>
                </a:moveTo>
                <a:cubicBezTo>
                  <a:pt x="53805" y="38362"/>
                  <a:pt x="54317" y="38386"/>
                  <a:pt x="54817" y="38421"/>
                </a:cubicBezTo>
                <a:cubicBezTo>
                  <a:pt x="54531" y="38683"/>
                  <a:pt x="54257" y="38969"/>
                  <a:pt x="53984" y="39267"/>
                </a:cubicBezTo>
                <a:cubicBezTo>
                  <a:pt x="53781" y="39255"/>
                  <a:pt x="53567" y="39219"/>
                  <a:pt x="53364" y="39207"/>
                </a:cubicBezTo>
                <a:cubicBezTo>
                  <a:pt x="53043" y="39172"/>
                  <a:pt x="52733" y="39148"/>
                  <a:pt x="52424" y="39136"/>
                </a:cubicBezTo>
                <a:cubicBezTo>
                  <a:pt x="52721" y="38850"/>
                  <a:pt x="53019" y="38576"/>
                  <a:pt x="53317" y="38326"/>
                </a:cubicBezTo>
                <a:close/>
                <a:moveTo>
                  <a:pt x="41494" y="38957"/>
                </a:moveTo>
                <a:lnTo>
                  <a:pt x="41494" y="38957"/>
                </a:lnTo>
                <a:cubicBezTo>
                  <a:pt x="41208" y="39052"/>
                  <a:pt x="40946" y="39160"/>
                  <a:pt x="40660" y="39267"/>
                </a:cubicBezTo>
                <a:cubicBezTo>
                  <a:pt x="40339" y="39303"/>
                  <a:pt x="40029" y="39350"/>
                  <a:pt x="39696" y="39398"/>
                </a:cubicBezTo>
                <a:lnTo>
                  <a:pt x="40589" y="39136"/>
                </a:lnTo>
                <a:cubicBezTo>
                  <a:pt x="40887" y="39076"/>
                  <a:pt x="41184" y="39017"/>
                  <a:pt x="41494" y="38957"/>
                </a:cubicBezTo>
                <a:close/>
                <a:moveTo>
                  <a:pt x="55055" y="38445"/>
                </a:moveTo>
                <a:cubicBezTo>
                  <a:pt x="55234" y="38457"/>
                  <a:pt x="55424" y="38481"/>
                  <a:pt x="55603" y="38493"/>
                </a:cubicBezTo>
                <a:lnTo>
                  <a:pt x="56591" y="38576"/>
                </a:lnTo>
                <a:cubicBezTo>
                  <a:pt x="56329" y="38850"/>
                  <a:pt x="56079" y="39136"/>
                  <a:pt x="55841" y="39410"/>
                </a:cubicBezTo>
                <a:cubicBezTo>
                  <a:pt x="55829" y="39433"/>
                  <a:pt x="55817" y="39457"/>
                  <a:pt x="55793" y="39469"/>
                </a:cubicBezTo>
                <a:cubicBezTo>
                  <a:pt x="55269" y="39410"/>
                  <a:pt x="54722" y="39338"/>
                  <a:pt x="54210" y="39291"/>
                </a:cubicBezTo>
                <a:cubicBezTo>
                  <a:pt x="54472" y="38993"/>
                  <a:pt x="54757" y="38707"/>
                  <a:pt x="55055" y="38445"/>
                </a:cubicBezTo>
                <a:close/>
                <a:moveTo>
                  <a:pt x="39494" y="39374"/>
                </a:moveTo>
                <a:lnTo>
                  <a:pt x="39494" y="39374"/>
                </a:lnTo>
                <a:cubicBezTo>
                  <a:pt x="39375" y="39410"/>
                  <a:pt x="39256" y="39445"/>
                  <a:pt x="39125" y="39493"/>
                </a:cubicBezTo>
                <a:cubicBezTo>
                  <a:pt x="38982" y="39517"/>
                  <a:pt x="38827" y="39529"/>
                  <a:pt x="38684" y="39564"/>
                </a:cubicBezTo>
                <a:cubicBezTo>
                  <a:pt x="38958" y="39493"/>
                  <a:pt x="39220" y="39433"/>
                  <a:pt x="39494" y="39374"/>
                </a:cubicBezTo>
                <a:close/>
                <a:moveTo>
                  <a:pt x="45268" y="38993"/>
                </a:moveTo>
                <a:lnTo>
                  <a:pt x="45173" y="39041"/>
                </a:lnTo>
                <a:cubicBezTo>
                  <a:pt x="44863" y="39219"/>
                  <a:pt x="44566" y="39410"/>
                  <a:pt x="44268" y="39600"/>
                </a:cubicBezTo>
                <a:cubicBezTo>
                  <a:pt x="43792" y="39600"/>
                  <a:pt x="43316" y="39600"/>
                  <a:pt x="42851" y="39624"/>
                </a:cubicBezTo>
                <a:cubicBezTo>
                  <a:pt x="42923" y="39588"/>
                  <a:pt x="42982" y="39564"/>
                  <a:pt x="43042" y="39517"/>
                </a:cubicBezTo>
                <a:cubicBezTo>
                  <a:pt x="43327" y="39350"/>
                  <a:pt x="43625" y="39207"/>
                  <a:pt x="43923" y="39052"/>
                </a:cubicBezTo>
                <a:cubicBezTo>
                  <a:pt x="44375" y="39029"/>
                  <a:pt x="44816" y="39017"/>
                  <a:pt x="45268" y="38993"/>
                </a:cubicBezTo>
                <a:close/>
                <a:moveTo>
                  <a:pt x="46947" y="38981"/>
                </a:moveTo>
                <a:cubicBezTo>
                  <a:pt x="46614" y="39207"/>
                  <a:pt x="46292" y="39422"/>
                  <a:pt x="45983" y="39648"/>
                </a:cubicBezTo>
                <a:cubicBezTo>
                  <a:pt x="45482" y="39636"/>
                  <a:pt x="44994" y="39624"/>
                  <a:pt x="44518" y="39624"/>
                </a:cubicBezTo>
                <a:cubicBezTo>
                  <a:pt x="44756" y="39457"/>
                  <a:pt x="45006" y="39303"/>
                  <a:pt x="45244" y="39160"/>
                </a:cubicBezTo>
                <a:cubicBezTo>
                  <a:pt x="45352" y="39100"/>
                  <a:pt x="45447" y="39041"/>
                  <a:pt x="45542" y="38993"/>
                </a:cubicBezTo>
                <a:cubicBezTo>
                  <a:pt x="46006" y="38981"/>
                  <a:pt x="46471" y="38981"/>
                  <a:pt x="46947" y="38981"/>
                </a:cubicBezTo>
                <a:close/>
                <a:moveTo>
                  <a:pt x="43625" y="39088"/>
                </a:moveTo>
                <a:lnTo>
                  <a:pt x="43625" y="39088"/>
                </a:lnTo>
                <a:cubicBezTo>
                  <a:pt x="43411" y="39195"/>
                  <a:pt x="43196" y="39303"/>
                  <a:pt x="42982" y="39422"/>
                </a:cubicBezTo>
                <a:cubicBezTo>
                  <a:pt x="42863" y="39505"/>
                  <a:pt x="42732" y="39564"/>
                  <a:pt x="42613" y="39636"/>
                </a:cubicBezTo>
                <a:cubicBezTo>
                  <a:pt x="42149" y="39648"/>
                  <a:pt x="41708" y="39660"/>
                  <a:pt x="41256" y="39684"/>
                </a:cubicBezTo>
                <a:cubicBezTo>
                  <a:pt x="41613" y="39505"/>
                  <a:pt x="41970" y="39338"/>
                  <a:pt x="42351" y="39172"/>
                </a:cubicBezTo>
                <a:cubicBezTo>
                  <a:pt x="42780" y="39148"/>
                  <a:pt x="43196" y="39100"/>
                  <a:pt x="43625" y="39088"/>
                </a:cubicBezTo>
                <a:close/>
                <a:moveTo>
                  <a:pt x="56829" y="38600"/>
                </a:moveTo>
                <a:cubicBezTo>
                  <a:pt x="57353" y="38660"/>
                  <a:pt x="57877" y="38695"/>
                  <a:pt x="58401" y="38755"/>
                </a:cubicBezTo>
                <a:cubicBezTo>
                  <a:pt x="58294" y="38898"/>
                  <a:pt x="58175" y="39029"/>
                  <a:pt x="58079" y="39148"/>
                </a:cubicBezTo>
                <a:cubicBezTo>
                  <a:pt x="57925" y="39326"/>
                  <a:pt x="57794" y="39517"/>
                  <a:pt x="57663" y="39695"/>
                </a:cubicBezTo>
                <a:cubicBezTo>
                  <a:pt x="57115" y="39636"/>
                  <a:pt x="56555" y="39564"/>
                  <a:pt x="56008" y="39505"/>
                </a:cubicBezTo>
                <a:cubicBezTo>
                  <a:pt x="56281" y="39195"/>
                  <a:pt x="56543" y="38898"/>
                  <a:pt x="56829" y="38600"/>
                </a:cubicBezTo>
                <a:close/>
                <a:moveTo>
                  <a:pt x="47197" y="38969"/>
                </a:moveTo>
                <a:cubicBezTo>
                  <a:pt x="47673" y="38969"/>
                  <a:pt x="48149" y="38969"/>
                  <a:pt x="48638" y="38981"/>
                </a:cubicBezTo>
                <a:cubicBezTo>
                  <a:pt x="48328" y="39219"/>
                  <a:pt x="48019" y="39457"/>
                  <a:pt x="47709" y="39707"/>
                </a:cubicBezTo>
                <a:cubicBezTo>
                  <a:pt x="47197" y="39684"/>
                  <a:pt x="46697" y="39648"/>
                  <a:pt x="46197" y="39636"/>
                </a:cubicBezTo>
                <a:cubicBezTo>
                  <a:pt x="46530" y="39410"/>
                  <a:pt x="46852" y="39195"/>
                  <a:pt x="47197" y="38969"/>
                </a:cubicBezTo>
                <a:close/>
                <a:moveTo>
                  <a:pt x="42006" y="39195"/>
                </a:moveTo>
                <a:lnTo>
                  <a:pt x="40982" y="39684"/>
                </a:lnTo>
                <a:cubicBezTo>
                  <a:pt x="40541" y="39707"/>
                  <a:pt x="40113" y="39719"/>
                  <a:pt x="39696" y="39755"/>
                </a:cubicBezTo>
                <a:cubicBezTo>
                  <a:pt x="40053" y="39600"/>
                  <a:pt x="40410" y="39457"/>
                  <a:pt x="40780" y="39326"/>
                </a:cubicBezTo>
                <a:cubicBezTo>
                  <a:pt x="41184" y="39279"/>
                  <a:pt x="41589" y="39231"/>
                  <a:pt x="42006" y="39195"/>
                </a:cubicBezTo>
                <a:close/>
                <a:moveTo>
                  <a:pt x="48876" y="38993"/>
                </a:moveTo>
                <a:cubicBezTo>
                  <a:pt x="49364" y="39017"/>
                  <a:pt x="49864" y="39029"/>
                  <a:pt x="50364" y="39052"/>
                </a:cubicBezTo>
                <a:cubicBezTo>
                  <a:pt x="50054" y="39314"/>
                  <a:pt x="49757" y="39576"/>
                  <a:pt x="49471" y="39850"/>
                </a:cubicBezTo>
                <a:cubicBezTo>
                  <a:pt x="48947" y="39803"/>
                  <a:pt x="48435" y="39767"/>
                  <a:pt x="47923" y="39731"/>
                </a:cubicBezTo>
                <a:cubicBezTo>
                  <a:pt x="48245" y="39493"/>
                  <a:pt x="48554" y="39231"/>
                  <a:pt x="48876" y="38993"/>
                </a:cubicBezTo>
                <a:close/>
                <a:moveTo>
                  <a:pt x="40363" y="39386"/>
                </a:moveTo>
                <a:cubicBezTo>
                  <a:pt x="40029" y="39517"/>
                  <a:pt x="39696" y="39648"/>
                  <a:pt x="39375" y="39803"/>
                </a:cubicBezTo>
                <a:cubicBezTo>
                  <a:pt x="38970" y="39826"/>
                  <a:pt x="38577" y="39874"/>
                  <a:pt x="38184" y="39898"/>
                </a:cubicBezTo>
                <a:cubicBezTo>
                  <a:pt x="38541" y="39767"/>
                  <a:pt x="38898" y="39648"/>
                  <a:pt x="39267" y="39529"/>
                </a:cubicBezTo>
                <a:cubicBezTo>
                  <a:pt x="39637" y="39493"/>
                  <a:pt x="39994" y="39433"/>
                  <a:pt x="40363" y="39386"/>
                </a:cubicBezTo>
                <a:close/>
                <a:moveTo>
                  <a:pt x="58627" y="38791"/>
                </a:moveTo>
                <a:cubicBezTo>
                  <a:pt x="59175" y="38850"/>
                  <a:pt x="59710" y="38922"/>
                  <a:pt x="60270" y="38981"/>
                </a:cubicBezTo>
                <a:cubicBezTo>
                  <a:pt x="60032" y="39314"/>
                  <a:pt x="59806" y="39636"/>
                  <a:pt x="59579" y="39969"/>
                </a:cubicBezTo>
                <a:cubicBezTo>
                  <a:pt x="59020" y="39886"/>
                  <a:pt x="58448" y="39803"/>
                  <a:pt x="57865" y="39731"/>
                </a:cubicBezTo>
                <a:cubicBezTo>
                  <a:pt x="57984" y="39588"/>
                  <a:pt x="58103" y="39433"/>
                  <a:pt x="58222" y="39279"/>
                </a:cubicBezTo>
                <a:lnTo>
                  <a:pt x="58627" y="38791"/>
                </a:lnTo>
                <a:close/>
                <a:moveTo>
                  <a:pt x="50590" y="39076"/>
                </a:moveTo>
                <a:cubicBezTo>
                  <a:pt x="51102" y="39100"/>
                  <a:pt x="51602" y="39136"/>
                  <a:pt x="52126" y="39172"/>
                </a:cubicBezTo>
                <a:cubicBezTo>
                  <a:pt x="51864" y="39410"/>
                  <a:pt x="51614" y="39672"/>
                  <a:pt x="51364" y="39922"/>
                </a:cubicBezTo>
                <a:lnTo>
                  <a:pt x="51257" y="40029"/>
                </a:lnTo>
                <a:cubicBezTo>
                  <a:pt x="51197" y="40029"/>
                  <a:pt x="51150" y="40005"/>
                  <a:pt x="51102" y="40005"/>
                </a:cubicBezTo>
                <a:lnTo>
                  <a:pt x="49673" y="39874"/>
                </a:lnTo>
                <a:cubicBezTo>
                  <a:pt x="49983" y="39588"/>
                  <a:pt x="50281" y="39326"/>
                  <a:pt x="50590" y="39076"/>
                </a:cubicBezTo>
                <a:close/>
                <a:moveTo>
                  <a:pt x="38672" y="39624"/>
                </a:moveTo>
                <a:lnTo>
                  <a:pt x="38672" y="39624"/>
                </a:lnTo>
                <a:cubicBezTo>
                  <a:pt x="38374" y="39743"/>
                  <a:pt x="38089" y="39850"/>
                  <a:pt x="37791" y="39945"/>
                </a:cubicBezTo>
                <a:cubicBezTo>
                  <a:pt x="37446" y="39993"/>
                  <a:pt x="37124" y="40029"/>
                  <a:pt x="36791" y="40065"/>
                </a:cubicBezTo>
                <a:cubicBezTo>
                  <a:pt x="37100" y="39981"/>
                  <a:pt x="37422" y="39874"/>
                  <a:pt x="37732" y="39791"/>
                </a:cubicBezTo>
                <a:cubicBezTo>
                  <a:pt x="38041" y="39731"/>
                  <a:pt x="38351" y="39672"/>
                  <a:pt x="38672" y="39624"/>
                </a:cubicBezTo>
                <a:close/>
                <a:moveTo>
                  <a:pt x="87869" y="36921"/>
                </a:moveTo>
                <a:lnTo>
                  <a:pt x="87869" y="36921"/>
                </a:lnTo>
                <a:cubicBezTo>
                  <a:pt x="87726" y="37064"/>
                  <a:pt x="87571" y="37195"/>
                  <a:pt x="87440" y="37326"/>
                </a:cubicBezTo>
                <a:cubicBezTo>
                  <a:pt x="85714" y="38195"/>
                  <a:pt x="83880" y="38874"/>
                  <a:pt x="82011" y="39338"/>
                </a:cubicBezTo>
                <a:cubicBezTo>
                  <a:pt x="79451" y="39978"/>
                  <a:pt x="76841" y="40216"/>
                  <a:pt x="74215" y="40216"/>
                </a:cubicBezTo>
                <a:cubicBezTo>
                  <a:pt x="70343" y="40216"/>
                  <a:pt x="66435" y="39699"/>
                  <a:pt x="62604" y="39195"/>
                </a:cubicBezTo>
                <a:cubicBezTo>
                  <a:pt x="61913" y="39100"/>
                  <a:pt x="61234" y="39005"/>
                  <a:pt x="60532" y="38922"/>
                </a:cubicBezTo>
                <a:cubicBezTo>
                  <a:pt x="60782" y="38624"/>
                  <a:pt x="61044" y="38314"/>
                  <a:pt x="61294" y="38005"/>
                </a:cubicBezTo>
                <a:cubicBezTo>
                  <a:pt x="62473" y="38136"/>
                  <a:pt x="63663" y="38267"/>
                  <a:pt x="64806" y="38410"/>
                </a:cubicBezTo>
                <a:cubicBezTo>
                  <a:pt x="68401" y="38848"/>
                  <a:pt x="72077" y="39298"/>
                  <a:pt x="75725" y="39298"/>
                </a:cubicBezTo>
                <a:cubicBezTo>
                  <a:pt x="78324" y="39298"/>
                  <a:pt x="80909" y="39069"/>
                  <a:pt x="83440" y="38445"/>
                </a:cubicBezTo>
                <a:cubicBezTo>
                  <a:pt x="84952" y="38076"/>
                  <a:pt x="86440" y="37564"/>
                  <a:pt x="87869" y="36921"/>
                </a:cubicBezTo>
                <a:close/>
                <a:moveTo>
                  <a:pt x="36815" y="39981"/>
                </a:moveTo>
                <a:lnTo>
                  <a:pt x="36815" y="39981"/>
                </a:lnTo>
                <a:cubicBezTo>
                  <a:pt x="36636" y="40041"/>
                  <a:pt x="36446" y="40088"/>
                  <a:pt x="36279" y="40148"/>
                </a:cubicBezTo>
                <a:cubicBezTo>
                  <a:pt x="36077" y="40172"/>
                  <a:pt x="35898" y="40195"/>
                  <a:pt x="35707" y="40231"/>
                </a:cubicBezTo>
                <a:cubicBezTo>
                  <a:pt x="36065" y="40148"/>
                  <a:pt x="36434" y="40065"/>
                  <a:pt x="36815" y="39981"/>
                </a:cubicBezTo>
                <a:close/>
                <a:moveTo>
                  <a:pt x="52340" y="39207"/>
                </a:moveTo>
                <a:cubicBezTo>
                  <a:pt x="52674" y="39231"/>
                  <a:pt x="53019" y="39267"/>
                  <a:pt x="53353" y="39291"/>
                </a:cubicBezTo>
                <a:cubicBezTo>
                  <a:pt x="53555" y="39314"/>
                  <a:pt x="53734" y="39338"/>
                  <a:pt x="53924" y="39350"/>
                </a:cubicBezTo>
                <a:cubicBezTo>
                  <a:pt x="53817" y="39457"/>
                  <a:pt x="53710" y="39576"/>
                  <a:pt x="53614" y="39684"/>
                </a:cubicBezTo>
                <a:cubicBezTo>
                  <a:pt x="53436" y="39874"/>
                  <a:pt x="53269" y="40065"/>
                  <a:pt x="53102" y="40267"/>
                </a:cubicBezTo>
                <a:cubicBezTo>
                  <a:pt x="52555" y="40184"/>
                  <a:pt x="52019" y="40124"/>
                  <a:pt x="51471" y="40065"/>
                </a:cubicBezTo>
                <a:cubicBezTo>
                  <a:pt x="51471" y="40041"/>
                  <a:pt x="51483" y="40041"/>
                  <a:pt x="51483" y="40041"/>
                </a:cubicBezTo>
                <a:cubicBezTo>
                  <a:pt x="51769" y="39755"/>
                  <a:pt x="52043" y="39469"/>
                  <a:pt x="52340" y="39207"/>
                </a:cubicBezTo>
                <a:close/>
                <a:moveTo>
                  <a:pt x="42494" y="39695"/>
                </a:moveTo>
                <a:cubicBezTo>
                  <a:pt x="42149" y="39886"/>
                  <a:pt x="41792" y="40100"/>
                  <a:pt x="41470" y="40326"/>
                </a:cubicBezTo>
                <a:lnTo>
                  <a:pt x="40018" y="40326"/>
                </a:lnTo>
                <a:cubicBezTo>
                  <a:pt x="40291" y="40172"/>
                  <a:pt x="40565" y="40029"/>
                  <a:pt x="40839" y="39874"/>
                </a:cubicBezTo>
                <a:lnTo>
                  <a:pt x="41113" y="39743"/>
                </a:lnTo>
                <a:cubicBezTo>
                  <a:pt x="41565" y="39707"/>
                  <a:pt x="42030" y="39695"/>
                  <a:pt x="42494" y="39695"/>
                </a:cubicBezTo>
                <a:close/>
                <a:moveTo>
                  <a:pt x="44173" y="39684"/>
                </a:moveTo>
                <a:cubicBezTo>
                  <a:pt x="43839" y="39898"/>
                  <a:pt x="43506" y="40124"/>
                  <a:pt x="43185" y="40362"/>
                </a:cubicBezTo>
                <a:cubicBezTo>
                  <a:pt x="42673" y="40350"/>
                  <a:pt x="42184" y="40338"/>
                  <a:pt x="41696" y="40326"/>
                </a:cubicBezTo>
                <a:cubicBezTo>
                  <a:pt x="42030" y="40100"/>
                  <a:pt x="42387" y="39886"/>
                  <a:pt x="42744" y="39695"/>
                </a:cubicBezTo>
                <a:cubicBezTo>
                  <a:pt x="43220" y="39684"/>
                  <a:pt x="43697" y="39684"/>
                  <a:pt x="44173" y="39684"/>
                </a:cubicBezTo>
                <a:close/>
                <a:moveTo>
                  <a:pt x="40826" y="39767"/>
                </a:moveTo>
                <a:cubicBezTo>
                  <a:pt x="40815" y="39769"/>
                  <a:pt x="40815" y="39791"/>
                  <a:pt x="40803" y="39791"/>
                </a:cubicBezTo>
                <a:cubicBezTo>
                  <a:pt x="40458" y="39969"/>
                  <a:pt x="40113" y="40148"/>
                  <a:pt x="39791" y="40338"/>
                </a:cubicBezTo>
                <a:cubicBezTo>
                  <a:pt x="39315" y="40350"/>
                  <a:pt x="38851" y="40350"/>
                  <a:pt x="38386" y="40386"/>
                </a:cubicBezTo>
                <a:cubicBezTo>
                  <a:pt x="38458" y="40326"/>
                  <a:pt x="38553" y="40279"/>
                  <a:pt x="38636" y="40243"/>
                </a:cubicBezTo>
                <a:cubicBezTo>
                  <a:pt x="38922" y="40112"/>
                  <a:pt x="39208" y="39981"/>
                  <a:pt x="39506" y="39862"/>
                </a:cubicBezTo>
                <a:cubicBezTo>
                  <a:pt x="39934" y="39826"/>
                  <a:pt x="40386" y="39803"/>
                  <a:pt x="40826" y="39767"/>
                </a:cubicBezTo>
                <a:close/>
                <a:moveTo>
                  <a:pt x="39172" y="39886"/>
                </a:moveTo>
                <a:lnTo>
                  <a:pt x="38601" y="40160"/>
                </a:lnTo>
                <a:cubicBezTo>
                  <a:pt x="38434" y="40231"/>
                  <a:pt x="38279" y="40303"/>
                  <a:pt x="38124" y="40386"/>
                </a:cubicBezTo>
                <a:cubicBezTo>
                  <a:pt x="37672" y="40398"/>
                  <a:pt x="37231" y="40422"/>
                  <a:pt x="36779" y="40457"/>
                </a:cubicBezTo>
                <a:cubicBezTo>
                  <a:pt x="37172" y="40291"/>
                  <a:pt x="37541" y="40160"/>
                  <a:pt x="37922" y="40005"/>
                </a:cubicBezTo>
                <a:cubicBezTo>
                  <a:pt x="38339" y="39969"/>
                  <a:pt x="38755" y="39922"/>
                  <a:pt x="39172" y="39886"/>
                </a:cubicBezTo>
                <a:close/>
                <a:moveTo>
                  <a:pt x="44411" y="39684"/>
                </a:moveTo>
                <a:cubicBezTo>
                  <a:pt x="44899" y="39684"/>
                  <a:pt x="45399" y="39695"/>
                  <a:pt x="45887" y="39707"/>
                </a:cubicBezTo>
                <a:cubicBezTo>
                  <a:pt x="45566" y="39945"/>
                  <a:pt x="45244" y="40195"/>
                  <a:pt x="44935" y="40457"/>
                </a:cubicBezTo>
                <a:cubicBezTo>
                  <a:pt x="44411" y="40422"/>
                  <a:pt x="43911" y="40398"/>
                  <a:pt x="43399" y="40362"/>
                </a:cubicBezTo>
                <a:cubicBezTo>
                  <a:pt x="43732" y="40148"/>
                  <a:pt x="44078" y="39898"/>
                  <a:pt x="44411" y="39684"/>
                </a:cubicBezTo>
                <a:close/>
                <a:moveTo>
                  <a:pt x="54138" y="39350"/>
                </a:moveTo>
                <a:lnTo>
                  <a:pt x="55746" y="39529"/>
                </a:lnTo>
                <a:cubicBezTo>
                  <a:pt x="55484" y="39850"/>
                  <a:pt x="55234" y="40160"/>
                  <a:pt x="54984" y="40481"/>
                </a:cubicBezTo>
                <a:cubicBezTo>
                  <a:pt x="54412" y="40410"/>
                  <a:pt x="53864" y="40338"/>
                  <a:pt x="53305" y="40267"/>
                </a:cubicBezTo>
                <a:cubicBezTo>
                  <a:pt x="53448" y="40112"/>
                  <a:pt x="53579" y="39945"/>
                  <a:pt x="53734" y="39791"/>
                </a:cubicBezTo>
                <a:cubicBezTo>
                  <a:pt x="53864" y="39636"/>
                  <a:pt x="53995" y="39505"/>
                  <a:pt x="54138" y="39350"/>
                </a:cubicBezTo>
                <a:close/>
                <a:moveTo>
                  <a:pt x="37541" y="40053"/>
                </a:moveTo>
                <a:lnTo>
                  <a:pt x="37541" y="40053"/>
                </a:lnTo>
                <a:cubicBezTo>
                  <a:pt x="37184" y="40184"/>
                  <a:pt x="36839" y="40315"/>
                  <a:pt x="36493" y="40469"/>
                </a:cubicBezTo>
                <a:cubicBezTo>
                  <a:pt x="36077" y="40493"/>
                  <a:pt x="35660" y="40541"/>
                  <a:pt x="35255" y="40576"/>
                </a:cubicBezTo>
                <a:cubicBezTo>
                  <a:pt x="35636" y="40446"/>
                  <a:pt x="36005" y="40315"/>
                  <a:pt x="36374" y="40195"/>
                </a:cubicBezTo>
                <a:cubicBezTo>
                  <a:pt x="36767" y="40148"/>
                  <a:pt x="37148" y="40100"/>
                  <a:pt x="37541" y="40053"/>
                </a:cubicBezTo>
                <a:close/>
                <a:moveTo>
                  <a:pt x="46114" y="39731"/>
                </a:moveTo>
                <a:cubicBezTo>
                  <a:pt x="46614" y="39743"/>
                  <a:pt x="47126" y="39767"/>
                  <a:pt x="47626" y="39803"/>
                </a:cubicBezTo>
                <a:cubicBezTo>
                  <a:pt x="47376" y="40005"/>
                  <a:pt x="47137" y="40219"/>
                  <a:pt x="46899" y="40446"/>
                </a:cubicBezTo>
                <a:cubicBezTo>
                  <a:pt x="46840" y="40493"/>
                  <a:pt x="46780" y="40553"/>
                  <a:pt x="46721" y="40600"/>
                </a:cubicBezTo>
                <a:cubicBezTo>
                  <a:pt x="46185" y="40565"/>
                  <a:pt x="45661" y="40517"/>
                  <a:pt x="45149" y="40481"/>
                </a:cubicBezTo>
                <a:cubicBezTo>
                  <a:pt x="45459" y="40219"/>
                  <a:pt x="45768" y="39969"/>
                  <a:pt x="46114" y="39731"/>
                </a:cubicBezTo>
                <a:close/>
                <a:moveTo>
                  <a:pt x="35922" y="40279"/>
                </a:moveTo>
                <a:lnTo>
                  <a:pt x="35922" y="40279"/>
                </a:lnTo>
                <a:cubicBezTo>
                  <a:pt x="35576" y="40386"/>
                  <a:pt x="35243" y="40493"/>
                  <a:pt x="34934" y="40600"/>
                </a:cubicBezTo>
                <a:cubicBezTo>
                  <a:pt x="34564" y="40648"/>
                  <a:pt x="34207" y="40696"/>
                  <a:pt x="33850" y="40743"/>
                </a:cubicBezTo>
                <a:cubicBezTo>
                  <a:pt x="34195" y="40636"/>
                  <a:pt x="34553" y="40541"/>
                  <a:pt x="34910" y="40446"/>
                </a:cubicBezTo>
                <a:cubicBezTo>
                  <a:pt x="35231" y="40386"/>
                  <a:pt x="35576" y="40326"/>
                  <a:pt x="35922" y="40279"/>
                </a:cubicBezTo>
                <a:close/>
                <a:moveTo>
                  <a:pt x="55948" y="39564"/>
                </a:moveTo>
                <a:cubicBezTo>
                  <a:pt x="56496" y="39636"/>
                  <a:pt x="57055" y="39695"/>
                  <a:pt x="57603" y="39767"/>
                </a:cubicBezTo>
                <a:cubicBezTo>
                  <a:pt x="57365" y="40100"/>
                  <a:pt x="57127" y="40422"/>
                  <a:pt x="56901" y="40767"/>
                </a:cubicBezTo>
                <a:cubicBezTo>
                  <a:pt x="56329" y="40684"/>
                  <a:pt x="55758" y="40600"/>
                  <a:pt x="55174" y="40517"/>
                </a:cubicBezTo>
                <a:cubicBezTo>
                  <a:pt x="55424" y="40195"/>
                  <a:pt x="55698" y="39874"/>
                  <a:pt x="55948" y="39564"/>
                </a:cubicBezTo>
                <a:close/>
                <a:moveTo>
                  <a:pt x="47852" y="39803"/>
                </a:moveTo>
                <a:cubicBezTo>
                  <a:pt x="48376" y="39826"/>
                  <a:pt x="48900" y="39874"/>
                  <a:pt x="49412" y="39922"/>
                </a:cubicBezTo>
                <a:cubicBezTo>
                  <a:pt x="49328" y="40005"/>
                  <a:pt x="49233" y="40088"/>
                  <a:pt x="49138" y="40172"/>
                </a:cubicBezTo>
                <a:cubicBezTo>
                  <a:pt x="48923" y="40362"/>
                  <a:pt x="48733" y="40576"/>
                  <a:pt x="48519" y="40779"/>
                </a:cubicBezTo>
                <a:cubicBezTo>
                  <a:pt x="47971" y="40719"/>
                  <a:pt x="47435" y="40660"/>
                  <a:pt x="46899" y="40624"/>
                </a:cubicBezTo>
                <a:lnTo>
                  <a:pt x="46995" y="40529"/>
                </a:lnTo>
                <a:cubicBezTo>
                  <a:pt x="47268" y="40279"/>
                  <a:pt x="47554" y="40041"/>
                  <a:pt x="47852" y="39803"/>
                </a:cubicBezTo>
                <a:close/>
                <a:moveTo>
                  <a:pt x="33957" y="40624"/>
                </a:moveTo>
                <a:lnTo>
                  <a:pt x="33957" y="40624"/>
                </a:lnTo>
                <a:cubicBezTo>
                  <a:pt x="33743" y="40684"/>
                  <a:pt x="33541" y="40743"/>
                  <a:pt x="33338" y="40803"/>
                </a:cubicBezTo>
                <a:cubicBezTo>
                  <a:pt x="33124" y="40827"/>
                  <a:pt x="32898" y="40862"/>
                  <a:pt x="32671" y="40898"/>
                </a:cubicBezTo>
                <a:cubicBezTo>
                  <a:pt x="33088" y="40791"/>
                  <a:pt x="33517" y="40707"/>
                  <a:pt x="33957" y="40624"/>
                </a:cubicBezTo>
                <a:close/>
                <a:moveTo>
                  <a:pt x="39684" y="40386"/>
                </a:moveTo>
                <a:lnTo>
                  <a:pt x="39684" y="40386"/>
                </a:lnTo>
                <a:cubicBezTo>
                  <a:pt x="39327" y="40576"/>
                  <a:pt x="38970" y="40779"/>
                  <a:pt x="38624" y="41005"/>
                </a:cubicBezTo>
                <a:cubicBezTo>
                  <a:pt x="38124" y="41005"/>
                  <a:pt x="37624" y="40993"/>
                  <a:pt x="37136" y="40993"/>
                </a:cubicBezTo>
                <a:cubicBezTo>
                  <a:pt x="37505" y="40803"/>
                  <a:pt x="37886" y="40600"/>
                  <a:pt x="38255" y="40422"/>
                </a:cubicBezTo>
                <a:cubicBezTo>
                  <a:pt x="38732" y="40410"/>
                  <a:pt x="39196" y="40398"/>
                  <a:pt x="39684" y="40386"/>
                </a:cubicBezTo>
                <a:close/>
                <a:moveTo>
                  <a:pt x="37982" y="40446"/>
                </a:moveTo>
                <a:lnTo>
                  <a:pt x="37982" y="40446"/>
                </a:lnTo>
                <a:cubicBezTo>
                  <a:pt x="37624" y="40624"/>
                  <a:pt x="37267" y="40815"/>
                  <a:pt x="36910" y="40993"/>
                </a:cubicBezTo>
                <a:cubicBezTo>
                  <a:pt x="36434" y="41005"/>
                  <a:pt x="35957" y="41005"/>
                  <a:pt x="35481" y="41017"/>
                </a:cubicBezTo>
                <a:cubicBezTo>
                  <a:pt x="35791" y="40874"/>
                  <a:pt x="36112" y="40719"/>
                  <a:pt x="36434" y="40588"/>
                </a:cubicBezTo>
                <a:cubicBezTo>
                  <a:pt x="36493" y="40553"/>
                  <a:pt x="36553" y="40541"/>
                  <a:pt x="36612" y="40517"/>
                </a:cubicBezTo>
                <a:cubicBezTo>
                  <a:pt x="37065" y="40481"/>
                  <a:pt x="37529" y="40457"/>
                  <a:pt x="37982" y="40446"/>
                </a:cubicBezTo>
                <a:close/>
                <a:moveTo>
                  <a:pt x="49614" y="39934"/>
                </a:moveTo>
                <a:cubicBezTo>
                  <a:pt x="50102" y="39981"/>
                  <a:pt x="50590" y="40029"/>
                  <a:pt x="51078" y="40088"/>
                </a:cubicBezTo>
                <a:cubicBezTo>
                  <a:pt x="51114" y="40088"/>
                  <a:pt x="51162" y="40100"/>
                  <a:pt x="51197" y="40100"/>
                </a:cubicBezTo>
                <a:cubicBezTo>
                  <a:pt x="50924" y="40398"/>
                  <a:pt x="50638" y="40707"/>
                  <a:pt x="50364" y="41017"/>
                </a:cubicBezTo>
                <a:cubicBezTo>
                  <a:pt x="49864" y="40946"/>
                  <a:pt x="49340" y="40886"/>
                  <a:pt x="48840" y="40827"/>
                </a:cubicBezTo>
                <a:cubicBezTo>
                  <a:pt x="48792" y="40827"/>
                  <a:pt x="48745" y="40815"/>
                  <a:pt x="48697" y="40815"/>
                </a:cubicBezTo>
                <a:cubicBezTo>
                  <a:pt x="48900" y="40624"/>
                  <a:pt x="49054" y="40457"/>
                  <a:pt x="49233" y="40291"/>
                </a:cubicBezTo>
                <a:cubicBezTo>
                  <a:pt x="49352" y="40172"/>
                  <a:pt x="49495" y="40053"/>
                  <a:pt x="49614" y="39934"/>
                </a:cubicBezTo>
                <a:close/>
                <a:moveTo>
                  <a:pt x="40887" y="40387"/>
                </a:moveTo>
                <a:cubicBezTo>
                  <a:pt x="41049" y="40387"/>
                  <a:pt x="41212" y="40390"/>
                  <a:pt x="41375" y="40398"/>
                </a:cubicBezTo>
                <a:cubicBezTo>
                  <a:pt x="41041" y="40612"/>
                  <a:pt x="40696" y="40838"/>
                  <a:pt x="40363" y="41077"/>
                </a:cubicBezTo>
                <a:cubicBezTo>
                  <a:pt x="39851" y="41041"/>
                  <a:pt x="39327" y="41017"/>
                  <a:pt x="38815" y="41017"/>
                </a:cubicBezTo>
                <a:cubicBezTo>
                  <a:pt x="39172" y="40791"/>
                  <a:pt x="39529" y="40588"/>
                  <a:pt x="39910" y="40398"/>
                </a:cubicBezTo>
                <a:cubicBezTo>
                  <a:pt x="40236" y="40398"/>
                  <a:pt x="40561" y="40387"/>
                  <a:pt x="40887" y="40387"/>
                </a:cubicBezTo>
                <a:close/>
                <a:moveTo>
                  <a:pt x="57829" y="39814"/>
                </a:moveTo>
                <a:cubicBezTo>
                  <a:pt x="58401" y="39886"/>
                  <a:pt x="58972" y="39981"/>
                  <a:pt x="59532" y="40053"/>
                </a:cubicBezTo>
                <a:cubicBezTo>
                  <a:pt x="59318" y="40398"/>
                  <a:pt x="59103" y="40743"/>
                  <a:pt x="58901" y="41077"/>
                </a:cubicBezTo>
                <a:cubicBezTo>
                  <a:pt x="58639" y="41041"/>
                  <a:pt x="58389" y="41005"/>
                  <a:pt x="58127" y="40957"/>
                </a:cubicBezTo>
                <a:cubicBezTo>
                  <a:pt x="57782" y="40922"/>
                  <a:pt x="57448" y="40862"/>
                  <a:pt x="57115" y="40815"/>
                </a:cubicBezTo>
                <a:cubicBezTo>
                  <a:pt x="57353" y="40469"/>
                  <a:pt x="57579" y="40148"/>
                  <a:pt x="57829" y="39814"/>
                </a:cubicBezTo>
                <a:close/>
                <a:moveTo>
                  <a:pt x="36350" y="40541"/>
                </a:moveTo>
                <a:cubicBezTo>
                  <a:pt x="35993" y="40707"/>
                  <a:pt x="35624" y="40874"/>
                  <a:pt x="35267" y="41041"/>
                </a:cubicBezTo>
                <a:cubicBezTo>
                  <a:pt x="34934" y="41053"/>
                  <a:pt x="34624" y="41065"/>
                  <a:pt x="34314" y="41077"/>
                </a:cubicBezTo>
                <a:cubicBezTo>
                  <a:pt x="34160" y="41100"/>
                  <a:pt x="34029" y="41100"/>
                  <a:pt x="33874" y="41112"/>
                </a:cubicBezTo>
                <a:cubicBezTo>
                  <a:pt x="33993" y="41065"/>
                  <a:pt x="34112" y="41005"/>
                  <a:pt x="34231" y="40957"/>
                </a:cubicBezTo>
                <a:cubicBezTo>
                  <a:pt x="34505" y="40862"/>
                  <a:pt x="34767" y="40755"/>
                  <a:pt x="35053" y="40660"/>
                </a:cubicBezTo>
                <a:cubicBezTo>
                  <a:pt x="35481" y="40624"/>
                  <a:pt x="35922" y="40576"/>
                  <a:pt x="36350" y="40541"/>
                </a:cubicBezTo>
                <a:close/>
                <a:moveTo>
                  <a:pt x="41589" y="40386"/>
                </a:moveTo>
                <a:cubicBezTo>
                  <a:pt x="42089" y="40386"/>
                  <a:pt x="42589" y="40398"/>
                  <a:pt x="43089" y="40422"/>
                </a:cubicBezTo>
                <a:cubicBezTo>
                  <a:pt x="42851" y="40588"/>
                  <a:pt x="42625" y="40767"/>
                  <a:pt x="42399" y="40946"/>
                </a:cubicBezTo>
                <a:cubicBezTo>
                  <a:pt x="42304" y="41017"/>
                  <a:pt x="42208" y="41088"/>
                  <a:pt x="42101" y="41184"/>
                </a:cubicBezTo>
                <a:cubicBezTo>
                  <a:pt x="41601" y="41136"/>
                  <a:pt x="41065" y="41088"/>
                  <a:pt x="40541" y="41077"/>
                </a:cubicBezTo>
                <a:cubicBezTo>
                  <a:pt x="40887" y="40838"/>
                  <a:pt x="41232" y="40600"/>
                  <a:pt x="41589" y="40386"/>
                </a:cubicBezTo>
                <a:close/>
                <a:moveTo>
                  <a:pt x="34695" y="40696"/>
                </a:moveTo>
                <a:lnTo>
                  <a:pt x="34207" y="40874"/>
                </a:lnTo>
                <a:cubicBezTo>
                  <a:pt x="34017" y="40946"/>
                  <a:pt x="33802" y="41041"/>
                  <a:pt x="33612" y="41112"/>
                </a:cubicBezTo>
                <a:cubicBezTo>
                  <a:pt x="33171" y="41136"/>
                  <a:pt x="32743" y="41184"/>
                  <a:pt x="32314" y="41219"/>
                </a:cubicBezTo>
                <a:cubicBezTo>
                  <a:pt x="32695" y="41077"/>
                  <a:pt x="33088" y="40957"/>
                  <a:pt x="33469" y="40838"/>
                </a:cubicBezTo>
                <a:cubicBezTo>
                  <a:pt x="33874" y="40779"/>
                  <a:pt x="34279" y="40743"/>
                  <a:pt x="34695" y="40696"/>
                </a:cubicBezTo>
                <a:close/>
                <a:moveTo>
                  <a:pt x="87202" y="37564"/>
                </a:moveTo>
                <a:lnTo>
                  <a:pt x="86797" y="37921"/>
                </a:lnTo>
                <a:cubicBezTo>
                  <a:pt x="84856" y="38981"/>
                  <a:pt x="82773" y="39814"/>
                  <a:pt x="80630" y="40362"/>
                </a:cubicBezTo>
                <a:cubicBezTo>
                  <a:pt x="78023" y="41021"/>
                  <a:pt x="75363" y="41269"/>
                  <a:pt x="72685" y="41269"/>
                </a:cubicBezTo>
                <a:cubicBezTo>
                  <a:pt x="68587" y="41269"/>
                  <a:pt x="64448" y="40688"/>
                  <a:pt x="60401" y="40112"/>
                </a:cubicBezTo>
                <a:lnTo>
                  <a:pt x="59818" y="40017"/>
                </a:lnTo>
                <a:cubicBezTo>
                  <a:pt x="60032" y="39672"/>
                  <a:pt x="60246" y="39338"/>
                  <a:pt x="60484" y="39029"/>
                </a:cubicBezTo>
                <a:cubicBezTo>
                  <a:pt x="61199" y="39112"/>
                  <a:pt x="61901" y="39207"/>
                  <a:pt x="62604" y="39291"/>
                </a:cubicBezTo>
                <a:cubicBezTo>
                  <a:pt x="66436" y="39802"/>
                  <a:pt x="70349" y="40317"/>
                  <a:pt x="74228" y="40317"/>
                </a:cubicBezTo>
                <a:cubicBezTo>
                  <a:pt x="76857" y="40317"/>
                  <a:pt x="79471" y="40080"/>
                  <a:pt x="82035" y="39445"/>
                </a:cubicBezTo>
                <a:cubicBezTo>
                  <a:pt x="83809" y="38993"/>
                  <a:pt x="85547" y="38374"/>
                  <a:pt x="87202" y="37564"/>
                </a:cubicBezTo>
                <a:close/>
                <a:moveTo>
                  <a:pt x="51412" y="40112"/>
                </a:moveTo>
                <a:cubicBezTo>
                  <a:pt x="51959" y="40172"/>
                  <a:pt x="52495" y="40231"/>
                  <a:pt x="53043" y="40303"/>
                </a:cubicBezTo>
                <a:cubicBezTo>
                  <a:pt x="52781" y="40624"/>
                  <a:pt x="52519" y="40946"/>
                  <a:pt x="52269" y="41279"/>
                </a:cubicBezTo>
                <a:cubicBezTo>
                  <a:pt x="51709" y="41184"/>
                  <a:pt x="51138" y="41112"/>
                  <a:pt x="50578" y="41041"/>
                </a:cubicBezTo>
                <a:cubicBezTo>
                  <a:pt x="50840" y="40719"/>
                  <a:pt x="51126" y="40410"/>
                  <a:pt x="51412" y="40112"/>
                </a:cubicBezTo>
                <a:close/>
                <a:moveTo>
                  <a:pt x="43316" y="40422"/>
                </a:moveTo>
                <a:cubicBezTo>
                  <a:pt x="43816" y="40446"/>
                  <a:pt x="44339" y="40469"/>
                  <a:pt x="44863" y="40493"/>
                </a:cubicBezTo>
                <a:cubicBezTo>
                  <a:pt x="44792" y="40553"/>
                  <a:pt x="44732" y="40612"/>
                  <a:pt x="44649" y="40660"/>
                </a:cubicBezTo>
                <a:cubicBezTo>
                  <a:pt x="44399" y="40874"/>
                  <a:pt x="44161" y="41077"/>
                  <a:pt x="43923" y="41303"/>
                </a:cubicBezTo>
                <a:cubicBezTo>
                  <a:pt x="43387" y="41279"/>
                  <a:pt x="42851" y="41231"/>
                  <a:pt x="42315" y="41184"/>
                </a:cubicBezTo>
                <a:cubicBezTo>
                  <a:pt x="42375" y="41136"/>
                  <a:pt x="42434" y="41077"/>
                  <a:pt x="42494" y="41041"/>
                </a:cubicBezTo>
                <a:cubicBezTo>
                  <a:pt x="42768" y="40827"/>
                  <a:pt x="43030" y="40624"/>
                  <a:pt x="43316" y="40422"/>
                </a:cubicBezTo>
                <a:close/>
                <a:moveTo>
                  <a:pt x="32981" y="40922"/>
                </a:moveTo>
                <a:lnTo>
                  <a:pt x="32981" y="40922"/>
                </a:lnTo>
                <a:cubicBezTo>
                  <a:pt x="32659" y="41017"/>
                  <a:pt x="32314" y="41124"/>
                  <a:pt x="31981" y="41243"/>
                </a:cubicBezTo>
                <a:lnTo>
                  <a:pt x="31969" y="41243"/>
                </a:lnTo>
                <a:cubicBezTo>
                  <a:pt x="31600" y="41291"/>
                  <a:pt x="31219" y="41338"/>
                  <a:pt x="30826" y="41374"/>
                </a:cubicBezTo>
                <a:cubicBezTo>
                  <a:pt x="31183" y="41279"/>
                  <a:pt x="31552" y="41184"/>
                  <a:pt x="31909" y="41077"/>
                </a:cubicBezTo>
                <a:cubicBezTo>
                  <a:pt x="32267" y="41017"/>
                  <a:pt x="32624" y="40957"/>
                  <a:pt x="32981" y="40922"/>
                </a:cubicBezTo>
                <a:close/>
                <a:moveTo>
                  <a:pt x="45066" y="40517"/>
                </a:moveTo>
                <a:cubicBezTo>
                  <a:pt x="45590" y="40541"/>
                  <a:pt x="46125" y="40588"/>
                  <a:pt x="46661" y="40636"/>
                </a:cubicBezTo>
                <a:cubicBezTo>
                  <a:pt x="46364" y="40910"/>
                  <a:pt x="46054" y="41196"/>
                  <a:pt x="45768" y="41493"/>
                </a:cubicBezTo>
                <a:cubicBezTo>
                  <a:pt x="45209" y="41458"/>
                  <a:pt x="44649" y="41386"/>
                  <a:pt x="44101" y="41338"/>
                </a:cubicBezTo>
                <a:cubicBezTo>
                  <a:pt x="44316" y="41136"/>
                  <a:pt x="44518" y="40957"/>
                  <a:pt x="44744" y="40779"/>
                </a:cubicBezTo>
                <a:cubicBezTo>
                  <a:pt x="44851" y="40696"/>
                  <a:pt x="44947" y="40600"/>
                  <a:pt x="45066" y="40517"/>
                </a:cubicBezTo>
                <a:close/>
                <a:moveTo>
                  <a:pt x="31135" y="41231"/>
                </a:moveTo>
                <a:lnTo>
                  <a:pt x="31135" y="41231"/>
                </a:lnTo>
                <a:cubicBezTo>
                  <a:pt x="30897" y="41291"/>
                  <a:pt x="30659" y="41362"/>
                  <a:pt x="30421" y="41434"/>
                </a:cubicBezTo>
                <a:cubicBezTo>
                  <a:pt x="30159" y="41469"/>
                  <a:pt x="29885" y="41493"/>
                  <a:pt x="29623" y="41541"/>
                </a:cubicBezTo>
                <a:cubicBezTo>
                  <a:pt x="30123" y="41422"/>
                  <a:pt x="30635" y="41315"/>
                  <a:pt x="31135" y="41231"/>
                </a:cubicBezTo>
                <a:close/>
                <a:moveTo>
                  <a:pt x="53257" y="40338"/>
                </a:moveTo>
                <a:cubicBezTo>
                  <a:pt x="53817" y="40410"/>
                  <a:pt x="54376" y="40481"/>
                  <a:pt x="54936" y="40565"/>
                </a:cubicBezTo>
                <a:cubicBezTo>
                  <a:pt x="54698" y="40886"/>
                  <a:pt x="54460" y="41231"/>
                  <a:pt x="54234" y="41577"/>
                </a:cubicBezTo>
                <a:cubicBezTo>
                  <a:pt x="53650" y="41481"/>
                  <a:pt x="53079" y="41386"/>
                  <a:pt x="52483" y="41303"/>
                </a:cubicBezTo>
                <a:cubicBezTo>
                  <a:pt x="52733" y="40981"/>
                  <a:pt x="52983" y="40648"/>
                  <a:pt x="53257" y="40338"/>
                </a:cubicBezTo>
                <a:close/>
                <a:moveTo>
                  <a:pt x="46840" y="40660"/>
                </a:moveTo>
                <a:cubicBezTo>
                  <a:pt x="47376" y="40707"/>
                  <a:pt x="47923" y="40767"/>
                  <a:pt x="48459" y="40827"/>
                </a:cubicBezTo>
                <a:cubicBezTo>
                  <a:pt x="48173" y="41124"/>
                  <a:pt x="47876" y="41434"/>
                  <a:pt x="47614" y="41755"/>
                </a:cubicBezTo>
                <a:cubicBezTo>
                  <a:pt x="47292" y="41719"/>
                  <a:pt x="46935" y="41660"/>
                  <a:pt x="46590" y="41612"/>
                </a:cubicBezTo>
                <a:cubicBezTo>
                  <a:pt x="46364" y="41589"/>
                  <a:pt x="46161" y="41553"/>
                  <a:pt x="45935" y="41541"/>
                </a:cubicBezTo>
                <a:cubicBezTo>
                  <a:pt x="46233" y="41243"/>
                  <a:pt x="46530" y="40946"/>
                  <a:pt x="46840" y="40660"/>
                </a:cubicBezTo>
                <a:close/>
                <a:moveTo>
                  <a:pt x="55150" y="40588"/>
                </a:moveTo>
                <a:cubicBezTo>
                  <a:pt x="55722" y="40684"/>
                  <a:pt x="56305" y="40755"/>
                  <a:pt x="56877" y="40838"/>
                </a:cubicBezTo>
                <a:cubicBezTo>
                  <a:pt x="56651" y="41184"/>
                  <a:pt x="56436" y="41541"/>
                  <a:pt x="56234" y="41898"/>
                </a:cubicBezTo>
                <a:cubicBezTo>
                  <a:pt x="56115" y="41886"/>
                  <a:pt x="55996" y="41850"/>
                  <a:pt x="55865" y="41839"/>
                </a:cubicBezTo>
                <a:lnTo>
                  <a:pt x="54436" y="41612"/>
                </a:lnTo>
                <a:cubicBezTo>
                  <a:pt x="54650" y="41255"/>
                  <a:pt x="54888" y="40922"/>
                  <a:pt x="55150" y="40588"/>
                </a:cubicBezTo>
                <a:close/>
                <a:moveTo>
                  <a:pt x="48673" y="40838"/>
                </a:moveTo>
                <a:cubicBezTo>
                  <a:pt x="48733" y="40838"/>
                  <a:pt x="48792" y="40862"/>
                  <a:pt x="48852" y="40862"/>
                </a:cubicBezTo>
                <a:cubicBezTo>
                  <a:pt x="49340" y="40922"/>
                  <a:pt x="49852" y="40981"/>
                  <a:pt x="50340" y="41053"/>
                </a:cubicBezTo>
                <a:cubicBezTo>
                  <a:pt x="50066" y="41362"/>
                  <a:pt x="49804" y="41684"/>
                  <a:pt x="49554" y="42029"/>
                </a:cubicBezTo>
                <a:cubicBezTo>
                  <a:pt x="48971" y="41958"/>
                  <a:pt x="48388" y="41874"/>
                  <a:pt x="47804" y="41779"/>
                </a:cubicBezTo>
                <a:cubicBezTo>
                  <a:pt x="48090" y="41469"/>
                  <a:pt x="48376" y="41148"/>
                  <a:pt x="48673" y="40838"/>
                </a:cubicBezTo>
                <a:close/>
                <a:moveTo>
                  <a:pt x="57079" y="40874"/>
                </a:moveTo>
                <a:cubicBezTo>
                  <a:pt x="57424" y="40934"/>
                  <a:pt x="57782" y="40981"/>
                  <a:pt x="58127" y="41041"/>
                </a:cubicBezTo>
                <a:cubicBezTo>
                  <a:pt x="58377" y="41065"/>
                  <a:pt x="58615" y="41112"/>
                  <a:pt x="58865" y="41148"/>
                </a:cubicBezTo>
                <a:cubicBezTo>
                  <a:pt x="58663" y="41505"/>
                  <a:pt x="58460" y="41862"/>
                  <a:pt x="58282" y="42231"/>
                </a:cubicBezTo>
                <a:cubicBezTo>
                  <a:pt x="57663" y="42136"/>
                  <a:pt x="57055" y="42029"/>
                  <a:pt x="56424" y="41934"/>
                </a:cubicBezTo>
                <a:cubicBezTo>
                  <a:pt x="56639" y="41577"/>
                  <a:pt x="56853" y="41219"/>
                  <a:pt x="57079" y="40874"/>
                </a:cubicBezTo>
                <a:close/>
                <a:moveTo>
                  <a:pt x="86488" y="38160"/>
                </a:moveTo>
                <a:lnTo>
                  <a:pt x="86488" y="38160"/>
                </a:lnTo>
                <a:cubicBezTo>
                  <a:pt x="86369" y="38255"/>
                  <a:pt x="86249" y="38362"/>
                  <a:pt x="86130" y="38445"/>
                </a:cubicBezTo>
                <a:cubicBezTo>
                  <a:pt x="83975" y="39731"/>
                  <a:pt x="81630" y="40707"/>
                  <a:pt x="79213" y="41338"/>
                </a:cubicBezTo>
                <a:cubicBezTo>
                  <a:pt x="76573" y="42015"/>
                  <a:pt x="73882" y="42272"/>
                  <a:pt x="71173" y="42272"/>
                </a:cubicBezTo>
                <a:cubicBezTo>
                  <a:pt x="67162" y="42272"/>
                  <a:pt x="63109" y="41709"/>
                  <a:pt x="59115" y="41112"/>
                </a:cubicBezTo>
                <a:cubicBezTo>
                  <a:pt x="59318" y="40755"/>
                  <a:pt x="59532" y="40410"/>
                  <a:pt x="59758" y="40088"/>
                </a:cubicBezTo>
                <a:lnTo>
                  <a:pt x="60389" y="40172"/>
                </a:lnTo>
                <a:cubicBezTo>
                  <a:pt x="64449" y="40749"/>
                  <a:pt x="68596" y="41339"/>
                  <a:pt x="72704" y="41339"/>
                </a:cubicBezTo>
                <a:cubicBezTo>
                  <a:pt x="75378" y="41339"/>
                  <a:pt x="78036" y="41088"/>
                  <a:pt x="80642" y="40422"/>
                </a:cubicBezTo>
                <a:cubicBezTo>
                  <a:pt x="82666" y="39910"/>
                  <a:pt x="84642" y="39148"/>
                  <a:pt x="86488" y="38160"/>
                </a:cubicBezTo>
                <a:close/>
                <a:moveTo>
                  <a:pt x="50531" y="41088"/>
                </a:moveTo>
                <a:cubicBezTo>
                  <a:pt x="51102" y="41172"/>
                  <a:pt x="51674" y="41255"/>
                  <a:pt x="52245" y="41338"/>
                </a:cubicBezTo>
                <a:cubicBezTo>
                  <a:pt x="51995" y="41660"/>
                  <a:pt x="51757" y="42017"/>
                  <a:pt x="51519" y="42362"/>
                </a:cubicBezTo>
                <a:cubicBezTo>
                  <a:pt x="50924" y="42255"/>
                  <a:pt x="50340" y="42172"/>
                  <a:pt x="49745" y="42077"/>
                </a:cubicBezTo>
                <a:cubicBezTo>
                  <a:pt x="49995" y="41731"/>
                  <a:pt x="50269" y="41410"/>
                  <a:pt x="50531" y="41088"/>
                </a:cubicBezTo>
                <a:close/>
                <a:moveTo>
                  <a:pt x="52436" y="41362"/>
                </a:moveTo>
                <a:cubicBezTo>
                  <a:pt x="53019" y="41458"/>
                  <a:pt x="53614" y="41541"/>
                  <a:pt x="54198" y="41636"/>
                </a:cubicBezTo>
                <a:cubicBezTo>
                  <a:pt x="53972" y="41970"/>
                  <a:pt x="53745" y="42327"/>
                  <a:pt x="53531" y="42708"/>
                </a:cubicBezTo>
                <a:lnTo>
                  <a:pt x="51709" y="42386"/>
                </a:lnTo>
                <a:cubicBezTo>
                  <a:pt x="51948" y="42029"/>
                  <a:pt x="52186" y="41684"/>
                  <a:pt x="52436" y="41362"/>
                </a:cubicBezTo>
                <a:close/>
                <a:moveTo>
                  <a:pt x="54400" y="41660"/>
                </a:moveTo>
                <a:cubicBezTo>
                  <a:pt x="54888" y="41731"/>
                  <a:pt x="55388" y="41803"/>
                  <a:pt x="55865" y="41898"/>
                </a:cubicBezTo>
                <a:cubicBezTo>
                  <a:pt x="55984" y="41910"/>
                  <a:pt x="56079" y="41934"/>
                  <a:pt x="56198" y="41958"/>
                </a:cubicBezTo>
                <a:cubicBezTo>
                  <a:pt x="55996" y="42315"/>
                  <a:pt x="55793" y="42672"/>
                  <a:pt x="55603" y="43041"/>
                </a:cubicBezTo>
                <a:cubicBezTo>
                  <a:pt x="54972" y="42946"/>
                  <a:pt x="54341" y="42839"/>
                  <a:pt x="53734" y="42732"/>
                </a:cubicBezTo>
                <a:cubicBezTo>
                  <a:pt x="53936" y="42374"/>
                  <a:pt x="54162" y="42017"/>
                  <a:pt x="54400" y="41660"/>
                </a:cubicBezTo>
                <a:close/>
                <a:moveTo>
                  <a:pt x="85702" y="38767"/>
                </a:moveTo>
                <a:lnTo>
                  <a:pt x="85702" y="38767"/>
                </a:lnTo>
                <a:cubicBezTo>
                  <a:pt x="85607" y="38850"/>
                  <a:pt x="85511" y="38922"/>
                  <a:pt x="85416" y="38981"/>
                </a:cubicBezTo>
                <a:cubicBezTo>
                  <a:pt x="83071" y="40481"/>
                  <a:pt x="80487" y="41612"/>
                  <a:pt x="77796" y="42315"/>
                </a:cubicBezTo>
                <a:cubicBezTo>
                  <a:pt x="75107" y="43012"/>
                  <a:pt x="72366" y="43279"/>
                  <a:pt x="69605" y="43279"/>
                </a:cubicBezTo>
                <a:cubicBezTo>
                  <a:pt x="65911" y="43279"/>
                  <a:pt x="62182" y="42802"/>
                  <a:pt x="58496" y="42243"/>
                </a:cubicBezTo>
                <a:cubicBezTo>
                  <a:pt x="58687" y="41886"/>
                  <a:pt x="58877" y="41505"/>
                  <a:pt x="59068" y="41172"/>
                </a:cubicBezTo>
                <a:cubicBezTo>
                  <a:pt x="63072" y="41776"/>
                  <a:pt x="67141" y="42343"/>
                  <a:pt x="71167" y="42343"/>
                </a:cubicBezTo>
                <a:cubicBezTo>
                  <a:pt x="73879" y="42343"/>
                  <a:pt x="76572" y="42086"/>
                  <a:pt x="79213" y="41410"/>
                </a:cubicBezTo>
                <a:cubicBezTo>
                  <a:pt x="81475" y="40827"/>
                  <a:pt x="83666" y="39934"/>
                  <a:pt x="85702" y="38767"/>
                </a:cubicBezTo>
                <a:close/>
                <a:moveTo>
                  <a:pt x="56389" y="41993"/>
                </a:moveTo>
                <a:cubicBezTo>
                  <a:pt x="57020" y="42089"/>
                  <a:pt x="57627" y="42184"/>
                  <a:pt x="58258" y="42291"/>
                </a:cubicBezTo>
                <a:cubicBezTo>
                  <a:pt x="58079" y="42648"/>
                  <a:pt x="57901" y="43017"/>
                  <a:pt x="57722" y="43386"/>
                </a:cubicBezTo>
                <a:lnTo>
                  <a:pt x="55793" y="43077"/>
                </a:lnTo>
                <a:cubicBezTo>
                  <a:pt x="55996" y="42708"/>
                  <a:pt x="56186" y="42351"/>
                  <a:pt x="56389" y="41993"/>
                </a:cubicBezTo>
                <a:close/>
                <a:moveTo>
                  <a:pt x="84690" y="39505"/>
                </a:moveTo>
                <a:lnTo>
                  <a:pt x="84690" y="39505"/>
                </a:lnTo>
                <a:cubicBezTo>
                  <a:pt x="82154" y="41231"/>
                  <a:pt x="79344" y="42541"/>
                  <a:pt x="76379" y="43315"/>
                </a:cubicBezTo>
                <a:cubicBezTo>
                  <a:pt x="73645" y="44040"/>
                  <a:pt x="70860" y="44320"/>
                  <a:pt x="68054" y="44320"/>
                </a:cubicBezTo>
                <a:cubicBezTo>
                  <a:pt x="64689" y="44320"/>
                  <a:pt x="61294" y="43918"/>
                  <a:pt x="57925" y="43398"/>
                </a:cubicBezTo>
                <a:cubicBezTo>
                  <a:pt x="58091" y="43029"/>
                  <a:pt x="58270" y="42660"/>
                  <a:pt x="58460" y="42303"/>
                </a:cubicBezTo>
                <a:cubicBezTo>
                  <a:pt x="62153" y="42874"/>
                  <a:pt x="65880" y="43356"/>
                  <a:pt x="69573" y="43356"/>
                </a:cubicBezTo>
                <a:cubicBezTo>
                  <a:pt x="72347" y="43356"/>
                  <a:pt x="75101" y="43084"/>
                  <a:pt x="77808" y="42374"/>
                </a:cubicBezTo>
                <a:cubicBezTo>
                  <a:pt x="80225" y="41755"/>
                  <a:pt x="82547" y="40767"/>
                  <a:pt x="84690" y="39505"/>
                </a:cubicBezTo>
                <a:close/>
                <a:moveTo>
                  <a:pt x="119158" y="0"/>
                </a:moveTo>
                <a:cubicBezTo>
                  <a:pt x="115372" y="762"/>
                  <a:pt x="111788" y="2798"/>
                  <a:pt x="108478" y="6060"/>
                </a:cubicBezTo>
                <a:cubicBezTo>
                  <a:pt x="105800" y="8704"/>
                  <a:pt x="103347" y="12085"/>
                  <a:pt x="100954" y="16383"/>
                </a:cubicBezTo>
                <a:cubicBezTo>
                  <a:pt x="100061" y="17978"/>
                  <a:pt x="99192" y="19645"/>
                  <a:pt x="98358" y="21253"/>
                </a:cubicBezTo>
                <a:cubicBezTo>
                  <a:pt x="97346" y="23205"/>
                  <a:pt x="96322" y="25170"/>
                  <a:pt x="95227" y="27099"/>
                </a:cubicBezTo>
                <a:cubicBezTo>
                  <a:pt x="93596" y="27253"/>
                  <a:pt x="91976" y="27372"/>
                  <a:pt x="90381" y="27503"/>
                </a:cubicBezTo>
                <a:cubicBezTo>
                  <a:pt x="88571" y="27634"/>
                  <a:pt x="86690" y="27789"/>
                  <a:pt x="84868" y="27968"/>
                </a:cubicBezTo>
                <a:cubicBezTo>
                  <a:pt x="81475" y="28313"/>
                  <a:pt x="77308" y="28885"/>
                  <a:pt x="73200" y="30230"/>
                </a:cubicBezTo>
                <a:cubicBezTo>
                  <a:pt x="72152" y="30480"/>
                  <a:pt x="71152" y="30778"/>
                  <a:pt x="70188" y="31099"/>
                </a:cubicBezTo>
                <a:cubicBezTo>
                  <a:pt x="69366" y="31302"/>
                  <a:pt x="68581" y="31528"/>
                  <a:pt x="67819" y="31778"/>
                </a:cubicBezTo>
                <a:cubicBezTo>
                  <a:pt x="66783" y="32028"/>
                  <a:pt x="65783" y="32314"/>
                  <a:pt x="64830" y="32647"/>
                </a:cubicBezTo>
                <a:cubicBezTo>
                  <a:pt x="64009" y="32849"/>
                  <a:pt x="63223" y="33076"/>
                  <a:pt x="62461" y="33314"/>
                </a:cubicBezTo>
                <a:cubicBezTo>
                  <a:pt x="61544" y="33540"/>
                  <a:pt x="60639" y="33790"/>
                  <a:pt x="59770" y="34052"/>
                </a:cubicBezTo>
                <a:cubicBezTo>
                  <a:pt x="58817" y="34278"/>
                  <a:pt x="57901" y="34528"/>
                  <a:pt x="57008" y="34814"/>
                </a:cubicBezTo>
                <a:cubicBezTo>
                  <a:pt x="56115" y="35028"/>
                  <a:pt x="55246" y="35266"/>
                  <a:pt x="54412" y="35516"/>
                </a:cubicBezTo>
                <a:cubicBezTo>
                  <a:pt x="53448" y="35743"/>
                  <a:pt x="52507" y="35981"/>
                  <a:pt x="51602" y="36255"/>
                </a:cubicBezTo>
                <a:cubicBezTo>
                  <a:pt x="50662" y="36469"/>
                  <a:pt x="49745" y="36707"/>
                  <a:pt x="48852" y="36993"/>
                </a:cubicBezTo>
                <a:cubicBezTo>
                  <a:pt x="47899" y="37195"/>
                  <a:pt x="46971" y="37433"/>
                  <a:pt x="46078" y="37707"/>
                </a:cubicBezTo>
                <a:cubicBezTo>
                  <a:pt x="45125" y="37909"/>
                  <a:pt x="44185" y="38136"/>
                  <a:pt x="43280" y="38398"/>
                </a:cubicBezTo>
                <a:cubicBezTo>
                  <a:pt x="42304" y="38612"/>
                  <a:pt x="41351" y="38838"/>
                  <a:pt x="40422" y="39100"/>
                </a:cubicBezTo>
                <a:cubicBezTo>
                  <a:pt x="39458" y="39291"/>
                  <a:pt x="38505" y="39517"/>
                  <a:pt x="37565" y="39767"/>
                </a:cubicBezTo>
                <a:cubicBezTo>
                  <a:pt x="36600" y="39945"/>
                  <a:pt x="35648" y="40172"/>
                  <a:pt x="34719" y="40422"/>
                </a:cubicBezTo>
                <a:cubicBezTo>
                  <a:pt x="33707" y="40600"/>
                  <a:pt x="32719" y="40827"/>
                  <a:pt x="31743" y="41077"/>
                </a:cubicBezTo>
                <a:cubicBezTo>
                  <a:pt x="30731" y="41255"/>
                  <a:pt x="29754" y="41458"/>
                  <a:pt x="28790" y="41696"/>
                </a:cubicBezTo>
                <a:cubicBezTo>
                  <a:pt x="26480" y="42065"/>
                  <a:pt x="24277" y="42589"/>
                  <a:pt x="22194" y="43267"/>
                </a:cubicBezTo>
                <a:cubicBezTo>
                  <a:pt x="18229" y="44565"/>
                  <a:pt x="14467" y="46541"/>
                  <a:pt x="11323" y="48994"/>
                </a:cubicBezTo>
                <a:cubicBezTo>
                  <a:pt x="7954" y="51649"/>
                  <a:pt x="5299" y="54757"/>
                  <a:pt x="3465" y="58269"/>
                </a:cubicBezTo>
                <a:cubicBezTo>
                  <a:pt x="1763" y="61543"/>
                  <a:pt x="715" y="65294"/>
                  <a:pt x="346" y="69390"/>
                </a:cubicBezTo>
                <a:cubicBezTo>
                  <a:pt x="1" y="73080"/>
                  <a:pt x="227" y="77010"/>
                  <a:pt x="1001" y="81058"/>
                </a:cubicBezTo>
                <a:cubicBezTo>
                  <a:pt x="2477" y="88737"/>
                  <a:pt x="5644" y="96000"/>
                  <a:pt x="8704" y="103025"/>
                </a:cubicBezTo>
                <a:lnTo>
                  <a:pt x="8752" y="103013"/>
                </a:lnTo>
                <a:cubicBezTo>
                  <a:pt x="5692" y="95988"/>
                  <a:pt x="2513" y="88725"/>
                  <a:pt x="1048" y="81046"/>
                </a:cubicBezTo>
                <a:cubicBezTo>
                  <a:pt x="274" y="77010"/>
                  <a:pt x="48" y="73080"/>
                  <a:pt x="394" y="69390"/>
                </a:cubicBezTo>
                <a:cubicBezTo>
                  <a:pt x="763" y="65294"/>
                  <a:pt x="1822" y="61555"/>
                  <a:pt x="3513" y="58305"/>
                </a:cubicBezTo>
                <a:cubicBezTo>
                  <a:pt x="5347" y="54804"/>
                  <a:pt x="7978" y="51673"/>
                  <a:pt x="11359" y="49042"/>
                </a:cubicBezTo>
                <a:cubicBezTo>
                  <a:pt x="14502" y="46589"/>
                  <a:pt x="18253" y="44613"/>
                  <a:pt x="22206" y="43315"/>
                </a:cubicBezTo>
                <a:cubicBezTo>
                  <a:pt x="24111" y="42684"/>
                  <a:pt x="26123" y="42196"/>
                  <a:pt x="28207" y="41827"/>
                </a:cubicBezTo>
                <a:lnTo>
                  <a:pt x="28207" y="41827"/>
                </a:lnTo>
                <a:lnTo>
                  <a:pt x="27540" y="42005"/>
                </a:lnTo>
                <a:cubicBezTo>
                  <a:pt x="26480" y="42303"/>
                  <a:pt x="25432" y="42624"/>
                  <a:pt x="24444" y="43005"/>
                </a:cubicBezTo>
                <a:cubicBezTo>
                  <a:pt x="16384" y="45982"/>
                  <a:pt x="9883" y="51697"/>
                  <a:pt x="6585" y="58686"/>
                </a:cubicBezTo>
                <a:cubicBezTo>
                  <a:pt x="5013" y="61996"/>
                  <a:pt x="4096" y="65711"/>
                  <a:pt x="3823" y="69759"/>
                </a:cubicBezTo>
                <a:cubicBezTo>
                  <a:pt x="3584" y="73450"/>
                  <a:pt x="3882" y="77319"/>
                  <a:pt x="4739" y="81296"/>
                </a:cubicBezTo>
                <a:cubicBezTo>
                  <a:pt x="6299" y="88606"/>
                  <a:pt x="9347" y="95393"/>
                  <a:pt x="12871" y="102858"/>
                </a:cubicBezTo>
                <a:lnTo>
                  <a:pt x="12931" y="102834"/>
                </a:lnTo>
                <a:cubicBezTo>
                  <a:pt x="9407" y="95357"/>
                  <a:pt x="6359" y="88570"/>
                  <a:pt x="4799" y="81284"/>
                </a:cubicBezTo>
                <a:cubicBezTo>
                  <a:pt x="3942" y="77319"/>
                  <a:pt x="3644" y="73450"/>
                  <a:pt x="3882" y="69759"/>
                </a:cubicBezTo>
                <a:cubicBezTo>
                  <a:pt x="4156" y="65722"/>
                  <a:pt x="5073" y="62008"/>
                  <a:pt x="6620" y="58722"/>
                </a:cubicBezTo>
                <a:cubicBezTo>
                  <a:pt x="9930" y="51733"/>
                  <a:pt x="16419" y="46018"/>
                  <a:pt x="24456" y="43053"/>
                </a:cubicBezTo>
                <a:cubicBezTo>
                  <a:pt x="25456" y="42684"/>
                  <a:pt x="26492" y="42339"/>
                  <a:pt x="27552" y="42065"/>
                </a:cubicBezTo>
                <a:cubicBezTo>
                  <a:pt x="27992" y="41946"/>
                  <a:pt x="28445" y="41827"/>
                  <a:pt x="28909" y="41719"/>
                </a:cubicBezTo>
                <a:cubicBezTo>
                  <a:pt x="29278" y="41660"/>
                  <a:pt x="29659" y="41600"/>
                  <a:pt x="30052" y="41553"/>
                </a:cubicBezTo>
                <a:lnTo>
                  <a:pt x="30052" y="41553"/>
                </a:lnTo>
                <a:lnTo>
                  <a:pt x="29742" y="41648"/>
                </a:lnTo>
                <a:cubicBezTo>
                  <a:pt x="28695" y="41970"/>
                  <a:pt x="27671" y="42339"/>
                  <a:pt x="26671" y="42755"/>
                </a:cubicBezTo>
                <a:cubicBezTo>
                  <a:pt x="18920" y="45970"/>
                  <a:pt x="12716" y="51947"/>
                  <a:pt x="9657" y="59126"/>
                </a:cubicBezTo>
                <a:cubicBezTo>
                  <a:pt x="8252" y="62448"/>
                  <a:pt x="7454" y="66163"/>
                  <a:pt x="7299" y="70140"/>
                </a:cubicBezTo>
                <a:cubicBezTo>
                  <a:pt x="7144" y="73819"/>
                  <a:pt x="7549" y="77641"/>
                  <a:pt x="8454" y="81546"/>
                </a:cubicBezTo>
                <a:cubicBezTo>
                  <a:pt x="10228" y="89023"/>
                  <a:pt x="13669" y="96095"/>
                  <a:pt x="17027" y="102715"/>
                </a:cubicBezTo>
                <a:lnTo>
                  <a:pt x="17086" y="102679"/>
                </a:lnTo>
                <a:cubicBezTo>
                  <a:pt x="13729" y="96071"/>
                  <a:pt x="10288" y="88999"/>
                  <a:pt x="8514" y="81534"/>
                </a:cubicBezTo>
                <a:cubicBezTo>
                  <a:pt x="7597" y="77641"/>
                  <a:pt x="7204" y="73819"/>
                  <a:pt x="7359" y="70163"/>
                </a:cubicBezTo>
                <a:cubicBezTo>
                  <a:pt x="7513" y="66175"/>
                  <a:pt x="8311" y="62484"/>
                  <a:pt x="9716" y="59162"/>
                </a:cubicBezTo>
                <a:cubicBezTo>
                  <a:pt x="12776" y="51971"/>
                  <a:pt x="18967" y="46018"/>
                  <a:pt x="26706" y="42827"/>
                </a:cubicBezTo>
                <a:cubicBezTo>
                  <a:pt x="27683" y="42422"/>
                  <a:pt x="28707" y="42029"/>
                  <a:pt x="29754" y="41708"/>
                </a:cubicBezTo>
                <a:cubicBezTo>
                  <a:pt x="29992" y="41636"/>
                  <a:pt x="30231" y="41553"/>
                  <a:pt x="30469" y="41493"/>
                </a:cubicBezTo>
                <a:cubicBezTo>
                  <a:pt x="30885" y="41434"/>
                  <a:pt x="31302" y="41386"/>
                  <a:pt x="31719" y="41350"/>
                </a:cubicBezTo>
                <a:lnTo>
                  <a:pt x="31719" y="41350"/>
                </a:lnTo>
                <a:cubicBezTo>
                  <a:pt x="30766" y="41684"/>
                  <a:pt x="29814" y="42077"/>
                  <a:pt x="28909" y="42493"/>
                </a:cubicBezTo>
                <a:cubicBezTo>
                  <a:pt x="21432" y="45934"/>
                  <a:pt x="15538" y="52137"/>
                  <a:pt x="12740" y="59555"/>
                </a:cubicBezTo>
                <a:cubicBezTo>
                  <a:pt x="11478" y="62889"/>
                  <a:pt x="10811" y="66580"/>
                  <a:pt x="10764" y="70521"/>
                </a:cubicBezTo>
                <a:cubicBezTo>
                  <a:pt x="10716" y="74176"/>
                  <a:pt x="11192" y="77962"/>
                  <a:pt x="12193" y="81784"/>
                </a:cubicBezTo>
                <a:cubicBezTo>
                  <a:pt x="14181" y="89440"/>
                  <a:pt x="17896" y="96524"/>
                  <a:pt x="21206" y="102548"/>
                </a:cubicBezTo>
                <a:lnTo>
                  <a:pt x="21289" y="102513"/>
                </a:lnTo>
                <a:cubicBezTo>
                  <a:pt x="17967" y="96488"/>
                  <a:pt x="14264" y="89416"/>
                  <a:pt x="12276" y="81772"/>
                </a:cubicBezTo>
                <a:cubicBezTo>
                  <a:pt x="11288" y="77962"/>
                  <a:pt x="10811" y="74176"/>
                  <a:pt x="10847" y="70533"/>
                </a:cubicBezTo>
                <a:cubicBezTo>
                  <a:pt x="10895" y="66603"/>
                  <a:pt x="11562" y="62924"/>
                  <a:pt x="12836" y="59591"/>
                </a:cubicBezTo>
                <a:cubicBezTo>
                  <a:pt x="15634" y="52197"/>
                  <a:pt x="21503" y="46006"/>
                  <a:pt x="28969" y="42589"/>
                </a:cubicBezTo>
                <a:cubicBezTo>
                  <a:pt x="29933" y="42136"/>
                  <a:pt x="30945" y="41719"/>
                  <a:pt x="31969" y="41362"/>
                </a:cubicBezTo>
                <a:cubicBezTo>
                  <a:pt x="32005" y="41350"/>
                  <a:pt x="32028" y="41350"/>
                  <a:pt x="32064" y="41338"/>
                </a:cubicBezTo>
                <a:cubicBezTo>
                  <a:pt x="32505" y="41291"/>
                  <a:pt x="32957" y="41255"/>
                  <a:pt x="33410" y="41231"/>
                </a:cubicBezTo>
                <a:lnTo>
                  <a:pt x="33410" y="41231"/>
                </a:lnTo>
                <a:cubicBezTo>
                  <a:pt x="32659" y="41541"/>
                  <a:pt x="31897" y="41898"/>
                  <a:pt x="31183" y="42255"/>
                </a:cubicBezTo>
                <a:cubicBezTo>
                  <a:pt x="23980" y="45899"/>
                  <a:pt x="18396" y="52376"/>
                  <a:pt x="15872" y="59996"/>
                </a:cubicBezTo>
                <a:cubicBezTo>
                  <a:pt x="14752" y="63365"/>
                  <a:pt x="14217" y="67020"/>
                  <a:pt x="14264" y="70925"/>
                </a:cubicBezTo>
                <a:cubicBezTo>
                  <a:pt x="14300" y="74569"/>
                  <a:pt x="14872" y="78307"/>
                  <a:pt x="15943" y="82058"/>
                </a:cubicBezTo>
                <a:cubicBezTo>
                  <a:pt x="18074" y="89511"/>
                  <a:pt x="21908" y="96536"/>
                  <a:pt x="25397" y="102417"/>
                </a:cubicBezTo>
                <a:lnTo>
                  <a:pt x="25468" y="102370"/>
                </a:lnTo>
                <a:cubicBezTo>
                  <a:pt x="21980" y="96488"/>
                  <a:pt x="18146" y="89475"/>
                  <a:pt x="16026" y="82034"/>
                </a:cubicBezTo>
                <a:cubicBezTo>
                  <a:pt x="14979" y="78307"/>
                  <a:pt x="14407" y="74569"/>
                  <a:pt x="14348" y="70937"/>
                </a:cubicBezTo>
                <a:cubicBezTo>
                  <a:pt x="14288" y="67056"/>
                  <a:pt x="14824" y="63389"/>
                  <a:pt x="15943" y="60043"/>
                </a:cubicBezTo>
                <a:cubicBezTo>
                  <a:pt x="18467" y="52435"/>
                  <a:pt x="24039" y="45994"/>
                  <a:pt x="31207" y="42339"/>
                </a:cubicBezTo>
                <a:cubicBezTo>
                  <a:pt x="32017" y="41946"/>
                  <a:pt x="32838" y="41553"/>
                  <a:pt x="33683" y="41208"/>
                </a:cubicBezTo>
                <a:cubicBezTo>
                  <a:pt x="33874" y="41196"/>
                  <a:pt x="34064" y="41184"/>
                  <a:pt x="34267" y="41184"/>
                </a:cubicBezTo>
                <a:cubicBezTo>
                  <a:pt x="34541" y="41172"/>
                  <a:pt x="34814" y="41148"/>
                  <a:pt x="35100" y="41148"/>
                </a:cubicBezTo>
                <a:cubicBezTo>
                  <a:pt x="34529" y="41422"/>
                  <a:pt x="33969" y="41719"/>
                  <a:pt x="33410" y="42017"/>
                </a:cubicBezTo>
                <a:cubicBezTo>
                  <a:pt x="29921" y="43970"/>
                  <a:pt x="26861" y="46589"/>
                  <a:pt x="24349" y="49804"/>
                </a:cubicBezTo>
                <a:cubicBezTo>
                  <a:pt x="21884" y="52971"/>
                  <a:pt x="20063" y="56555"/>
                  <a:pt x="18932" y="60436"/>
                </a:cubicBezTo>
                <a:cubicBezTo>
                  <a:pt x="17062" y="66973"/>
                  <a:pt x="17312" y="74747"/>
                  <a:pt x="19646" y="82308"/>
                </a:cubicBezTo>
                <a:cubicBezTo>
                  <a:pt x="22015" y="89940"/>
                  <a:pt x="26171" y="96976"/>
                  <a:pt x="29528" y="102263"/>
                </a:cubicBezTo>
                <a:lnTo>
                  <a:pt x="29600" y="102215"/>
                </a:lnTo>
                <a:cubicBezTo>
                  <a:pt x="26242" y="96952"/>
                  <a:pt x="22087" y="89904"/>
                  <a:pt x="19717" y="82284"/>
                </a:cubicBezTo>
                <a:cubicBezTo>
                  <a:pt x="17384" y="74747"/>
                  <a:pt x="17134" y="67008"/>
                  <a:pt x="19003" y="60484"/>
                </a:cubicBezTo>
                <a:cubicBezTo>
                  <a:pt x="20122" y="56602"/>
                  <a:pt x="21944" y="53030"/>
                  <a:pt x="24397" y="49875"/>
                </a:cubicBezTo>
                <a:cubicBezTo>
                  <a:pt x="26897" y="46672"/>
                  <a:pt x="29933" y="44053"/>
                  <a:pt x="33433" y="42124"/>
                </a:cubicBezTo>
                <a:cubicBezTo>
                  <a:pt x="34041" y="41779"/>
                  <a:pt x="34660" y="41469"/>
                  <a:pt x="35291" y="41172"/>
                </a:cubicBezTo>
                <a:cubicBezTo>
                  <a:pt x="35767" y="41148"/>
                  <a:pt x="36255" y="41136"/>
                  <a:pt x="36743" y="41136"/>
                </a:cubicBezTo>
                <a:cubicBezTo>
                  <a:pt x="36362" y="41350"/>
                  <a:pt x="35993" y="41565"/>
                  <a:pt x="35612" y="41791"/>
                </a:cubicBezTo>
                <a:cubicBezTo>
                  <a:pt x="32207" y="43863"/>
                  <a:pt x="29278" y="46613"/>
                  <a:pt x="26909" y="49982"/>
                </a:cubicBezTo>
                <a:cubicBezTo>
                  <a:pt x="24623" y="53233"/>
                  <a:pt x="22956" y="56912"/>
                  <a:pt x="22003" y="60900"/>
                </a:cubicBezTo>
                <a:cubicBezTo>
                  <a:pt x="20408" y="67496"/>
                  <a:pt x="20884" y="75200"/>
                  <a:pt x="23349" y="82582"/>
                </a:cubicBezTo>
                <a:cubicBezTo>
                  <a:pt x="24527" y="86082"/>
                  <a:pt x="26718" y="91607"/>
                  <a:pt x="32326" y="100131"/>
                </a:cubicBezTo>
                <a:cubicBezTo>
                  <a:pt x="32755" y="100786"/>
                  <a:pt x="33207" y="101441"/>
                  <a:pt x="33671" y="102132"/>
                </a:cubicBezTo>
                <a:lnTo>
                  <a:pt x="33755" y="102072"/>
                </a:lnTo>
                <a:cubicBezTo>
                  <a:pt x="30588" y="97441"/>
                  <a:pt x="26075" y="90380"/>
                  <a:pt x="23444" y="82546"/>
                </a:cubicBezTo>
                <a:cubicBezTo>
                  <a:pt x="20968" y="75176"/>
                  <a:pt x="20491" y="67496"/>
                  <a:pt x="22087" y="60912"/>
                </a:cubicBezTo>
                <a:cubicBezTo>
                  <a:pt x="23051" y="56948"/>
                  <a:pt x="24694" y="53280"/>
                  <a:pt x="26980" y="50018"/>
                </a:cubicBezTo>
                <a:cubicBezTo>
                  <a:pt x="29338" y="46672"/>
                  <a:pt x="32255" y="43934"/>
                  <a:pt x="35660" y="41862"/>
                </a:cubicBezTo>
                <a:cubicBezTo>
                  <a:pt x="36077" y="41612"/>
                  <a:pt x="36505" y="41362"/>
                  <a:pt x="36958" y="41124"/>
                </a:cubicBezTo>
                <a:cubicBezTo>
                  <a:pt x="37446" y="41124"/>
                  <a:pt x="37958" y="41124"/>
                  <a:pt x="38458" y="41136"/>
                </a:cubicBezTo>
                <a:cubicBezTo>
                  <a:pt x="38255" y="41267"/>
                  <a:pt x="38053" y="41386"/>
                  <a:pt x="37862" y="41529"/>
                </a:cubicBezTo>
                <a:cubicBezTo>
                  <a:pt x="34541" y="43708"/>
                  <a:pt x="31731" y="46601"/>
                  <a:pt x="29516" y="50113"/>
                </a:cubicBezTo>
                <a:cubicBezTo>
                  <a:pt x="27385" y="53471"/>
                  <a:pt x="25897" y="57245"/>
                  <a:pt x="25099" y="61317"/>
                </a:cubicBezTo>
                <a:cubicBezTo>
                  <a:pt x="23765" y="67973"/>
                  <a:pt x="24480" y="75605"/>
                  <a:pt x="27087" y="82808"/>
                </a:cubicBezTo>
                <a:cubicBezTo>
                  <a:pt x="28766" y="87439"/>
                  <a:pt x="31147" y="92083"/>
                  <a:pt x="34481" y="97143"/>
                </a:cubicBezTo>
                <a:cubicBezTo>
                  <a:pt x="35517" y="98703"/>
                  <a:pt x="36624" y="100298"/>
                  <a:pt x="37851" y="101953"/>
                </a:cubicBezTo>
                <a:lnTo>
                  <a:pt x="37934" y="101894"/>
                </a:lnTo>
                <a:cubicBezTo>
                  <a:pt x="32790" y="94893"/>
                  <a:pt x="29385" y="88821"/>
                  <a:pt x="27194" y="82784"/>
                </a:cubicBezTo>
                <a:cubicBezTo>
                  <a:pt x="24587" y="75593"/>
                  <a:pt x="23885" y="67973"/>
                  <a:pt x="25194" y="61353"/>
                </a:cubicBezTo>
                <a:cubicBezTo>
                  <a:pt x="26004" y="57305"/>
                  <a:pt x="27492" y="53530"/>
                  <a:pt x="29600" y="50185"/>
                </a:cubicBezTo>
                <a:cubicBezTo>
                  <a:pt x="31826" y="46684"/>
                  <a:pt x="34600" y="43815"/>
                  <a:pt x="37922" y="41624"/>
                </a:cubicBezTo>
                <a:cubicBezTo>
                  <a:pt x="38160" y="41469"/>
                  <a:pt x="38410" y="41303"/>
                  <a:pt x="38672" y="41148"/>
                </a:cubicBezTo>
                <a:cubicBezTo>
                  <a:pt x="39172" y="41172"/>
                  <a:pt x="39696" y="41184"/>
                  <a:pt x="40220" y="41196"/>
                </a:cubicBezTo>
                <a:cubicBezTo>
                  <a:pt x="40184" y="41231"/>
                  <a:pt x="40137" y="41243"/>
                  <a:pt x="40113" y="41267"/>
                </a:cubicBezTo>
                <a:cubicBezTo>
                  <a:pt x="33767" y="45815"/>
                  <a:pt x="29528" y="53090"/>
                  <a:pt x="28195" y="61746"/>
                </a:cubicBezTo>
                <a:cubicBezTo>
                  <a:pt x="27147" y="68449"/>
                  <a:pt x="28087" y="76021"/>
                  <a:pt x="30826" y="83058"/>
                </a:cubicBezTo>
                <a:cubicBezTo>
                  <a:pt x="32362" y="87011"/>
                  <a:pt x="34457" y="90999"/>
                  <a:pt x="37184" y="95119"/>
                </a:cubicBezTo>
                <a:cubicBezTo>
                  <a:pt x="38624" y="97310"/>
                  <a:pt x="40232" y="99524"/>
                  <a:pt x="42030" y="101798"/>
                </a:cubicBezTo>
                <a:lnTo>
                  <a:pt x="42125" y="101727"/>
                </a:lnTo>
                <a:cubicBezTo>
                  <a:pt x="36946" y="95167"/>
                  <a:pt x="33290" y="89047"/>
                  <a:pt x="30945" y="83022"/>
                </a:cubicBezTo>
                <a:cubicBezTo>
                  <a:pt x="28207" y="75998"/>
                  <a:pt x="27278" y="68449"/>
                  <a:pt x="28314" y="61770"/>
                </a:cubicBezTo>
                <a:cubicBezTo>
                  <a:pt x="29647" y="53138"/>
                  <a:pt x="33862" y="45899"/>
                  <a:pt x="40184" y="41374"/>
                </a:cubicBezTo>
                <a:cubicBezTo>
                  <a:pt x="40256" y="41315"/>
                  <a:pt x="40351" y="41267"/>
                  <a:pt x="40422" y="41208"/>
                </a:cubicBezTo>
                <a:cubicBezTo>
                  <a:pt x="40946" y="41243"/>
                  <a:pt x="41470" y="41267"/>
                  <a:pt x="42006" y="41303"/>
                </a:cubicBezTo>
                <a:cubicBezTo>
                  <a:pt x="36065" y="46065"/>
                  <a:pt x="32267" y="53459"/>
                  <a:pt x="31290" y="62186"/>
                </a:cubicBezTo>
                <a:cubicBezTo>
                  <a:pt x="30516" y="69032"/>
                  <a:pt x="31659" y="76331"/>
                  <a:pt x="34564" y="83320"/>
                </a:cubicBezTo>
                <a:cubicBezTo>
                  <a:pt x="35969" y="86713"/>
                  <a:pt x="37779" y="90059"/>
                  <a:pt x="40006" y="93452"/>
                </a:cubicBezTo>
                <a:cubicBezTo>
                  <a:pt x="41792" y="96155"/>
                  <a:pt x="43851" y="98881"/>
                  <a:pt x="46197" y="101655"/>
                </a:cubicBezTo>
                <a:lnTo>
                  <a:pt x="46304" y="101560"/>
                </a:lnTo>
                <a:cubicBezTo>
                  <a:pt x="41030" y="95321"/>
                  <a:pt x="37220" y="89344"/>
                  <a:pt x="34695" y="83260"/>
                </a:cubicBezTo>
                <a:cubicBezTo>
                  <a:pt x="31790" y="76295"/>
                  <a:pt x="30659" y="69009"/>
                  <a:pt x="31421" y="62198"/>
                </a:cubicBezTo>
                <a:cubicBezTo>
                  <a:pt x="32398" y="53459"/>
                  <a:pt x="36231" y="46065"/>
                  <a:pt x="42196" y="41315"/>
                </a:cubicBezTo>
                <a:cubicBezTo>
                  <a:pt x="42732" y="41362"/>
                  <a:pt x="43268" y="41410"/>
                  <a:pt x="43816" y="41446"/>
                </a:cubicBezTo>
                <a:cubicBezTo>
                  <a:pt x="38327" y="46434"/>
                  <a:pt x="34993" y="53888"/>
                  <a:pt x="34386" y="62615"/>
                </a:cubicBezTo>
                <a:cubicBezTo>
                  <a:pt x="33910" y="69485"/>
                  <a:pt x="35255" y="76736"/>
                  <a:pt x="38291" y="83558"/>
                </a:cubicBezTo>
                <a:cubicBezTo>
                  <a:pt x="39565" y="86380"/>
                  <a:pt x="41125" y="89225"/>
                  <a:pt x="42970" y="92023"/>
                </a:cubicBezTo>
                <a:cubicBezTo>
                  <a:pt x="45066" y="95202"/>
                  <a:pt x="47542" y="98381"/>
                  <a:pt x="50352" y="101477"/>
                </a:cubicBezTo>
                <a:lnTo>
                  <a:pt x="50459" y="101382"/>
                </a:lnTo>
                <a:cubicBezTo>
                  <a:pt x="45161" y="95548"/>
                  <a:pt x="41113" y="89523"/>
                  <a:pt x="38410" y="83498"/>
                </a:cubicBezTo>
                <a:cubicBezTo>
                  <a:pt x="35374" y="76688"/>
                  <a:pt x="34029" y="69473"/>
                  <a:pt x="34517" y="62615"/>
                </a:cubicBezTo>
                <a:cubicBezTo>
                  <a:pt x="35124" y="53888"/>
                  <a:pt x="38494" y="46422"/>
                  <a:pt x="43994" y="41469"/>
                </a:cubicBezTo>
                <a:lnTo>
                  <a:pt x="45649" y="41648"/>
                </a:lnTo>
                <a:cubicBezTo>
                  <a:pt x="40601" y="46827"/>
                  <a:pt x="37696" y="54352"/>
                  <a:pt x="37458" y="63044"/>
                </a:cubicBezTo>
                <a:cubicBezTo>
                  <a:pt x="37267" y="69949"/>
                  <a:pt x="38851" y="77140"/>
                  <a:pt x="42018" y="83808"/>
                </a:cubicBezTo>
                <a:cubicBezTo>
                  <a:pt x="43137" y="86154"/>
                  <a:pt x="44459" y="88499"/>
                  <a:pt x="45959" y="90785"/>
                </a:cubicBezTo>
                <a:cubicBezTo>
                  <a:pt x="48340" y="94405"/>
                  <a:pt x="51197" y="97941"/>
                  <a:pt x="54519" y="101334"/>
                </a:cubicBezTo>
                <a:lnTo>
                  <a:pt x="54626" y="101239"/>
                </a:lnTo>
                <a:cubicBezTo>
                  <a:pt x="49233" y="95702"/>
                  <a:pt x="45042" y="89821"/>
                  <a:pt x="42149" y="83748"/>
                </a:cubicBezTo>
                <a:cubicBezTo>
                  <a:pt x="38982" y="77093"/>
                  <a:pt x="37422" y="69937"/>
                  <a:pt x="37612" y="63055"/>
                </a:cubicBezTo>
                <a:cubicBezTo>
                  <a:pt x="37862" y="54364"/>
                  <a:pt x="40768" y="46839"/>
                  <a:pt x="45840" y="41684"/>
                </a:cubicBezTo>
                <a:cubicBezTo>
                  <a:pt x="46066" y="41719"/>
                  <a:pt x="46304" y="41743"/>
                  <a:pt x="46530" y="41779"/>
                </a:cubicBezTo>
                <a:cubicBezTo>
                  <a:pt x="46852" y="41827"/>
                  <a:pt x="47197" y="41862"/>
                  <a:pt x="47518" y="41910"/>
                </a:cubicBezTo>
                <a:cubicBezTo>
                  <a:pt x="42911" y="47280"/>
                  <a:pt x="40434" y="54840"/>
                  <a:pt x="40541" y="63496"/>
                </a:cubicBezTo>
                <a:cubicBezTo>
                  <a:pt x="40637" y="70413"/>
                  <a:pt x="42434" y="77545"/>
                  <a:pt x="45733" y="84070"/>
                </a:cubicBezTo>
                <a:cubicBezTo>
                  <a:pt x="46709" y="85975"/>
                  <a:pt x="47792" y="87856"/>
                  <a:pt x="48995" y="89690"/>
                </a:cubicBezTo>
                <a:cubicBezTo>
                  <a:pt x="51662" y="93738"/>
                  <a:pt x="54900" y="97583"/>
                  <a:pt x="58687" y="101203"/>
                </a:cubicBezTo>
                <a:lnTo>
                  <a:pt x="58794" y="101084"/>
                </a:lnTo>
                <a:cubicBezTo>
                  <a:pt x="53317" y="95833"/>
                  <a:pt x="48971" y="90083"/>
                  <a:pt x="45887" y="83998"/>
                </a:cubicBezTo>
                <a:cubicBezTo>
                  <a:pt x="42577" y="77486"/>
                  <a:pt x="40791" y="70402"/>
                  <a:pt x="40708" y="63496"/>
                </a:cubicBezTo>
                <a:cubicBezTo>
                  <a:pt x="40601" y="54840"/>
                  <a:pt x="43077" y="47280"/>
                  <a:pt x="47721" y="41946"/>
                </a:cubicBezTo>
                <a:cubicBezTo>
                  <a:pt x="48292" y="42029"/>
                  <a:pt x="48876" y="42100"/>
                  <a:pt x="49459" y="42196"/>
                </a:cubicBezTo>
                <a:cubicBezTo>
                  <a:pt x="45292" y="47732"/>
                  <a:pt x="43196" y="55471"/>
                  <a:pt x="43637" y="63925"/>
                </a:cubicBezTo>
                <a:cubicBezTo>
                  <a:pt x="44006" y="70854"/>
                  <a:pt x="46018" y="77914"/>
                  <a:pt x="49471" y="84308"/>
                </a:cubicBezTo>
                <a:cubicBezTo>
                  <a:pt x="50257" y="85773"/>
                  <a:pt x="51126" y="87213"/>
                  <a:pt x="52043" y="88630"/>
                </a:cubicBezTo>
                <a:cubicBezTo>
                  <a:pt x="54984" y="93095"/>
                  <a:pt x="58615" y="97250"/>
                  <a:pt x="62854" y="101036"/>
                </a:cubicBezTo>
                <a:lnTo>
                  <a:pt x="62961" y="100917"/>
                </a:lnTo>
                <a:cubicBezTo>
                  <a:pt x="57389" y="95952"/>
                  <a:pt x="52900" y="90345"/>
                  <a:pt x="49602" y="84249"/>
                </a:cubicBezTo>
                <a:cubicBezTo>
                  <a:pt x="46173" y="77867"/>
                  <a:pt x="44161" y="70842"/>
                  <a:pt x="43792" y="63925"/>
                </a:cubicBezTo>
                <a:cubicBezTo>
                  <a:pt x="43339" y="55471"/>
                  <a:pt x="45459" y="47744"/>
                  <a:pt x="49626" y="42243"/>
                </a:cubicBezTo>
                <a:cubicBezTo>
                  <a:pt x="50221" y="42327"/>
                  <a:pt x="50816" y="42434"/>
                  <a:pt x="51412" y="42517"/>
                </a:cubicBezTo>
                <a:cubicBezTo>
                  <a:pt x="47626" y="48220"/>
                  <a:pt x="45935" y="55971"/>
                  <a:pt x="46709" y="64365"/>
                </a:cubicBezTo>
                <a:cubicBezTo>
                  <a:pt x="47340" y="71306"/>
                  <a:pt x="49590" y="78295"/>
                  <a:pt x="53174" y="84582"/>
                </a:cubicBezTo>
                <a:cubicBezTo>
                  <a:pt x="53745" y="85582"/>
                  <a:pt x="54353" y="86570"/>
                  <a:pt x="55007" y="87547"/>
                </a:cubicBezTo>
                <a:cubicBezTo>
                  <a:pt x="58234" y="92452"/>
                  <a:pt x="62330" y="97012"/>
                  <a:pt x="67009" y="100893"/>
                </a:cubicBezTo>
                <a:lnTo>
                  <a:pt x="67104" y="100762"/>
                </a:lnTo>
                <a:cubicBezTo>
                  <a:pt x="61532" y="96131"/>
                  <a:pt x="56770" y="90499"/>
                  <a:pt x="53329" y="84487"/>
                </a:cubicBezTo>
                <a:cubicBezTo>
                  <a:pt x="49757" y="78236"/>
                  <a:pt x="47518" y="71271"/>
                  <a:pt x="46864" y="64353"/>
                </a:cubicBezTo>
                <a:cubicBezTo>
                  <a:pt x="46090" y="55971"/>
                  <a:pt x="47792" y="48232"/>
                  <a:pt x="51590" y="42565"/>
                </a:cubicBezTo>
                <a:lnTo>
                  <a:pt x="53412" y="42874"/>
                </a:lnTo>
                <a:cubicBezTo>
                  <a:pt x="50007" y="48744"/>
                  <a:pt x="48685" y="56495"/>
                  <a:pt x="49781" y="64818"/>
                </a:cubicBezTo>
                <a:cubicBezTo>
                  <a:pt x="50709" y="71747"/>
                  <a:pt x="53162" y="78676"/>
                  <a:pt x="56901" y="84832"/>
                </a:cubicBezTo>
                <a:cubicBezTo>
                  <a:pt x="57258" y="85427"/>
                  <a:pt x="57627" y="86011"/>
                  <a:pt x="58020" y="86606"/>
                </a:cubicBezTo>
                <a:cubicBezTo>
                  <a:pt x="61532" y="91928"/>
                  <a:pt x="66033" y="96798"/>
                  <a:pt x="71152" y="100762"/>
                </a:cubicBezTo>
                <a:lnTo>
                  <a:pt x="71271" y="100608"/>
                </a:lnTo>
                <a:cubicBezTo>
                  <a:pt x="65604" y="96238"/>
                  <a:pt x="60699" y="90737"/>
                  <a:pt x="57067" y="84749"/>
                </a:cubicBezTo>
                <a:cubicBezTo>
                  <a:pt x="53341" y="78593"/>
                  <a:pt x="50888" y="71711"/>
                  <a:pt x="49983" y="64782"/>
                </a:cubicBezTo>
                <a:cubicBezTo>
                  <a:pt x="48876" y="56483"/>
                  <a:pt x="50197" y="48744"/>
                  <a:pt x="53614" y="42910"/>
                </a:cubicBezTo>
                <a:lnTo>
                  <a:pt x="55484" y="43220"/>
                </a:lnTo>
                <a:cubicBezTo>
                  <a:pt x="52507" y="49101"/>
                  <a:pt x="51543" y="56876"/>
                  <a:pt x="52972" y="65115"/>
                </a:cubicBezTo>
                <a:cubicBezTo>
                  <a:pt x="54162" y="72033"/>
                  <a:pt x="56841" y="78879"/>
                  <a:pt x="60722" y="84951"/>
                </a:cubicBezTo>
                <a:cubicBezTo>
                  <a:pt x="60842" y="85153"/>
                  <a:pt x="60973" y="85344"/>
                  <a:pt x="61115" y="85534"/>
                </a:cubicBezTo>
                <a:cubicBezTo>
                  <a:pt x="64902" y="91297"/>
                  <a:pt x="69843" y="96440"/>
                  <a:pt x="75427" y="100465"/>
                </a:cubicBezTo>
                <a:lnTo>
                  <a:pt x="75534" y="100310"/>
                </a:lnTo>
                <a:cubicBezTo>
                  <a:pt x="69795" y="96179"/>
                  <a:pt x="64723" y="90845"/>
                  <a:pt x="60889" y="84868"/>
                </a:cubicBezTo>
                <a:cubicBezTo>
                  <a:pt x="57020" y="78819"/>
                  <a:pt x="54341" y="71997"/>
                  <a:pt x="53162" y="65103"/>
                </a:cubicBezTo>
                <a:cubicBezTo>
                  <a:pt x="51745" y="56876"/>
                  <a:pt x="52698" y="49125"/>
                  <a:pt x="55781" y="43148"/>
                </a:cubicBezTo>
                <a:cubicBezTo>
                  <a:pt x="56424" y="43255"/>
                  <a:pt x="57067" y="43351"/>
                  <a:pt x="57722" y="43458"/>
                </a:cubicBezTo>
                <a:cubicBezTo>
                  <a:pt x="54984" y="49589"/>
                  <a:pt x="54341" y="57340"/>
                  <a:pt x="56079" y="65580"/>
                </a:cubicBezTo>
                <a:cubicBezTo>
                  <a:pt x="57508" y="72390"/>
                  <a:pt x="60258" y="78867"/>
                  <a:pt x="64068" y="84641"/>
                </a:cubicBezTo>
                <a:cubicBezTo>
                  <a:pt x="68140" y="90821"/>
                  <a:pt x="73415" y="96190"/>
                  <a:pt x="79606" y="100334"/>
                </a:cubicBezTo>
                <a:lnTo>
                  <a:pt x="79713" y="100167"/>
                </a:lnTo>
                <a:cubicBezTo>
                  <a:pt x="67783" y="92202"/>
                  <a:pt x="59234" y="79581"/>
                  <a:pt x="56270" y="65532"/>
                </a:cubicBezTo>
                <a:cubicBezTo>
                  <a:pt x="54543" y="57329"/>
                  <a:pt x="55186" y="49589"/>
                  <a:pt x="57925" y="43494"/>
                </a:cubicBezTo>
                <a:cubicBezTo>
                  <a:pt x="61287" y="44011"/>
                  <a:pt x="64678" y="44409"/>
                  <a:pt x="68038" y="44409"/>
                </a:cubicBezTo>
                <a:cubicBezTo>
                  <a:pt x="70864" y="44409"/>
                  <a:pt x="73668" y="44127"/>
                  <a:pt x="76415" y="43398"/>
                </a:cubicBezTo>
                <a:cubicBezTo>
                  <a:pt x="79630" y="42553"/>
                  <a:pt x="82666" y="41088"/>
                  <a:pt x="85357" y="39148"/>
                </a:cubicBezTo>
                <a:cubicBezTo>
                  <a:pt x="85833" y="38826"/>
                  <a:pt x="86309" y="38517"/>
                  <a:pt x="86773" y="38171"/>
                </a:cubicBezTo>
                <a:cubicBezTo>
                  <a:pt x="87250" y="37874"/>
                  <a:pt x="87702" y="37564"/>
                  <a:pt x="88166" y="37219"/>
                </a:cubicBezTo>
                <a:cubicBezTo>
                  <a:pt x="88655" y="36921"/>
                  <a:pt x="89119" y="36600"/>
                  <a:pt x="89583" y="36278"/>
                </a:cubicBezTo>
                <a:cubicBezTo>
                  <a:pt x="90071" y="35981"/>
                  <a:pt x="90536" y="35659"/>
                  <a:pt x="91000" y="35326"/>
                </a:cubicBezTo>
                <a:cubicBezTo>
                  <a:pt x="91488" y="35028"/>
                  <a:pt x="91976" y="34695"/>
                  <a:pt x="92441" y="34373"/>
                </a:cubicBezTo>
                <a:cubicBezTo>
                  <a:pt x="92929" y="34076"/>
                  <a:pt x="93405" y="33754"/>
                  <a:pt x="93869" y="33433"/>
                </a:cubicBezTo>
                <a:cubicBezTo>
                  <a:pt x="94358" y="33135"/>
                  <a:pt x="94846" y="32826"/>
                  <a:pt x="95322" y="32492"/>
                </a:cubicBezTo>
                <a:lnTo>
                  <a:pt x="95346" y="32480"/>
                </a:lnTo>
                <a:cubicBezTo>
                  <a:pt x="95727" y="32254"/>
                  <a:pt x="96096" y="32016"/>
                  <a:pt x="96453" y="31778"/>
                </a:cubicBezTo>
                <a:cubicBezTo>
                  <a:pt x="96560" y="31706"/>
                  <a:pt x="96667" y="31635"/>
                  <a:pt x="96787" y="31552"/>
                </a:cubicBezTo>
                <a:cubicBezTo>
                  <a:pt x="97048" y="31397"/>
                  <a:pt x="97334" y="31230"/>
                  <a:pt x="97608" y="31063"/>
                </a:cubicBezTo>
                <a:cubicBezTo>
                  <a:pt x="97822" y="30921"/>
                  <a:pt x="98060" y="30766"/>
                  <a:pt x="98287" y="30623"/>
                </a:cubicBezTo>
                <a:cubicBezTo>
                  <a:pt x="98441" y="30528"/>
                  <a:pt x="98584" y="30444"/>
                  <a:pt x="98751" y="30349"/>
                </a:cubicBezTo>
                <a:cubicBezTo>
                  <a:pt x="99108" y="30123"/>
                  <a:pt x="99465" y="29909"/>
                  <a:pt x="99823" y="29670"/>
                </a:cubicBezTo>
                <a:cubicBezTo>
                  <a:pt x="99835" y="29647"/>
                  <a:pt x="99870" y="29647"/>
                  <a:pt x="99882" y="29635"/>
                </a:cubicBezTo>
                <a:cubicBezTo>
                  <a:pt x="100382" y="29349"/>
                  <a:pt x="100882" y="29039"/>
                  <a:pt x="101382" y="28730"/>
                </a:cubicBezTo>
                <a:cubicBezTo>
                  <a:pt x="101918" y="28432"/>
                  <a:pt x="102454" y="28123"/>
                  <a:pt x="102978" y="27789"/>
                </a:cubicBezTo>
                <a:cubicBezTo>
                  <a:pt x="103418" y="27551"/>
                  <a:pt x="103883" y="27301"/>
                  <a:pt x="104311" y="27051"/>
                </a:cubicBezTo>
                <a:cubicBezTo>
                  <a:pt x="104407" y="26991"/>
                  <a:pt x="104490" y="26944"/>
                  <a:pt x="104585" y="26884"/>
                </a:cubicBezTo>
                <a:cubicBezTo>
                  <a:pt x="104847" y="26753"/>
                  <a:pt x="105133" y="26599"/>
                  <a:pt x="105407" y="26468"/>
                </a:cubicBezTo>
                <a:cubicBezTo>
                  <a:pt x="105680" y="26313"/>
                  <a:pt x="105966" y="26158"/>
                  <a:pt x="106240" y="25991"/>
                </a:cubicBezTo>
                <a:cubicBezTo>
                  <a:pt x="106312" y="25944"/>
                  <a:pt x="106395" y="25920"/>
                  <a:pt x="106478" y="25872"/>
                </a:cubicBezTo>
                <a:cubicBezTo>
                  <a:pt x="106931" y="25646"/>
                  <a:pt x="107395" y="25408"/>
                  <a:pt x="107859" y="25158"/>
                </a:cubicBezTo>
                <a:cubicBezTo>
                  <a:pt x="108419" y="24920"/>
                  <a:pt x="108990" y="24646"/>
                  <a:pt x="109538" y="24372"/>
                </a:cubicBezTo>
                <a:cubicBezTo>
                  <a:pt x="113098" y="22955"/>
                  <a:pt x="116372" y="20776"/>
                  <a:pt x="118837" y="18205"/>
                </a:cubicBezTo>
                <a:cubicBezTo>
                  <a:pt x="121813" y="15085"/>
                  <a:pt x="123540" y="11454"/>
                  <a:pt x="123814" y="7703"/>
                </a:cubicBezTo>
                <a:lnTo>
                  <a:pt x="123623" y="7680"/>
                </a:lnTo>
                <a:cubicBezTo>
                  <a:pt x="123337" y="11382"/>
                  <a:pt x="121635" y="14978"/>
                  <a:pt x="118694" y="18074"/>
                </a:cubicBezTo>
                <a:cubicBezTo>
                  <a:pt x="116694" y="20169"/>
                  <a:pt x="114158" y="22003"/>
                  <a:pt x="111360" y="23360"/>
                </a:cubicBezTo>
                <a:cubicBezTo>
                  <a:pt x="113396" y="22122"/>
                  <a:pt x="115301" y="20622"/>
                  <a:pt x="116980" y="18907"/>
                </a:cubicBezTo>
                <a:cubicBezTo>
                  <a:pt x="120468" y="15407"/>
                  <a:pt x="122790" y="11275"/>
                  <a:pt x="123540" y="7251"/>
                </a:cubicBezTo>
                <a:lnTo>
                  <a:pt x="123349" y="7227"/>
                </a:lnTo>
                <a:cubicBezTo>
                  <a:pt x="122611" y="11192"/>
                  <a:pt x="120301" y="15288"/>
                  <a:pt x="116849" y="18764"/>
                </a:cubicBezTo>
                <a:cubicBezTo>
                  <a:pt x="114729" y="20907"/>
                  <a:pt x="112265" y="22729"/>
                  <a:pt x="109633" y="24110"/>
                </a:cubicBezTo>
                <a:cubicBezTo>
                  <a:pt x="111896" y="22658"/>
                  <a:pt x="114051" y="20836"/>
                  <a:pt x="115979" y="18752"/>
                </a:cubicBezTo>
                <a:cubicBezTo>
                  <a:pt x="119396" y="15109"/>
                  <a:pt x="122040" y="10763"/>
                  <a:pt x="123266" y="6822"/>
                </a:cubicBezTo>
                <a:lnTo>
                  <a:pt x="123087" y="6763"/>
                </a:lnTo>
                <a:cubicBezTo>
                  <a:pt x="121861" y="10680"/>
                  <a:pt x="119230" y="15002"/>
                  <a:pt x="115848" y="18621"/>
                </a:cubicBezTo>
                <a:cubicBezTo>
                  <a:pt x="113658" y="20955"/>
                  <a:pt x="111217" y="22955"/>
                  <a:pt x="108657" y="24479"/>
                </a:cubicBezTo>
                <a:cubicBezTo>
                  <a:pt x="108633" y="24503"/>
                  <a:pt x="108598" y="24515"/>
                  <a:pt x="108574" y="24515"/>
                </a:cubicBezTo>
                <a:lnTo>
                  <a:pt x="108443" y="24563"/>
                </a:lnTo>
                <a:cubicBezTo>
                  <a:pt x="110705" y="22955"/>
                  <a:pt x="112908" y="20955"/>
                  <a:pt x="114991" y="18574"/>
                </a:cubicBezTo>
                <a:cubicBezTo>
                  <a:pt x="118289" y="14859"/>
                  <a:pt x="121206" y="10406"/>
                  <a:pt x="122992" y="6358"/>
                </a:cubicBezTo>
                <a:lnTo>
                  <a:pt x="122825" y="6287"/>
                </a:lnTo>
                <a:cubicBezTo>
                  <a:pt x="121040" y="10323"/>
                  <a:pt x="118146" y="14752"/>
                  <a:pt x="114848" y="18455"/>
                </a:cubicBezTo>
                <a:cubicBezTo>
                  <a:pt x="112610" y="20991"/>
                  <a:pt x="110252" y="23098"/>
                  <a:pt x="107824" y="24753"/>
                </a:cubicBezTo>
                <a:cubicBezTo>
                  <a:pt x="107693" y="24801"/>
                  <a:pt x="107550" y="24848"/>
                  <a:pt x="107407" y="24884"/>
                </a:cubicBezTo>
                <a:cubicBezTo>
                  <a:pt x="109610" y="23181"/>
                  <a:pt x="111788" y="21038"/>
                  <a:pt x="113979" y="18419"/>
                </a:cubicBezTo>
                <a:cubicBezTo>
                  <a:pt x="117980" y="13680"/>
                  <a:pt x="121159" y="8549"/>
                  <a:pt x="122695" y="5917"/>
                </a:cubicBezTo>
                <a:lnTo>
                  <a:pt x="122552" y="5822"/>
                </a:lnTo>
                <a:cubicBezTo>
                  <a:pt x="121016" y="8453"/>
                  <a:pt x="117825" y="13573"/>
                  <a:pt x="113836" y="18312"/>
                </a:cubicBezTo>
                <a:cubicBezTo>
                  <a:pt x="111538" y="21050"/>
                  <a:pt x="109252" y="23265"/>
                  <a:pt x="106954" y="25015"/>
                </a:cubicBezTo>
                <a:cubicBezTo>
                  <a:pt x="106776" y="25075"/>
                  <a:pt x="106609" y="25122"/>
                  <a:pt x="106431" y="25170"/>
                </a:cubicBezTo>
                <a:cubicBezTo>
                  <a:pt x="108562" y="23360"/>
                  <a:pt x="110681" y="21098"/>
                  <a:pt x="112967" y="18252"/>
                </a:cubicBezTo>
                <a:cubicBezTo>
                  <a:pt x="115301" y="15347"/>
                  <a:pt x="117587" y="12144"/>
                  <a:pt x="119599" y="9335"/>
                </a:cubicBezTo>
                <a:cubicBezTo>
                  <a:pt x="120599" y="7953"/>
                  <a:pt x="121540" y="6632"/>
                  <a:pt x="122397" y="5453"/>
                </a:cubicBezTo>
                <a:lnTo>
                  <a:pt x="122278" y="5358"/>
                </a:lnTo>
                <a:cubicBezTo>
                  <a:pt x="121397" y="6537"/>
                  <a:pt x="120468" y="7846"/>
                  <a:pt x="119468" y="9239"/>
                </a:cubicBezTo>
                <a:cubicBezTo>
                  <a:pt x="117456" y="12061"/>
                  <a:pt x="115170" y="15252"/>
                  <a:pt x="112824" y="18157"/>
                </a:cubicBezTo>
                <a:cubicBezTo>
                  <a:pt x="110467" y="21110"/>
                  <a:pt x="108264" y="23432"/>
                  <a:pt x="106061" y="25277"/>
                </a:cubicBezTo>
                <a:cubicBezTo>
                  <a:pt x="105859" y="25337"/>
                  <a:pt x="105669" y="25372"/>
                  <a:pt x="105478" y="25444"/>
                </a:cubicBezTo>
                <a:cubicBezTo>
                  <a:pt x="107978" y="23110"/>
                  <a:pt x="110110" y="20503"/>
                  <a:pt x="111955" y="18121"/>
                </a:cubicBezTo>
                <a:cubicBezTo>
                  <a:pt x="113086" y="16657"/>
                  <a:pt x="114217" y="15121"/>
                  <a:pt x="115313" y="13633"/>
                </a:cubicBezTo>
                <a:cubicBezTo>
                  <a:pt x="117730" y="10406"/>
                  <a:pt x="119992" y="7358"/>
                  <a:pt x="122111" y="5024"/>
                </a:cubicBezTo>
                <a:lnTo>
                  <a:pt x="122016" y="4917"/>
                </a:lnTo>
                <a:cubicBezTo>
                  <a:pt x="119885" y="7251"/>
                  <a:pt x="117611" y="10299"/>
                  <a:pt x="115205" y="13537"/>
                </a:cubicBezTo>
                <a:cubicBezTo>
                  <a:pt x="114110" y="15026"/>
                  <a:pt x="112967" y="16538"/>
                  <a:pt x="111848" y="18014"/>
                </a:cubicBezTo>
                <a:cubicBezTo>
                  <a:pt x="109955" y="20467"/>
                  <a:pt x="107752" y="23158"/>
                  <a:pt x="105180" y="25515"/>
                </a:cubicBezTo>
                <a:cubicBezTo>
                  <a:pt x="104966" y="25575"/>
                  <a:pt x="104764" y="25610"/>
                  <a:pt x="104573" y="25658"/>
                </a:cubicBezTo>
                <a:cubicBezTo>
                  <a:pt x="107014" y="23205"/>
                  <a:pt x="109109" y="20455"/>
                  <a:pt x="110967" y="17955"/>
                </a:cubicBezTo>
                <a:cubicBezTo>
                  <a:pt x="111431" y="17336"/>
                  <a:pt x="111872" y="16716"/>
                  <a:pt x="112336" y="16085"/>
                </a:cubicBezTo>
                <a:cubicBezTo>
                  <a:pt x="115479" y="11823"/>
                  <a:pt x="118718" y="7418"/>
                  <a:pt x="121861" y="4572"/>
                </a:cubicBezTo>
                <a:lnTo>
                  <a:pt x="121778" y="4465"/>
                </a:lnTo>
                <a:cubicBezTo>
                  <a:pt x="118634" y="7322"/>
                  <a:pt x="115372" y="11752"/>
                  <a:pt x="112229" y="16014"/>
                </a:cubicBezTo>
                <a:cubicBezTo>
                  <a:pt x="111776" y="16645"/>
                  <a:pt x="111312" y="17264"/>
                  <a:pt x="110860" y="17871"/>
                </a:cubicBezTo>
                <a:cubicBezTo>
                  <a:pt x="108979" y="20431"/>
                  <a:pt x="106812" y="23253"/>
                  <a:pt x="104311" y="25741"/>
                </a:cubicBezTo>
                <a:cubicBezTo>
                  <a:pt x="104097" y="25777"/>
                  <a:pt x="103883" y="25837"/>
                  <a:pt x="103656" y="25884"/>
                </a:cubicBezTo>
                <a:cubicBezTo>
                  <a:pt x="105883" y="23491"/>
                  <a:pt x="107883" y="20765"/>
                  <a:pt x="109991" y="17800"/>
                </a:cubicBezTo>
                <a:cubicBezTo>
                  <a:pt x="113527" y="12847"/>
                  <a:pt x="117527" y="7251"/>
                  <a:pt x="121599" y="4120"/>
                </a:cubicBezTo>
                <a:lnTo>
                  <a:pt x="121516" y="4024"/>
                </a:lnTo>
                <a:cubicBezTo>
                  <a:pt x="117444" y="7144"/>
                  <a:pt x="113420" y="12775"/>
                  <a:pt x="109883" y="17728"/>
                </a:cubicBezTo>
                <a:cubicBezTo>
                  <a:pt x="107740" y="20729"/>
                  <a:pt x="105716" y="23503"/>
                  <a:pt x="103442" y="25932"/>
                </a:cubicBezTo>
                <a:cubicBezTo>
                  <a:pt x="103204" y="25979"/>
                  <a:pt x="102966" y="26039"/>
                  <a:pt x="102728" y="26075"/>
                </a:cubicBezTo>
                <a:cubicBezTo>
                  <a:pt x="104966" y="23479"/>
                  <a:pt x="106966" y="20586"/>
                  <a:pt x="108919" y="17764"/>
                </a:cubicBezTo>
                <a:lnTo>
                  <a:pt x="108990" y="17657"/>
                </a:lnTo>
                <a:cubicBezTo>
                  <a:pt x="115848" y="7715"/>
                  <a:pt x="118956" y="5227"/>
                  <a:pt x="121325" y="3679"/>
                </a:cubicBezTo>
                <a:lnTo>
                  <a:pt x="121266" y="3572"/>
                </a:lnTo>
                <a:cubicBezTo>
                  <a:pt x="119218" y="4917"/>
                  <a:pt x="117087" y="6906"/>
                  <a:pt x="114765" y="9692"/>
                </a:cubicBezTo>
                <a:cubicBezTo>
                  <a:pt x="112681" y="12180"/>
                  <a:pt x="110717" y="14942"/>
                  <a:pt x="108895" y="17586"/>
                </a:cubicBezTo>
                <a:lnTo>
                  <a:pt x="108824" y="17681"/>
                </a:lnTo>
                <a:cubicBezTo>
                  <a:pt x="106859" y="20562"/>
                  <a:pt x="104835" y="23491"/>
                  <a:pt x="102549" y="26110"/>
                </a:cubicBezTo>
                <a:cubicBezTo>
                  <a:pt x="102311" y="26158"/>
                  <a:pt x="102049" y="26194"/>
                  <a:pt x="101811" y="26241"/>
                </a:cubicBezTo>
                <a:cubicBezTo>
                  <a:pt x="103823" y="23753"/>
                  <a:pt x="105621" y="21062"/>
                  <a:pt x="107383" y="18419"/>
                </a:cubicBezTo>
                <a:lnTo>
                  <a:pt x="107990" y="17490"/>
                </a:lnTo>
                <a:cubicBezTo>
                  <a:pt x="114539" y="7703"/>
                  <a:pt x="118265" y="4774"/>
                  <a:pt x="121063" y="3215"/>
                </a:cubicBezTo>
                <a:lnTo>
                  <a:pt x="121004" y="3108"/>
                </a:lnTo>
                <a:cubicBezTo>
                  <a:pt x="118718" y="4393"/>
                  <a:pt x="116420" y="6394"/>
                  <a:pt x="113979" y="9215"/>
                </a:cubicBezTo>
                <a:cubicBezTo>
                  <a:pt x="111634" y="11918"/>
                  <a:pt x="109490" y="15026"/>
                  <a:pt x="107907" y="17419"/>
                </a:cubicBezTo>
                <a:lnTo>
                  <a:pt x="107288" y="18336"/>
                </a:lnTo>
                <a:cubicBezTo>
                  <a:pt x="105502" y="21015"/>
                  <a:pt x="103692" y="23753"/>
                  <a:pt x="101656" y="26253"/>
                </a:cubicBezTo>
                <a:lnTo>
                  <a:pt x="100894" y="26384"/>
                </a:lnTo>
                <a:cubicBezTo>
                  <a:pt x="102704" y="24003"/>
                  <a:pt x="104347" y="21467"/>
                  <a:pt x="105954" y="18967"/>
                </a:cubicBezTo>
                <a:cubicBezTo>
                  <a:pt x="106312" y="18419"/>
                  <a:pt x="106657" y="17871"/>
                  <a:pt x="107014" y="17324"/>
                </a:cubicBezTo>
                <a:cubicBezTo>
                  <a:pt x="110479" y="11966"/>
                  <a:pt x="115182" y="5465"/>
                  <a:pt x="120801" y="2750"/>
                </a:cubicBezTo>
                <a:lnTo>
                  <a:pt x="120766" y="2667"/>
                </a:lnTo>
                <a:cubicBezTo>
                  <a:pt x="118242" y="3870"/>
                  <a:pt x="115777" y="5870"/>
                  <a:pt x="113217" y="8763"/>
                </a:cubicBezTo>
                <a:cubicBezTo>
                  <a:pt x="111265" y="10966"/>
                  <a:pt x="109276" y="13668"/>
                  <a:pt x="106931" y="17264"/>
                </a:cubicBezTo>
                <a:cubicBezTo>
                  <a:pt x="106573" y="17812"/>
                  <a:pt x="106240" y="18348"/>
                  <a:pt x="105883" y="18907"/>
                </a:cubicBezTo>
                <a:cubicBezTo>
                  <a:pt x="104252" y="21431"/>
                  <a:pt x="102609" y="24027"/>
                  <a:pt x="100763" y="26420"/>
                </a:cubicBezTo>
                <a:cubicBezTo>
                  <a:pt x="100501" y="26468"/>
                  <a:pt x="100239" y="26491"/>
                  <a:pt x="99989" y="26539"/>
                </a:cubicBezTo>
                <a:cubicBezTo>
                  <a:pt x="101632" y="24265"/>
                  <a:pt x="103144" y="21836"/>
                  <a:pt x="104597" y="19455"/>
                </a:cubicBezTo>
                <a:cubicBezTo>
                  <a:pt x="105061" y="18705"/>
                  <a:pt x="105538" y="17931"/>
                  <a:pt x="106014" y="17181"/>
                </a:cubicBezTo>
                <a:cubicBezTo>
                  <a:pt x="112741" y="6465"/>
                  <a:pt x="117515" y="3560"/>
                  <a:pt x="120539" y="2310"/>
                </a:cubicBezTo>
                <a:lnTo>
                  <a:pt x="120504" y="2215"/>
                </a:lnTo>
                <a:cubicBezTo>
                  <a:pt x="117765" y="3346"/>
                  <a:pt x="115134" y="5346"/>
                  <a:pt x="112443" y="8311"/>
                </a:cubicBezTo>
                <a:cubicBezTo>
                  <a:pt x="110348" y="10597"/>
                  <a:pt x="108288" y="13395"/>
                  <a:pt x="105954" y="17121"/>
                </a:cubicBezTo>
                <a:cubicBezTo>
                  <a:pt x="105478" y="17871"/>
                  <a:pt x="105002" y="18645"/>
                  <a:pt x="104537" y="19395"/>
                </a:cubicBezTo>
                <a:cubicBezTo>
                  <a:pt x="103049" y="21788"/>
                  <a:pt x="101549" y="24241"/>
                  <a:pt x="99870" y="26551"/>
                </a:cubicBezTo>
                <a:cubicBezTo>
                  <a:pt x="99596" y="26599"/>
                  <a:pt x="99334" y="26622"/>
                  <a:pt x="99061" y="26658"/>
                </a:cubicBezTo>
                <a:cubicBezTo>
                  <a:pt x="100561" y="24455"/>
                  <a:pt x="101954" y="22146"/>
                  <a:pt x="103299" y="19872"/>
                </a:cubicBezTo>
                <a:cubicBezTo>
                  <a:pt x="103871" y="18931"/>
                  <a:pt x="104454" y="17955"/>
                  <a:pt x="105014" y="17014"/>
                </a:cubicBezTo>
                <a:cubicBezTo>
                  <a:pt x="108276" y="11680"/>
                  <a:pt x="113396" y="4334"/>
                  <a:pt x="120254" y="1846"/>
                </a:cubicBezTo>
                <a:lnTo>
                  <a:pt x="120230" y="1774"/>
                </a:lnTo>
                <a:cubicBezTo>
                  <a:pt x="113336" y="4262"/>
                  <a:pt x="108205" y="11644"/>
                  <a:pt x="104942" y="16966"/>
                </a:cubicBezTo>
                <a:cubicBezTo>
                  <a:pt x="104359" y="17919"/>
                  <a:pt x="103775" y="18883"/>
                  <a:pt x="103228" y="19824"/>
                </a:cubicBezTo>
                <a:cubicBezTo>
                  <a:pt x="101859" y="22122"/>
                  <a:pt x="100477" y="24455"/>
                  <a:pt x="98942" y="26670"/>
                </a:cubicBezTo>
                <a:cubicBezTo>
                  <a:pt x="98680" y="26706"/>
                  <a:pt x="98406" y="26741"/>
                  <a:pt x="98120" y="26777"/>
                </a:cubicBezTo>
                <a:cubicBezTo>
                  <a:pt x="99513" y="24646"/>
                  <a:pt x="100787" y="22443"/>
                  <a:pt x="102037" y="20253"/>
                </a:cubicBezTo>
                <a:cubicBezTo>
                  <a:pt x="102680" y="19145"/>
                  <a:pt x="103347" y="17978"/>
                  <a:pt x="104014" y="16847"/>
                </a:cubicBezTo>
                <a:cubicBezTo>
                  <a:pt x="106335" y="12954"/>
                  <a:pt x="108598" y="9870"/>
                  <a:pt x="110907" y="7441"/>
                </a:cubicBezTo>
                <a:cubicBezTo>
                  <a:pt x="113812" y="4393"/>
                  <a:pt x="116860" y="2357"/>
                  <a:pt x="119992" y="1381"/>
                </a:cubicBezTo>
                <a:lnTo>
                  <a:pt x="119956" y="1310"/>
                </a:lnTo>
                <a:cubicBezTo>
                  <a:pt x="116837" y="2298"/>
                  <a:pt x="113765" y="4334"/>
                  <a:pt x="110848" y="7382"/>
                </a:cubicBezTo>
                <a:cubicBezTo>
                  <a:pt x="108526" y="9811"/>
                  <a:pt x="106264" y="12895"/>
                  <a:pt x="103942" y="16812"/>
                </a:cubicBezTo>
                <a:cubicBezTo>
                  <a:pt x="103275" y="17943"/>
                  <a:pt x="102609" y="19086"/>
                  <a:pt x="101966" y="20217"/>
                </a:cubicBezTo>
                <a:cubicBezTo>
                  <a:pt x="100704" y="22396"/>
                  <a:pt x="99418" y="24634"/>
                  <a:pt x="98025" y="26777"/>
                </a:cubicBezTo>
                <a:cubicBezTo>
                  <a:pt x="97739" y="26801"/>
                  <a:pt x="97465" y="26849"/>
                  <a:pt x="97191" y="26884"/>
                </a:cubicBezTo>
                <a:cubicBezTo>
                  <a:pt x="98465" y="24825"/>
                  <a:pt x="99644" y="22693"/>
                  <a:pt x="100799" y="20610"/>
                </a:cubicBezTo>
                <a:cubicBezTo>
                  <a:pt x="101513" y="19324"/>
                  <a:pt x="102263" y="17990"/>
                  <a:pt x="103002" y="16704"/>
                </a:cubicBezTo>
                <a:cubicBezTo>
                  <a:pt x="108217" y="7727"/>
                  <a:pt x="113681" y="2572"/>
                  <a:pt x="119706" y="941"/>
                </a:cubicBezTo>
                <a:lnTo>
                  <a:pt x="119694" y="881"/>
                </a:lnTo>
                <a:cubicBezTo>
                  <a:pt x="113646" y="2512"/>
                  <a:pt x="108169" y="7680"/>
                  <a:pt x="102942" y="16669"/>
                </a:cubicBezTo>
                <a:cubicBezTo>
                  <a:pt x="102204" y="17967"/>
                  <a:pt x="101454" y="19288"/>
                  <a:pt x="100739" y="20586"/>
                </a:cubicBezTo>
                <a:cubicBezTo>
                  <a:pt x="99573" y="22681"/>
                  <a:pt x="98394" y="24825"/>
                  <a:pt x="97096" y="26896"/>
                </a:cubicBezTo>
                <a:lnTo>
                  <a:pt x="96251" y="26980"/>
                </a:lnTo>
                <a:cubicBezTo>
                  <a:pt x="97429" y="25003"/>
                  <a:pt x="98525" y="22967"/>
                  <a:pt x="99596" y="20955"/>
                </a:cubicBezTo>
                <a:cubicBezTo>
                  <a:pt x="100370" y="19502"/>
                  <a:pt x="101180" y="18014"/>
                  <a:pt x="102013" y="16550"/>
                </a:cubicBezTo>
                <a:cubicBezTo>
                  <a:pt x="104371" y="12383"/>
                  <a:pt x="106776" y="9108"/>
                  <a:pt x="109312" y="6537"/>
                </a:cubicBezTo>
                <a:cubicBezTo>
                  <a:pt x="112467" y="3346"/>
                  <a:pt x="115884" y="1322"/>
                  <a:pt x="119432" y="488"/>
                </a:cubicBezTo>
                <a:lnTo>
                  <a:pt x="119420" y="429"/>
                </a:lnTo>
                <a:cubicBezTo>
                  <a:pt x="115848" y="1262"/>
                  <a:pt x="112443" y="3310"/>
                  <a:pt x="109276" y="6489"/>
                </a:cubicBezTo>
                <a:cubicBezTo>
                  <a:pt x="106716" y="9061"/>
                  <a:pt x="104311" y="12335"/>
                  <a:pt x="101954" y="16526"/>
                </a:cubicBezTo>
                <a:cubicBezTo>
                  <a:pt x="101132" y="17967"/>
                  <a:pt x="100323" y="19467"/>
                  <a:pt x="99537" y="20931"/>
                </a:cubicBezTo>
                <a:cubicBezTo>
                  <a:pt x="98453" y="22955"/>
                  <a:pt x="97346" y="25003"/>
                  <a:pt x="96155" y="27003"/>
                </a:cubicBezTo>
                <a:cubicBezTo>
                  <a:pt x="95882" y="27027"/>
                  <a:pt x="95584" y="27063"/>
                  <a:pt x="95298" y="27087"/>
                </a:cubicBezTo>
                <a:cubicBezTo>
                  <a:pt x="96382" y="25170"/>
                  <a:pt x="97406" y="23217"/>
                  <a:pt x="98418" y="21276"/>
                </a:cubicBezTo>
                <a:cubicBezTo>
                  <a:pt x="99251" y="19657"/>
                  <a:pt x="100120" y="18014"/>
                  <a:pt x="101013" y="16407"/>
                </a:cubicBezTo>
                <a:cubicBezTo>
                  <a:pt x="103394" y="12109"/>
                  <a:pt x="105859" y="8727"/>
                  <a:pt x="108526" y="6096"/>
                </a:cubicBezTo>
                <a:cubicBezTo>
                  <a:pt x="111812" y="2846"/>
                  <a:pt x="115408" y="810"/>
                  <a:pt x="119170" y="48"/>
                </a:cubicBezTo>
                <a:lnTo>
                  <a:pt x="119158" y="0"/>
                </a:lnTo>
                <a:close/>
              </a:path>
            </a:pathLst>
          </a:custGeom>
          <a:solidFill>
            <a:schemeClr val="accent1"/>
          </a:solidFill>
          <a:ln>
            <a:noFill/>
          </a:ln>
        </p:spPr>
        <p:txBody>
          <a:bodyPr spcFirstLastPara="1" wrap="square" lIns="121897" tIns="121897" rIns="121897" bIns="121897" anchor="ctr" anchorCtr="0">
            <a:noAutofit/>
          </a:bodyPr>
          <a:lstStyle/>
          <a:p>
            <a:pPr marL="0" lvl="0" indent="0" algn="l" rtl="0">
              <a:spcBef>
                <a:spcPts val="0"/>
              </a:spcBef>
              <a:spcAft>
                <a:spcPts val="0"/>
              </a:spcAft>
              <a:buNone/>
            </a:pPr>
            <a:endParaRPr/>
          </a:p>
        </p:txBody>
      </p:sp>
      <p:grpSp>
        <p:nvGrpSpPr>
          <p:cNvPr id="2" name="Google Shape;161;p9"/>
          <p:cNvGrpSpPr/>
          <p:nvPr/>
        </p:nvGrpSpPr>
        <p:grpSpPr>
          <a:xfrm rot="-1970735" flipH="1">
            <a:off x="-7014328" y="1526114"/>
            <a:ext cx="10325728" cy="9224564"/>
            <a:chOff x="-395275" y="-907871"/>
            <a:chExt cx="5553783" cy="4961512"/>
          </a:xfrm>
        </p:grpSpPr>
        <p:sp>
          <p:nvSpPr>
            <p:cNvPr id="162" name="Google Shape;162;p9"/>
            <p:cNvSpPr/>
            <p:nvPr/>
          </p:nvSpPr>
          <p:spPr>
            <a:xfrm>
              <a:off x="-123665" y="-907871"/>
              <a:ext cx="3428741" cy="4961512"/>
            </a:xfrm>
            <a:custGeom>
              <a:avLst/>
              <a:gdLst/>
              <a:ahLst/>
              <a:cxnLst/>
              <a:rect l="l" t="t" r="r" b="b"/>
              <a:pathLst>
                <a:path w="80857" h="117003" extrusionOk="0">
                  <a:moveTo>
                    <a:pt x="80856" y="0"/>
                  </a:moveTo>
                  <a:cubicBezTo>
                    <a:pt x="77427" y="857"/>
                    <a:pt x="73939" y="2500"/>
                    <a:pt x="70736" y="4715"/>
                  </a:cubicBezTo>
                  <a:cubicBezTo>
                    <a:pt x="67533" y="6941"/>
                    <a:pt x="64628" y="9739"/>
                    <a:pt x="62354" y="12835"/>
                  </a:cubicBezTo>
                  <a:cubicBezTo>
                    <a:pt x="60068" y="15919"/>
                    <a:pt x="58282" y="19467"/>
                    <a:pt x="57175" y="23062"/>
                  </a:cubicBezTo>
                  <a:cubicBezTo>
                    <a:pt x="56079" y="26670"/>
                    <a:pt x="55663" y="30325"/>
                    <a:pt x="55972" y="33659"/>
                  </a:cubicBezTo>
                  <a:cubicBezTo>
                    <a:pt x="56163" y="35754"/>
                    <a:pt x="56639" y="37778"/>
                    <a:pt x="57103" y="39731"/>
                  </a:cubicBezTo>
                  <a:cubicBezTo>
                    <a:pt x="57639" y="42041"/>
                    <a:pt x="58211" y="44434"/>
                    <a:pt x="58306" y="46934"/>
                  </a:cubicBezTo>
                  <a:cubicBezTo>
                    <a:pt x="58413" y="49363"/>
                    <a:pt x="57937" y="51935"/>
                    <a:pt x="56984" y="54197"/>
                  </a:cubicBezTo>
                  <a:cubicBezTo>
                    <a:pt x="55913" y="56745"/>
                    <a:pt x="54258" y="58757"/>
                    <a:pt x="52234" y="59984"/>
                  </a:cubicBezTo>
                  <a:cubicBezTo>
                    <a:pt x="50031" y="61341"/>
                    <a:pt x="47590" y="61650"/>
                    <a:pt x="45245" y="61948"/>
                  </a:cubicBezTo>
                  <a:cubicBezTo>
                    <a:pt x="44637" y="62031"/>
                    <a:pt x="44018" y="62115"/>
                    <a:pt x="43411" y="62210"/>
                  </a:cubicBezTo>
                  <a:cubicBezTo>
                    <a:pt x="30469" y="64258"/>
                    <a:pt x="17372" y="76319"/>
                    <a:pt x="13598" y="89654"/>
                  </a:cubicBezTo>
                  <a:cubicBezTo>
                    <a:pt x="12943" y="91999"/>
                    <a:pt x="12526" y="94416"/>
                    <a:pt x="12145" y="96738"/>
                  </a:cubicBezTo>
                  <a:cubicBezTo>
                    <a:pt x="11681" y="99441"/>
                    <a:pt x="11217" y="102239"/>
                    <a:pt x="10324" y="104977"/>
                  </a:cubicBezTo>
                  <a:cubicBezTo>
                    <a:pt x="9466" y="107644"/>
                    <a:pt x="8061" y="110252"/>
                    <a:pt x="6395" y="112311"/>
                  </a:cubicBezTo>
                  <a:cubicBezTo>
                    <a:pt x="4513" y="114669"/>
                    <a:pt x="2287" y="116276"/>
                    <a:pt x="1" y="116955"/>
                  </a:cubicBezTo>
                  <a:lnTo>
                    <a:pt x="1" y="117002"/>
                  </a:lnTo>
                  <a:cubicBezTo>
                    <a:pt x="2311" y="116300"/>
                    <a:pt x="4537" y="114693"/>
                    <a:pt x="6454" y="112371"/>
                  </a:cubicBezTo>
                  <a:cubicBezTo>
                    <a:pt x="8145" y="110311"/>
                    <a:pt x="9538" y="107692"/>
                    <a:pt x="10407" y="105013"/>
                  </a:cubicBezTo>
                  <a:cubicBezTo>
                    <a:pt x="11276" y="102274"/>
                    <a:pt x="11752" y="99453"/>
                    <a:pt x="12217" y="96750"/>
                  </a:cubicBezTo>
                  <a:cubicBezTo>
                    <a:pt x="12610" y="94428"/>
                    <a:pt x="13003" y="92011"/>
                    <a:pt x="13681" y="89666"/>
                  </a:cubicBezTo>
                  <a:cubicBezTo>
                    <a:pt x="17444" y="76343"/>
                    <a:pt x="30505" y="64306"/>
                    <a:pt x="43423" y="62270"/>
                  </a:cubicBezTo>
                  <a:cubicBezTo>
                    <a:pt x="44042" y="62174"/>
                    <a:pt x="44661" y="62091"/>
                    <a:pt x="45257" y="62008"/>
                  </a:cubicBezTo>
                  <a:cubicBezTo>
                    <a:pt x="47626" y="61698"/>
                    <a:pt x="50067" y="61389"/>
                    <a:pt x="52281" y="60031"/>
                  </a:cubicBezTo>
                  <a:cubicBezTo>
                    <a:pt x="54317" y="58793"/>
                    <a:pt x="55972" y="56769"/>
                    <a:pt x="57056" y="54209"/>
                  </a:cubicBezTo>
                  <a:cubicBezTo>
                    <a:pt x="58008" y="51935"/>
                    <a:pt x="58484" y="49351"/>
                    <a:pt x="58389" y="46922"/>
                  </a:cubicBezTo>
                  <a:cubicBezTo>
                    <a:pt x="58282" y="44410"/>
                    <a:pt x="57711" y="42005"/>
                    <a:pt x="57175" y="39707"/>
                  </a:cubicBezTo>
                  <a:cubicBezTo>
                    <a:pt x="56710" y="37743"/>
                    <a:pt x="56234" y="35719"/>
                    <a:pt x="56044" y="33635"/>
                  </a:cubicBezTo>
                  <a:cubicBezTo>
                    <a:pt x="55722" y="30301"/>
                    <a:pt x="56139" y="26634"/>
                    <a:pt x="57234" y="23050"/>
                  </a:cubicBezTo>
                  <a:cubicBezTo>
                    <a:pt x="58342" y="19467"/>
                    <a:pt x="60127" y="15919"/>
                    <a:pt x="62402" y="12835"/>
                  </a:cubicBezTo>
                  <a:cubicBezTo>
                    <a:pt x="64676" y="9763"/>
                    <a:pt x="67581" y="6965"/>
                    <a:pt x="70772" y="4739"/>
                  </a:cubicBezTo>
                  <a:cubicBezTo>
                    <a:pt x="73951" y="2524"/>
                    <a:pt x="77451" y="905"/>
                    <a:pt x="80856" y="36"/>
                  </a:cubicBezTo>
                  <a:lnTo>
                    <a:pt x="8085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9"/>
            <p:cNvSpPr/>
            <p:nvPr/>
          </p:nvSpPr>
          <p:spPr>
            <a:xfrm>
              <a:off x="-136260" y="-782180"/>
              <a:ext cx="3556423" cy="4828233"/>
            </a:xfrm>
            <a:custGeom>
              <a:avLst/>
              <a:gdLst/>
              <a:ahLst/>
              <a:cxnLst/>
              <a:rect l="l" t="t" r="r" b="b"/>
              <a:pathLst>
                <a:path w="83868" h="113860" extrusionOk="0">
                  <a:moveTo>
                    <a:pt x="83868" y="1"/>
                  </a:moveTo>
                  <a:cubicBezTo>
                    <a:pt x="80391" y="1060"/>
                    <a:pt x="76819" y="2799"/>
                    <a:pt x="73521" y="5037"/>
                  </a:cubicBezTo>
                  <a:cubicBezTo>
                    <a:pt x="70200" y="7287"/>
                    <a:pt x="67163" y="10050"/>
                    <a:pt x="64711" y="13026"/>
                  </a:cubicBezTo>
                  <a:cubicBezTo>
                    <a:pt x="62199" y="16074"/>
                    <a:pt x="60151" y="19527"/>
                    <a:pt x="58805" y="23015"/>
                  </a:cubicBezTo>
                  <a:cubicBezTo>
                    <a:pt x="57531" y="26302"/>
                    <a:pt x="56865" y="29623"/>
                    <a:pt x="56865" y="32648"/>
                  </a:cubicBezTo>
                  <a:cubicBezTo>
                    <a:pt x="56876" y="34612"/>
                    <a:pt x="57150" y="36493"/>
                    <a:pt x="57412" y="38315"/>
                  </a:cubicBezTo>
                  <a:cubicBezTo>
                    <a:pt x="57710" y="40387"/>
                    <a:pt x="58031" y="42530"/>
                    <a:pt x="57936" y="44756"/>
                  </a:cubicBezTo>
                  <a:cubicBezTo>
                    <a:pt x="57853" y="47066"/>
                    <a:pt x="57174" y="49459"/>
                    <a:pt x="56067" y="51519"/>
                  </a:cubicBezTo>
                  <a:cubicBezTo>
                    <a:pt x="54852" y="53733"/>
                    <a:pt x="53221" y="55412"/>
                    <a:pt x="51197" y="56520"/>
                  </a:cubicBezTo>
                  <a:cubicBezTo>
                    <a:pt x="50185" y="57055"/>
                    <a:pt x="49066" y="57472"/>
                    <a:pt x="47673" y="57793"/>
                  </a:cubicBezTo>
                  <a:cubicBezTo>
                    <a:pt x="46780" y="58008"/>
                    <a:pt x="45863" y="58163"/>
                    <a:pt x="44994" y="58329"/>
                  </a:cubicBezTo>
                  <a:cubicBezTo>
                    <a:pt x="44006" y="58508"/>
                    <a:pt x="43089" y="58675"/>
                    <a:pt x="42196" y="58901"/>
                  </a:cubicBezTo>
                  <a:cubicBezTo>
                    <a:pt x="40541" y="59317"/>
                    <a:pt x="38898" y="59889"/>
                    <a:pt x="37172" y="60699"/>
                  </a:cubicBezTo>
                  <a:cubicBezTo>
                    <a:pt x="33302" y="62485"/>
                    <a:pt x="29492" y="65271"/>
                    <a:pt x="26146" y="68723"/>
                  </a:cubicBezTo>
                  <a:cubicBezTo>
                    <a:pt x="23944" y="70997"/>
                    <a:pt x="21789" y="73760"/>
                    <a:pt x="19360" y="77427"/>
                  </a:cubicBezTo>
                  <a:cubicBezTo>
                    <a:pt x="17443" y="80308"/>
                    <a:pt x="15324" y="83737"/>
                    <a:pt x="14062" y="87202"/>
                  </a:cubicBezTo>
                  <a:cubicBezTo>
                    <a:pt x="13228" y="89488"/>
                    <a:pt x="12680" y="91821"/>
                    <a:pt x="12157" y="94060"/>
                  </a:cubicBezTo>
                  <a:cubicBezTo>
                    <a:pt x="11656" y="96215"/>
                    <a:pt x="11145" y="98418"/>
                    <a:pt x="10371" y="100644"/>
                  </a:cubicBezTo>
                  <a:cubicBezTo>
                    <a:pt x="10252" y="100989"/>
                    <a:pt x="10132" y="101311"/>
                    <a:pt x="10013" y="101644"/>
                  </a:cubicBezTo>
                  <a:cubicBezTo>
                    <a:pt x="9037" y="104275"/>
                    <a:pt x="7608" y="106883"/>
                    <a:pt x="5989" y="108955"/>
                  </a:cubicBezTo>
                  <a:cubicBezTo>
                    <a:pt x="4132" y="111348"/>
                    <a:pt x="2072" y="113015"/>
                    <a:pt x="0" y="113788"/>
                  </a:cubicBezTo>
                  <a:lnTo>
                    <a:pt x="12" y="113860"/>
                  </a:lnTo>
                  <a:cubicBezTo>
                    <a:pt x="2096" y="113086"/>
                    <a:pt x="4179" y="111407"/>
                    <a:pt x="6061" y="108990"/>
                  </a:cubicBezTo>
                  <a:cubicBezTo>
                    <a:pt x="7668" y="106907"/>
                    <a:pt x="9097" y="104299"/>
                    <a:pt x="10085" y="101656"/>
                  </a:cubicBezTo>
                  <a:cubicBezTo>
                    <a:pt x="10204" y="101346"/>
                    <a:pt x="10323" y="101001"/>
                    <a:pt x="10442" y="100656"/>
                  </a:cubicBezTo>
                  <a:cubicBezTo>
                    <a:pt x="11216" y="98429"/>
                    <a:pt x="11728" y="96203"/>
                    <a:pt x="12228" y="94060"/>
                  </a:cubicBezTo>
                  <a:cubicBezTo>
                    <a:pt x="12764" y="91821"/>
                    <a:pt x="13300" y="89500"/>
                    <a:pt x="14133" y="87214"/>
                  </a:cubicBezTo>
                  <a:cubicBezTo>
                    <a:pt x="15383" y="83749"/>
                    <a:pt x="17514" y="80344"/>
                    <a:pt x="19419" y="77451"/>
                  </a:cubicBezTo>
                  <a:cubicBezTo>
                    <a:pt x="21836" y="73807"/>
                    <a:pt x="23991" y="71045"/>
                    <a:pt x="26194" y="68759"/>
                  </a:cubicBezTo>
                  <a:cubicBezTo>
                    <a:pt x="29540" y="65306"/>
                    <a:pt x="33338" y="62544"/>
                    <a:pt x="37195" y="60758"/>
                  </a:cubicBezTo>
                  <a:cubicBezTo>
                    <a:pt x="38922" y="59949"/>
                    <a:pt x="40541" y="59377"/>
                    <a:pt x="42196" y="58960"/>
                  </a:cubicBezTo>
                  <a:cubicBezTo>
                    <a:pt x="43101" y="58734"/>
                    <a:pt x="44006" y="58567"/>
                    <a:pt x="44994" y="58389"/>
                  </a:cubicBezTo>
                  <a:cubicBezTo>
                    <a:pt x="45863" y="58222"/>
                    <a:pt x="46780" y="58067"/>
                    <a:pt x="47673" y="57853"/>
                  </a:cubicBezTo>
                  <a:cubicBezTo>
                    <a:pt x="49066" y="57508"/>
                    <a:pt x="50197" y="57115"/>
                    <a:pt x="51209" y="56555"/>
                  </a:cubicBezTo>
                  <a:cubicBezTo>
                    <a:pt x="53233" y="55472"/>
                    <a:pt x="54936" y="53722"/>
                    <a:pt x="56126" y="51519"/>
                  </a:cubicBezTo>
                  <a:cubicBezTo>
                    <a:pt x="57234" y="49447"/>
                    <a:pt x="57912" y="47030"/>
                    <a:pt x="58008" y="44732"/>
                  </a:cubicBezTo>
                  <a:cubicBezTo>
                    <a:pt x="58103" y="42482"/>
                    <a:pt x="57793" y="40339"/>
                    <a:pt x="57496" y="38267"/>
                  </a:cubicBezTo>
                  <a:cubicBezTo>
                    <a:pt x="57222" y="36458"/>
                    <a:pt x="56936" y="34576"/>
                    <a:pt x="56936" y="32612"/>
                  </a:cubicBezTo>
                  <a:cubicBezTo>
                    <a:pt x="56936" y="29611"/>
                    <a:pt x="57591" y="26290"/>
                    <a:pt x="58877" y="23015"/>
                  </a:cubicBezTo>
                  <a:cubicBezTo>
                    <a:pt x="60210" y="19551"/>
                    <a:pt x="62258" y="16098"/>
                    <a:pt x="64758" y="13062"/>
                  </a:cubicBezTo>
                  <a:cubicBezTo>
                    <a:pt x="67199" y="10097"/>
                    <a:pt x="70235" y="7323"/>
                    <a:pt x="73533" y="5097"/>
                  </a:cubicBezTo>
                  <a:cubicBezTo>
                    <a:pt x="76843" y="2858"/>
                    <a:pt x="80391" y="1120"/>
                    <a:pt x="83868" y="84"/>
                  </a:cubicBezTo>
                  <a:lnTo>
                    <a:pt x="83868"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9"/>
            <p:cNvSpPr/>
            <p:nvPr/>
          </p:nvSpPr>
          <p:spPr>
            <a:xfrm>
              <a:off x="-148897" y="-654453"/>
              <a:ext cx="3685207" cy="4692961"/>
            </a:xfrm>
            <a:custGeom>
              <a:avLst/>
              <a:gdLst/>
              <a:ahLst/>
              <a:cxnLst/>
              <a:rect l="l" t="t" r="r" b="b"/>
              <a:pathLst>
                <a:path w="86905" h="110670" extrusionOk="0">
                  <a:moveTo>
                    <a:pt x="86881" y="1"/>
                  </a:moveTo>
                  <a:cubicBezTo>
                    <a:pt x="79653" y="2525"/>
                    <a:pt x="72414" y="7335"/>
                    <a:pt x="67080" y="13181"/>
                  </a:cubicBezTo>
                  <a:cubicBezTo>
                    <a:pt x="64413" y="16122"/>
                    <a:pt x="62139" y="19396"/>
                    <a:pt x="60532" y="22670"/>
                  </a:cubicBezTo>
                  <a:cubicBezTo>
                    <a:pt x="59008" y="25718"/>
                    <a:pt x="58055" y="28802"/>
                    <a:pt x="57758" y="31576"/>
                  </a:cubicBezTo>
                  <a:cubicBezTo>
                    <a:pt x="57555" y="33398"/>
                    <a:pt x="57627" y="35136"/>
                    <a:pt x="57686" y="36803"/>
                  </a:cubicBezTo>
                  <a:cubicBezTo>
                    <a:pt x="57758" y="38649"/>
                    <a:pt x="57817" y="40542"/>
                    <a:pt x="57532" y="42518"/>
                  </a:cubicBezTo>
                  <a:cubicBezTo>
                    <a:pt x="57222" y="44590"/>
                    <a:pt x="56401" y="46733"/>
                    <a:pt x="55198" y="48531"/>
                  </a:cubicBezTo>
                  <a:cubicBezTo>
                    <a:pt x="53888" y="50495"/>
                    <a:pt x="52174" y="51984"/>
                    <a:pt x="50126" y="52972"/>
                  </a:cubicBezTo>
                  <a:cubicBezTo>
                    <a:pt x="49114" y="53448"/>
                    <a:pt x="47995" y="53817"/>
                    <a:pt x="46506" y="54162"/>
                  </a:cubicBezTo>
                  <a:cubicBezTo>
                    <a:pt x="45971" y="54281"/>
                    <a:pt x="45423" y="54400"/>
                    <a:pt x="44899" y="54520"/>
                  </a:cubicBezTo>
                  <a:cubicBezTo>
                    <a:pt x="43542" y="54817"/>
                    <a:pt x="42161" y="55115"/>
                    <a:pt x="40934" y="55532"/>
                  </a:cubicBezTo>
                  <a:cubicBezTo>
                    <a:pt x="39434" y="56044"/>
                    <a:pt x="38029" y="56722"/>
                    <a:pt x="36374" y="57699"/>
                  </a:cubicBezTo>
                  <a:cubicBezTo>
                    <a:pt x="32933" y="59723"/>
                    <a:pt x="29564" y="62675"/>
                    <a:pt x="26647" y="66223"/>
                  </a:cubicBezTo>
                  <a:cubicBezTo>
                    <a:pt x="24885" y="68390"/>
                    <a:pt x="23254" y="70867"/>
                    <a:pt x="21551" y="73486"/>
                  </a:cubicBezTo>
                  <a:cubicBezTo>
                    <a:pt x="21158" y="74070"/>
                    <a:pt x="20777" y="74665"/>
                    <a:pt x="20384" y="75260"/>
                  </a:cubicBezTo>
                  <a:cubicBezTo>
                    <a:pt x="19908" y="75986"/>
                    <a:pt x="19420" y="76725"/>
                    <a:pt x="18943" y="77415"/>
                  </a:cubicBezTo>
                  <a:cubicBezTo>
                    <a:pt x="17229" y="79963"/>
                    <a:pt x="15610" y="82356"/>
                    <a:pt x="14526" y="84726"/>
                  </a:cubicBezTo>
                  <a:cubicBezTo>
                    <a:pt x="13514" y="86940"/>
                    <a:pt x="12847" y="89119"/>
                    <a:pt x="12121" y="91429"/>
                  </a:cubicBezTo>
                  <a:cubicBezTo>
                    <a:pt x="11550" y="93322"/>
                    <a:pt x="10931" y="95275"/>
                    <a:pt x="10121" y="97299"/>
                  </a:cubicBezTo>
                  <a:cubicBezTo>
                    <a:pt x="9990" y="97632"/>
                    <a:pt x="9847" y="97953"/>
                    <a:pt x="9716" y="98275"/>
                  </a:cubicBezTo>
                  <a:cubicBezTo>
                    <a:pt x="7704" y="102990"/>
                    <a:pt x="4108" y="108705"/>
                    <a:pt x="1" y="110586"/>
                  </a:cubicBezTo>
                  <a:lnTo>
                    <a:pt x="13" y="110669"/>
                  </a:lnTo>
                  <a:cubicBezTo>
                    <a:pt x="4156" y="108776"/>
                    <a:pt x="7775" y="103037"/>
                    <a:pt x="9811" y="98334"/>
                  </a:cubicBezTo>
                  <a:cubicBezTo>
                    <a:pt x="9942" y="98013"/>
                    <a:pt x="10073" y="97692"/>
                    <a:pt x="10204" y="97358"/>
                  </a:cubicBezTo>
                  <a:cubicBezTo>
                    <a:pt x="11026" y="95322"/>
                    <a:pt x="11633" y="93358"/>
                    <a:pt x="12216" y="91465"/>
                  </a:cubicBezTo>
                  <a:cubicBezTo>
                    <a:pt x="12931" y="89179"/>
                    <a:pt x="13598" y="87000"/>
                    <a:pt x="14610" y="84785"/>
                  </a:cubicBezTo>
                  <a:cubicBezTo>
                    <a:pt x="15705" y="82440"/>
                    <a:pt x="17324" y="80035"/>
                    <a:pt x="19039" y="77499"/>
                  </a:cubicBezTo>
                  <a:cubicBezTo>
                    <a:pt x="19515" y="76796"/>
                    <a:pt x="20003" y="76070"/>
                    <a:pt x="20479" y="75332"/>
                  </a:cubicBezTo>
                  <a:cubicBezTo>
                    <a:pt x="20860" y="74736"/>
                    <a:pt x="21253" y="74141"/>
                    <a:pt x="21634" y="73570"/>
                  </a:cubicBezTo>
                  <a:cubicBezTo>
                    <a:pt x="23349" y="70950"/>
                    <a:pt x="24968" y="68462"/>
                    <a:pt x="26742" y="66307"/>
                  </a:cubicBezTo>
                  <a:cubicBezTo>
                    <a:pt x="29647" y="62759"/>
                    <a:pt x="32993" y="59818"/>
                    <a:pt x="36422" y="57806"/>
                  </a:cubicBezTo>
                  <a:cubicBezTo>
                    <a:pt x="38065" y="56841"/>
                    <a:pt x="39470" y="56175"/>
                    <a:pt x="40970" y="55651"/>
                  </a:cubicBezTo>
                  <a:cubicBezTo>
                    <a:pt x="42173" y="55210"/>
                    <a:pt x="43577" y="54912"/>
                    <a:pt x="44911" y="54639"/>
                  </a:cubicBezTo>
                  <a:lnTo>
                    <a:pt x="46518" y="54281"/>
                  </a:lnTo>
                  <a:cubicBezTo>
                    <a:pt x="48007" y="53924"/>
                    <a:pt x="49138" y="53555"/>
                    <a:pt x="50150" y="53079"/>
                  </a:cubicBezTo>
                  <a:cubicBezTo>
                    <a:pt x="52221" y="52091"/>
                    <a:pt x="53948" y="50579"/>
                    <a:pt x="55269" y="48590"/>
                  </a:cubicBezTo>
                  <a:cubicBezTo>
                    <a:pt x="56496" y="46781"/>
                    <a:pt x="57329" y="44625"/>
                    <a:pt x="57639" y="42518"/>
                  </a:cubicBezTo>
                  <a:cubicBezTo>
                    <a:pt x="57925" y="40542"/>
                    <a:pt x="57865" y="38637"/>
                    <a:pt x="57794" y="36791"/>
                  </a:cubicBezTo>
                  <a:cubicBezTo>
                    <a:pt x="57734" y="35124"/>
                    <a:pt x="57674" y="33398"/>
                    <a:pt x="57865" y="31576"/>
                  </a:cubicBezTo>
                  <a:cubicBezTo>
                    <a:pt x="58163" y="28814"/>
                    <a:pt x="59115" y="25730"/>
                    <a:pt x="60615" y="22694"/>
                  </a:cubicBezTo>
                  <a:cubicBezTo>
                    <a:pt x="62223" y="19420"/>
                    <a:pt x="64485" y="16158"/>
                    <a:pt x="67152" y="13241"/>
                  </a:cubicBezTo>
                  <a:cubicBezTo>
                    <a:pt x="72474" y="7407"/>
                    <a:pt x="79677" y="2620"/>
                    <a:pt x="86904" y="84"/>
                  </a:cubicBezTo>
                  <a:lnTo>
                    <a:pt x="86881"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9"/>
            <p:cNvSpPr/>
            <p:nvPr/>
          </p:nvSpPr>
          <p:spPr>
            <a:xfrm>
              <a:off x="-161534" y="-528211"/>
              <a:ext cx="3812930" cy="4559131"/>
            </a:xfrm>
            <a:custGeom>
              <a:avLst/>
              <a:gdLst/>
              <a:ahLst/>
              <a:cxnLst/>
              <a:rect l="l" t="t" r="r" b="b"/>
              <a:pathLst>
                <a:path w="89917" h="107514" extrusionOk="0">
                  <a:moveTo>
                    <a:pt x="89905" y="1"/>
                  </a:moveTo>
                  <a:cubicBezTo>
                    <a:pt x="82547" y="2918"/>
                    <a:pt x="75094" y="7799"/>
                    <a:pt x="69438" y="13359"/>
                  </a:cubicBezTo>
                  <a:cubicBezTo>
                    <a:pt x="66593" y="16157"/>
                    <a:pt x="64116" y="19253"/>
                    <a:pt x="62235" y="22325"/>
                  </a:cubicBezTo>
                  <a:cubicBezTo>
                    <a:pt x="60497" y="25146"/>
                    <a:pt x="59258" y="27992"/>
                    <a:pt x="58651" y="30540"/>
                  </a:cubicBezTo>
                  <a:cubicBezTo>
                    <a:pt x="58258" y="32207"/>
                    <a:pt x="58115" y="33755"/>
                    <a:pt x="57961" y="35255"/>
                  </a:cubicBezTo>
                  <a:cubicBezTo>
                    <a:pt x="57806" y="36969"/>
                    <a:pt x="57651" y="38577"/>
                    <a:pt x="57163" y="40315"/>
                  </a:cubicBezTo>
                  <a:cubicBezTo>
                    <a:pt x="56639" y="42160"/>
                    <a:pt x="55639" y="44042"/>
                    <a:pt x="54365" y="45601"/>
                  </a:cubicBezTo>
                  <a:cubicBezTo>
                    <a:pt x="52948" y="47316"/>
                    <a:pt x="51174" y="48626"/>
                    <a:pt x="49079" y="49483"/>
                  </a:cubicBezTo>
                  <a:cubicBezTo>
                    <a:pt x="47876" y="49995"/>
                    <a:pt x="46578" y="50304"/>
                    <a:pt x="45376" y="50590"/>
                  </a:cubicBezTo>
                  <a:lnTo>
                    <a:pt x="45007" y="50673"/>
                  </a:lnTo>
                  <a:cubicBezTo>
                    <a:pt x="43161" y="51090"/>
                    <a:pt x="41268" y="51543"/>
                    <a:pt x="39720" y="52221"/>
                  </a:cubicBezTo>
                  <a:cubicBezTo>
                    <a:pt x="37982" y="53007"/>
                    <a:pt x="36720" y="53900"/>
                    <a:pt x="35577" y="54769"/>
                  </a:cubicBezTo>
                  <a:cubicBezTo>
                    <a:pt x="32565" y="57043"/>
                    <a:pt x="29648" y="60175"/>
                    <a:pt x="27171" y="63794"/>
                  </a:cubicBezTo>
                  <a:cubicBezTo>
                    <a:pt x="26219" y="65187"/>
                    <a:pt x="25314" y="66723"/>
                    <a:pt x="24361" y="68342"/>
                  </a:cubicBezTo>
                  <a:cubicBezTo>
                    <a:pt x="23456" y="69890"/>
                    <a:pt x="22504" y="71497"/>
                    <a:pt x="21432" y="73140"/>
                  </a:cubicBezTo>
                  <a:cubicBezTo>
                    <a:pt x="20420" y="74653"/>
                    <a:pt x="19361" y="76069"/>
                    <a:pt x="18348" y="77427"/>
                  </a:cubicBezTo>
                  <a:cubicBezTo>
                    <a:pt x="17075" y="79117"/>
                    <a:pt x="15884" y="80725"/>
                    <a:pt x="14991" y="82284"/>
                  </a:cubicBezTo>
                  <a:cubicBezTo>
                    <a:pt x="13753" y="84463"/>
                    <a:pt x="12907" y="86630"/>
                    <a:pt x="11991" y="88928"/>
                  </a:cubicBezTo>
                  <a:cubicBezTo>
                    <a:pt x="11360" y="90547"/>
                    <a:pt x="10705" y="92214"/>
                    <a:pt x="9859" y="94000"/>
                  </a:cubicBezTo>
                  <a:lnTo>
                    <a:pt x="9419" y="94941"/>
                  </a:lnTo>
                  <a:cubicBezTo>
                    <a:pt x="8312" y="97251"/>
                    <a:pt x="4359" y="104954"/>
                    <a:pt x="1" y="107407"/>
                  </a:cubicBezTo>
                  <a:lnTo>
                    <a:pt x="25" y="107514"/>
                  </a:lnTo>
                  <a:cubicBezTo>
                    <a:pt x="4430" y="105025"/>
                    <a:pt x="8407" y="97286"/>
                    <a:pt x="9538" y="95012"/>
                  </a:cubicBezTo>
                  <a:lnTo>
                    <a:pt x="9978" y="94072"/>
                  </a:lnTo>
                  <a:cubicBezTo>
                    <a:pt x="10812" y="92286"/>
                    <a:pt x="11467" y="90607"/>
                    <a:pt x="12110" y="88988"/>
                  </a:cubicBezTo>
                  <a:cubicBezTo>
                    <a:pt x="13003" y="86690"/>
                    <a:pt x="13848" y="84535"/>
                    <a:pt x="15086" y="82368"/>
                  </a:cubicBezTo>
                  <a:cubicBezTo>
                    <a:pt x="15967" y="80796"/>
                    <a:pt x="17170" y="79201"/>
                    <a:pt x="18432" y="77510"/>
                  </a:cubicBezTo>
                  <a:cubicBezTo>
                    <a:pt x="19468" y="76141"/>
                    <a:pt x="20504" y="74736"/>
                    <a:pt x="21516" y="73212"/>
                  </a:cubicBezTo>
                  <a:cubicBezTo>
                    <a:pt x="22599" y="71569"/>
                    <a:pt x="23552" y="69950"/>
                    <a:pt x="24468" y="68402"/>
                  </a:cubicBezTo>
                  <a:cubicBezTo>
                    <a:pt x="25421" y="66783"/>
                    <a:pt x="26326" y="65247"/>
                    <a:pt x="27278" y="63842"/>
                  </a:cubicBezTo>
                  <a:cubicBezTo>
                    <a:pt x="29743" y="60246"/>
                    <a:pt x="32636" y="57138"/>
                    <a:pt x="35636" y="54876"/>
                  </a:cubicBezTo>
                  <a:cubicBezTo>
                    <a:pt x="36767" y="54007"/>
                    <a:pt x="38006" y="53114"/>
                    <a:pt x="39744" y="52340"/>
                  </a:cubicBezTo>
                  <a:cubicBezTo>
                    <a:pt x="41280" y="51662"/>
                    <a:pt x="43173" y="51233"/>
                    <a:pt x="45007" y="50816"/>
                  </a:cubicBezTo>
                  <a:lnTo>
                    <a:pt x="45376" y="50721"/>
                  </a:lnTo>
                  <a:cubicBezTo>
                    <a:pt x="46590" y="50435"/>
                    <a:pt x="47888" y="50114"/>
                    <a:pt x="49114" y="49602"/>
                  </a:cubicBezTo>
                  <a:cubicBezTo>
                    <a:pt x="51222" y="48733"/>
                    <a:pt x="53019" y="47399"/>
                    <a:pt x="54448" y="45673"/>
                  </a:cubicBezTo>
                  <a:cubicBezTo>
                    <a:pt x="55746" y="44101"/>
                    <a:pt x="56758" y="42208"/>
                    <a:pt x="57282" y="40339"/>
                  </a:cubicBezTo>
                  <a:cubicBezTo>
                    <a:pt x="57770" y="38589"/>
                    <a:pt x="57925" y="36969"/>
                    <a:pt x="58080" y="35255"/>
                  </a:cubicBezTo>
                  <a:cubicBezTo>
                    <a:pt x="58234" y="33755"/>
                    <a:pt x="58377" y="32207"/>
                    <a:pt x="58770" y="30552"/>
                  </a:cubicBezTo>
                  <a:cubicBezTo>
                    <a:pt x="59377" y="28028"/>
                    <a:pt x="60616" y="25194"/>
                    <a:pt x="62342" y="22384"/>
                  </a:cubicBezTo>
                  <a:cubicBezTo>
                    <a:pt x="64211" y="19336"/>
                    <a:pt x="66688" y="16241"/>
                    <a:pt x="69510" y="13455"/>
                  </a:cubicBezTo>
                  <a:cubicBezTo>
                    <a:pt x="75141" y="7906"/>
                    <a:pt x="82583" y="3037"/>
                    <a:pt x="89917" y="120"/>
                  </a:cubicBezTo>
                  <a:lnTo>
                    <a:pt x="89905"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9"/>
            <p:cNvSpPr/>
            <p:nvPr/>
          </p:nvSpPr>
          <p:spPr>
            <a:xfrm>
              <a:off x="-174637" y="-399976"/>
              <a:ext cx="3941163" cy="4423350"/>
            </a:xfrm>
            <a:custGeom>
              <a:avLst/>
              <a:gdLst/>
              <a:ahLst/>
              <a:cxnLst/>
              <a:rect l="l" t="t" r="r" b="b"/>
              <a:pathLst>
                <a:path w="92941" h="104312" extrusionOk="0">
                  <a:moveTo>
                    <a:pt x="92905" y="1"/>
                  </a:moveTo>
                  <a:cubicBezTo>
                    <a:pt x="85428" y="3323"/>
                    <a:pt x="77724" y="8264"/>
                    <a:pt x="71807" y="13538"/>
                  </a:cubicBezTo>
                  <a:cubicBezTo>
                    <a:pt x="68807" y="16217"/>
                    <a:pt x="66104" y="19134"/>
                    <a:pt x="63961" y="21991"/>
                  </a:cubicBezTo>
                  <a:cubicBezTo>
                    <a:pt x="62008" y="24587"/>
                    <a:pt x="60472" y="27195"/>
                    <a:pt x="59555" y="29492"/>
                  </a:cubicBezTo>
                  <a:cubicBezTo>
                    <a:pt x="58972" y="30969"/>
                    <a:pt x="58615" y="32338"/>
                    <a:pt x="58258" y="33648"/>
                  </a:cubicBezTo>
                  <a:cubicBezTo>
                    <a:pt x="57865" y="35148"/>
                    <a:pt x="57472" y="36577"/>
                    <a:pt x="56793" y="38101"/>
                  </a:cubicBezTo>
                  <a:cubicBezTo>
                    <a:pt x="56043" y="39720"/>
                    <a:pt x="54888" y="41339"/>
                    <a:pt x="53531" y="42649"/>
                  </a:cubicBezTo>
                  <a:cubicBezTo>
                    <a:pt x="52031" y="44101"/>
                    <a:pt x="50185" y="45209"/>
                    <a:pt x="48042" y="45971"/>
                  </a:cubicBezTo>
                  <a:cubicBezTo>
                    <a:pt x="46792" y="46399"/>
                    <a:pt x="45494" y="46697"/>
                    <a:pt x="44232" y="46983"/>
                  </a:cubicBezTo>
                  <a:cubicBezTo>
                    <a:pt x="42208" y="47447"/>
                    <a:pt x="40089" y="47983"/>
                    <a:pt x="38493" y="48876"/>
                  </a:cubicBezTo>
                  <a:cubicBezTo>
                    <a:pt x="36815" y="49816"/>
                    <a:pt x="35743" y="50864"/>
                    <a:pt x="34790" y="51793"/>
                  </a:cubicBezTo>
                  <a:cubicBezTo>
                    <a:pt x="32207" y="54317"/>
                    <a:pt x="29766" y="57615"/>
                    <a:pt x="27706" y="61306"/>
                  </a:cubicBezTo>
                  <a:cubicBezTo>
                    <a:pt x="27159" y="62294"/>
                    <a:pt x="26623" y="63354"/>
                    <a:pt x="26075" y="64473"/>
                  </a:cubicBezTo>
                  <a:cubicBezTo>
                    <a:pt x="25015" y="66568"/>
                    <a:pt x="23944" y="68747"/>
                    <a:pt x="22467" y="70974"/>
                  </a:cubicBezTo>
                  <a:cubicBezTo>
                    <a:pt x="21134" y="72998"/>
                    <a:pt x="19598" y="74784"/>
                    <a:pt x="18241" y="76367"/>
                  </a:cubicBezTo>
                  <a:cubicBezTo>
                    <a:pt x="17205" y="77570"/>
                    <a:pt x="16229" y="78701"/>
                    <a:pt x="15455" y="79796"/>
                  </a:cubicBezTo>
                  <a:cubicBezTo>
                    <a:pt x="13931" y="81987"/>
                    <a:pt x="12823" y="84225"/>
                    <a:pt x="11680" y="86571"/>
                  </a:cubicBezTo>
                  <a:cubicBezTo>
                    <a:pt x="11037" y="87869"/>
                    <a:pt x="10383" y="89202"/>
                    <a:pt x="9609" y="90655"/>
                  </a:cubicBezTo>
                  <a:lnTo>
                    <a:pt x="9121" y="91560"/>
                  </a:lnTo>
                  <a:cubicBezTo>
                    <a:pt x="5549" y="98215"/>
                    <a:pt x="2465" y="102454"/>
                    <a:pt x="0" y="104192"/>
                  </a:cubicBezTo>
                  <a:lnTo>
                    <a:pt x="60" y="104311"/>
                  </a:lnTo>
                  <a:cubicBezTo>
                    <a:pt x="2560" y="102561"/>
                    <a:pt x="5656" y="98287"/>
                    <a:pt x="9204" y="91631"/>
                  </a:cubicBezTo>
                  <a:lnTo>
                    <a:pt x="9704" y="90726"/>
                  </a:lnTo>
                  <a:cubicBezTo>
                    <a:pt x="10478" y="89262"/>
                    <a:pt x="11133" y="87928"/>
                    <a:pt x="11764" y="86630"/>
                  </a:cubicBezTo>
                  <a:cubicBezTo>
                    <a:pt x="12931" y="84285"/>
                    <a:pt x="14014" y="82058"/>
                    <a:pt x="15538" y="79891"/>
                  </a:cubicBezTo>
                  <a:cubicBezTo>
                    <a:pt x="16312" y="78808"/>
                    <a:pt x="17276" y="77653"/>
                    <a:pt x="18300" y="76462"/>
                  </a:cubicBezTo>
                  <a:cubicBezTo>
                    <a:pt x="19658" y="74879"/>
                    <a:pt x="21205" y="73093"/>
                    <a:pt x="22539" y="71045"/>
                  </a:cubicBezTo>
                  <a:cubicBezTo>
                    <a:pt x="24027" y="68807"/>
                    <a:pt x="25123" y="66616"/>
                    <a:pt x="26158" y="64521"/>
                  </a:cubicBezTo>
                  <a:cubicBezTo>
                    <a:pt x="26706" y="63401"/>
                    <a:pt x="27230" y="62342"/>
                    <a:pt x="27778" y="61365"/>
                  </a:cubicBezTo>
                  <a:cubicBezTo>
                    <a:pt x="29826" y="57698"/>
                    <a:pt x="32254" y="54424"/>
                    <a:pt x="34838" y="51900"/>
                  </a:cubicBezTo>
                  <a:cubicBezTo>
                    <a:pt x="35779" y="50971"/>
                    <a:pt x="36850" y="49935"/>
                    <a:pt x="38517" y="49007"/>
                  </a:cubicBezTo>
                  <a:cubicBezTo>
                    <a:pt x="40101" y="48126"/>
                    <a:pt x="42184" y="47590"/>
                    <a:pt x="44208" y="47137"/>
                  </a:cubicBezTo>
                  <a:cubicBezTo>
                    <a:pt x="45482" y="46852"/>
                    <a:pt x="46792" y="46566"/>
                    <a:pt x="48042" y="46125"/>
                  </a:cubicBezTo>
                  <a:cubicBezTo>
                    <a:pt x="50209" y="45363"/>
                    <a:pt x="52078" y="44232"/>
                    <a:pt x="53602" y="42756"/>
                  </a:cubicBezTo>
                  <a:cubicBezTo>
                    <a:pt x="54972" y="41434"/>
                    <a:pt x="56150" y="39791"/>
                    <a:pt x="56888" y="38148"/>
                  </a:cubicBezTo>
                  <a:cubicBezTo>
                    <a:pt x="57591" y="36612"/>
                    <a:pt x="57984" y="35184"/>
                    <a:pt x="58377" y="33660"/>
                  </a:cubicBezTo>
                  <a:cubicBezTo>
                    <a:pt x="58722" y="32350"/>
                    <a:pt x="59091" y="31004"/>
                    <a:pt x="59675" y="29528"/>
                  </a:cubicBezTo>
                  <a:cubicBezTo>
                    <a:pt x="60591" y="27230"/>
                    <a:pt x="62115" y="24647"/>
                    <a:pt x="64068" y="22075"/>
                  </a:cubicBezTo>
                  <a:cubicBezTo>
                    <a:pt x="66187" y="19217"/>
                    <a:pt x="68902" y="16312"/>
                    <a:pt x="71878" y="13645"/>
                  </a:cubicBezTo>
                  <a:cubicBezTo>
                    <a:pt x="77784" y="8383"/>
                    <a:pt x="85463" y="3453"/>
                    <a:pt x="92941" y="132"/>
                  </a:cubicBezTo>
                  <a:lnTo>
                    <a:pt x="92905"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9"/>
            <p:cNvSpPr/>
            <p:nvPr/>
          </p:nvSpPr>
          <p:spPr>
            <a:xfrm>
              <a:off x="-188292" y="-273733"/>
              <a:ext cx="4072449" cy="4289520"/>
            </a:xfrm>
            <a:custGeom>
              <a:avLst/>
              <a:gdLst/>
              <a:ahLst/>
              <a:cxnLst/>
              <a:rect l="l" t="t" r="r" b="b"/>
              <a:pathLst>
                <a:path w="96037" h="101156" extrusionOk="0">
                  <a:moveTo>
                    <a:pt x="96001" y="0"/>
                  </a:moveTo>
                  <a:cubicBezTo>
                    <a:pt x="88321" y="3763"/>
                    <a:pt x="80380" y="8763"/>
                    <a:pt x="74236" y="13716"/>
                  </a:cubicBezTo>
                  <a:cubicBezTo>
                    <a:pt x="71093" y="16264"/>
                    <a:pt x="68164" y="19003"/>
                    <a:pt x="65735" y="21646"/>
                  </a:cubicBezTo>
                  <a:cubicBezTo>
                    <a:pt x="63580" y="24015"/>
                    <a:pt x="61771" y="26349"/>
                    <a:pt x="60520" y="28432"/>
                  </a:cubicBezTo>
                  <a:cubicBezTo>
                    <a:pt x="59770" y="29671"/>
                    <a:pt x="59223" y="30802"/>
                    <a:pt x="58687" y="31885"/>
                  </a:cubicBezTo>
                  <a:cubicBezTo>
                    <a:pt x="58032" y="33242"/>
                    <a:pt x="57389" y="34528"/>
                    <a:pt x="56472" y="35862"/>
                  </a:cubicBezTo>
                  <a:cubicBezTo>
                    <a:pt x="55782" y="36862"/>
                    <a:pt x="54579" y="38338"/>
                    <a:pt x="52758" y="39684"/>
                  </a:cubicBezTo>
                  <a:cubicBezTo>
                    <a:pt x="51174" y="40874"/>
                    <a:pt x="49245" y="41803"/>
                    <a:pt x="47043" y="42458"/>
                  </a:cubicBezTo>
                  <a:cubicBezTo>
                    <a:pt x="46030" y="42744"/>
                    <a:pt x="45018" y="42958"/>
                    <a:pt x="43935" y="43196"/>
                  </a:cubicBezTo>
                  <a:lnTo>
                    <a:pt x="43137" y="43375"/>
                  </a:lnTo>
                  <a:cubicBezTo>
                    <a:pt x="40494" y="43958"/>
                    <a:pt x="38589" y="44660"/>
                    <a:pt x="37303" y="45542"/>
                  </a:cubicBezTo>
                  <a:cubicBezTo>
                    <a:pt x="35732" y="46577"/>
                    <a:pt x="34886" y="47697"/>
                    <a:pt x="34065" y="48768"/>
                  </a:cubicBezTo>
                  <a:lnTo>
                    <a:pt x="34017" y="48840"/>
                  </a:lnTo>
                  <a:cubicBezTo>
                    <a:pt x="31850" y="51649"/>
                    <a:pt x="29862" y="55126"/>
                    <a:pt x="28231" y="58841"/>
                  </a:cubicBezTo>
                  <a:cubicBezTo>
                    <a:pt x="27921" y="59555"/>
                    <a:pt x="27612" y="60317"/>
                    <a:pt x="27302" y="61103"/>
                  </a:cubicBezTo>
                  <a:cubicBezTo>
                    <a:pt x="26349" y="63472"/>
                    <a:pt x="25254" y="66163"/>
                    <a:pt x="23516" y="68830"/>
                  </a:cubicBezTo>
                  <a:cubicBezTo>
                    <a:pt x="21932" y="71259"/>
                    <a:pt x="19992" y="73176"/>
                    <a:pt x="18301" y="74890"/>
                  </a:cubicBezTo>
                  <a:cubicBezTo>
                    <a:pt x="17432" y="75748"/>
                    <a:pt x="16622" y="76557"/>
                    <a:pt x="15943" y="77343"/>
                  </a:cubicBezTo>
                  <a:cubicBezTo>
                    <a:pt x="13967" y="79617"/>
                    <a:pt x="12586" y="81963"/>
                    <a:pt x="10967" y="84665"/>
                  </a:cubicBezTo>
                  <a:cubicBezTo>
                    <a:pt x="10478" y="85511"/>
                    <a:pt x="9966" y="86392"/>
                    <a:pt x="9383" y="87332"/>
                  </a:cubicBezTo>
                  <a:lnTo>
                    <a:pt x="8847" y="88225"/>
                  </a:lnTo>
                  <a:lnTo>
                    <a:pt x="8216" y="89261"/>
                  </a:lnTo>
                  <a:cubicBezTo>
                    <a:pt x="5680" y="93536"/>
                    <a:pt x="2501" y="98834"/>
                    <a:pt x="1" y="101036"/>
                  </a:cubicBezTo>
                  <a:lnTo>
                    <a:pt x="96" y="101156"/>
                  </a:lnTo>
                  <a:cubicBezTo>
                    <a:pt x="2620" y="98929"/>
                    <a:pt x="5799" y="93595"/>
                    <a:pt x="8395" y="89309"/>
                  </a:cubicBezTo>
                  <a:lnTo>
                    <a:pt x="9026" y="88273"/>
                  </a:lnTo>
                  <a:cubicBezTo>
                    <a:pt x="9204" y="87975"/>
                    <a:pt x="9383" y="87678"/>
                    <a:pt x="9562" y="87392"/>
                  </a:cubicBezTo>
                  <a:cubicBezTo>
                    <a:pt x="10121" y="86451"/>
                    <a:pt x="10645" y="85570"/>
                    <a:pt x="11145" y="84725"/>
                  </a:cubicBezTo>
                  <a:cubicBezTo>
                    <a:pt x="12753" y="82034"/>
                    <a:pt x="14146" y="79701"/>
                    <a:pt x="16086" y="77438"/>
                  </a:cubicBezTo>
                  <a:cubicBezTo>
                    <a:pt x="16765" y="76664"/>
                    <a:pt x="17575" y="75855"/>
                    <a:pt x="18432" y="74998"/>
                  </a:cubicBezTo>
                  <a:cubicBezTo>
                    <a:pt x="20134" y="73283"/>
                    <a:pt x="22087" y="71342"/>
                    <a:pt x="23682" y="68902"/>
                  </a:cubicBezTo>
                  <a:cubicBezTo>
                    <a:pt x="25433" y="66223"/>
                    <a:pt x="26528" y="63520"/>
                    <a:pt x="27481" y="61139"/>
                  </a:cubicBezTo>
                  <a:cubicBezTo>
                    <a:pt x="27790" y="60329"/>
                    <a:pt x="28088" y="59591"/>
                    <a:pt x="28397" y="58877"/>
                  </a:cubicBezTo>
                  <a:cubicBezTo>
                    <a:pt x="30005" y="55162"/>
                    <a:pt x="32005" y="51721"/>
                    <a:pt x="34148" y="48923"/>
                  </a:cubicBezTo>
                  <a:lnTo>
                    <a:pt x="34208" y="48840"/>
                  </a:lnTo>
                  <a:cubicBezTo>
                    <a:pt x="35005" y="47792"/>
                    <a:pt x="35839" y="46696"/>
                    <a:pt x="37375" y="45673"/>
                  </a:cubicBezTo>
                  <a:cubicBezTo>
                    <a:pt x="38649" y="44815"/>
                    <a:pt x="40530" y="44125"/>
                    <a:pt x="43137" y="43541"/>
                  </a:cubicBezTo>
                  <a:lnTo>
                    <a:pt x="43935" y="43363"/>
                  </a:lnTo>
                  <a:cubicBezTo>
                    <a:pt x="45018" y="43125"/>
                    <a:pt x="46030" y="42910"/>
                    <a:pt x="47043" y="42613"/>
                  </a:cubicBezTo>
                  <a:cubicBezTo>
                    <a:pt x="49281" y="41946"/>
                    <a:pt x="51210" y="41017"/>
                    <a:pt x="52817" y="39815"/>
                  </a:cubicBezTo>
                  <a:cubicBezTo>
                    <a:pt x="54663" y="38422"/>
                    <a:pt x="55889" y="36933"/>
                    <a:pt x="56591" y="35921"/>
                  </a:cubicBezTo>
                  <a:cubicBezTo>
                    <a:pt x="57520" y="34576"/>
                    <a:pt x="58151" y="33290"/>
                    <a:pt x="58818" y="31921"/>
                  </a:cubicBezTo>
                  <a:cubicBezTo>
                    <a:pt x="59354" y="30837"/>
                    <a:pt x="59901" y="29718"/>
                    <a:pt x="60651" y="28480"/>
                  </a:cubicBezTo>
                  <a:cubicBezTo>
                    <a:pt x="61902" y="26408"/>
                    <a:pt x="63699" y="24087"/>
                    <a:pt x="65854" y="21741"/>
                  </a:cubicBezTo>
                  <a:cubicBezTo>
                    <a:pt x="68271" y="19110"/>
                    <a:pt x="71200" y="16371"/>
                    <a:pt x="74332" y="13835"/>
                  </a:cubicBezTo>
                  <a:cubicBezTo>
                    <a:pt x="80463" y="8882"/>
                    <a:pt x="88357" y="3894"/>
                    <a:pt x="96037" y="143"/>
                  </a:cubicBezTo>
                  <a:lnTo>
                    <a:pt x="96001"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9"/>
            <p:cNvSpPr/>
            <p:nvPr/>
          </p:nvSpPr>
          <p:spPr>
            <a:xfrm>
              <a:off x="-201395" y="-147024"/>
              <a:ext cx="4200173" cy="4155224"/>
            </a:xfrm>
            <a:custGeom>
              <a:avLst/>
              <a:gdLst/>
              <a:ahLst/>
              <a:cxnLst/>
              <a:rect l="l" t="t" r="r" b="b"/>
              <a:pathLst>
                <a:path w="99049" h="97989" extrusionOk="0">
                  <a:moveTo>
                    <a:pt x="99001" y="1"/>
                  </a:moveTo>
                  <a:cubicBezTo>
                    <a:pt x="90857" y="4311"/>
                    <a:pt x="82915" y="9252"/>
                    <a:pt x="76581" y="13883"/>
                  </a:cubicBezTo>
                  <a:cubicBezTo>
                    <a:pt x="73283" y="16312"/>
                    <a:pt x="70223" y="18801"/>
                    <a:pt x="67449" y="21301"/>
                  </a:cubicBezTo>
                  <a:cubicBezTo>
                    <a:pt x="65116" y="23408"/>
                    <a:pt x="63020" y="25504"/>
                    <a:pt x="61413" y="27373"/>
                  </a:cubicBezTo>
                  <a:cubicBezTo>
                    <a:pt x="60615" y="28278"/>
                    <a:pt x="59960" y="29100"/>
                    <a:pt x="59341" y="29897"/>
                  </a:cubicBezTo>
                  <a:cubicBezTo>
                    <a:pt x="58317" y="31183"/>
                    <a:pt x="57365" y="32398"/>
                    <a:pt x="56079" y="33636"/>
                  </a:cubicBezTo>
                  <a:cubicBezTo>
                    <a:pt x="54829" y="34850"/>
                    <a:pt x="53436" y="35898"/>
                    <a:pt x="51912" y="36743"/>
                  </a:cubicBezTo>
                  <a:cubicBezTo>
                    <a:pt x="50245" y="37684"/>
                    <a:pt x="48316" y="38410"/>
                    <a:pt x="45970" y="38958"/>
                  </a:cubicBezTo>
                  <a:cubicBezTo>
                    <a:pt x="45232" y="39136"/>
                    <a:pt x="44470" y="39291"/>
                    <a:pt x="43672" y="39458"/>
                  </a:cubicBezTo>
                  <a:cubicBezTo>
                    <a:pt x="43113" y="39553"/>
                    <a:pt x="42553" y="39672"/>
                    <a:pt x="41970" y="39791"/>
                  </a:cubicBezTo>
                  <a:cubicBezTo>
                    <a:pt x="40172" y="40196"/>
                    <a:pt x="37684" y="40922"/>
                    <a:pt x="36052" y="42220"/>
                  </a:cubicBezTo>
                  <a:cubicBezTo>
                    <a:pt x="34564" y="43399"/>
                    <a:pt x="33909" y="44590"/>
                    <a:pt x="33278" y="45744"/>
                  </a:cubicBezTo>
                  <a:lnTo>
                    <a:pt x="33195" y="45899"/>
                  </a:lnTo>
                  <a:cubicBezTo>
                    <a:pt x="31469" y="49019"/>
                    <a:pt x="29933" y="52650"/>
                    <a:pt x="28730" y="56389"/>
                  </a:cubicBezTo>
                  <a:cubicBezTo>
                    <a:pt x="28563" y="56912"/>
                    <a:pt x="28397" y="57436"/>
                    <a:pt x="28230" y="57984"/>
                  </a:cubicBezTo>
                  <a:cubicBezTo>
                    <a:pt x="27432" y="60651"/>
                    <a:pt x="26504" y="63687"/>
                    <a:pt x="24539" y="66687"/>
                  </a:cubicBezTo>
                  <a:cubicBezTo>
                    <a:pt x="22741" y="69438"/>
                    <a:pt x="20420" y="71426"/>
                    <a:pt x="18372" y="73164"/>
                  </a:cubicBezTo>
                  <a:cubicBezTo>
                    <a:pt x="17669" y="73760"/>
                    <a:pt x="17002" y="74319"/>
                    <a:pt x="16419" y="74879"/>
                  </a:cubicBezTo>
                  <a:cubicBezTo>
                    <a:pt x="13645" y="77486"/>
                    <a:pt x="11847" y="80070"/>
                    <a:pt x="9144" y="83987"/>
                  </a:cubicBezTo>
                  <a:lnTo>
                    <a:pt x="9121" y="84011"/>
                  </a:lnTo>
                  <a:cubicBezTo>
                    <a:pt x="8930" y="84297"/>
                    <a:pt x="8740" y="84583"/>
                    <a:pt x="8549" y="84880"/>
                  </a:cubicBezTo>
                  <a:cubicBezTo>
                    <a:pt x="7525" y="86392"/>
                    <a:pt x="6442" y="88166"/>
                    <a:pt x="5394" y="89869"/>
                  </a:cubicBezTo>
                  <a:cubicBezTo>
                    <a:pt x="3382" y="93119"/>
                    <a:pt x="1465" y="96203"/>
                    <a:pt x="0" y="97870"/>
                  </a:cubicBezTo>
                  <a:lnTo>
                    <a:pt x="119" y="97989"/>
                  </a:lnTo>
                  <a:cubicBezTo>
                    <a:pt x="1596" y="96310"/>
                    <a:pt x="3513" y="93215"/>
                    <a:pt x="5537" y="89952"/>
                  </a:cubicBezTo>
                  <a:cubicBezTo>
                    <a:pt x="6596" y="88262"/>
                    <a:pt x="7680" y="86488"/>
                    <a:pt x="8692" y="84964"/>
                  </a:cubicBezTo>
                  <a:lnTo>
                    <a:pt x="9275" y="84118"/>
                  </a:lnTo>
                  <a:lnTo>
                    <a:pt x="9287" y="84094"/>
                  </a:lnTo>
                  <a:cubicBezTo>
                    <a:pt x="11978" y="80189"/>
                    <a:pt x="13764" y="77594"/>
                    <a:pt x="16514" y="75022"/>
                  </a:cubicBezTo>
                  <a:cubicBezTo>
                    <a:pt x="17098" y="74474"/>
                    <a:pt x="17764" y="73915"/>
                    <a:pt x="18467" y="73319"/>
                  </a:cubicBezTo>
                  <a:cubicBezTo>
                    <a:pt x="20527" y="71557"/>
                    <a:pt x="22860" y="69581"/>
                    <a:pt x="24694" y="66783"/>
                  </a:cubicBezTo>
                  <a:cubicBezTo>
                    <a:pt x="26670" y="63747"/>
                    <a:pt x="27587" y="60699"/>
                    <a:pt x="28409" y="57996"/>
                  </a:cubicBezTo>
                  <a:cubicBezTo>
                    <a:pt x="28575" y="57448"/>
                    <a:pt x="28742" y="56924"/>
                    <a:pt x="28897" y="56424"/>
                  </a:cubicBezTo>
                  <a:cubicBezTo>
                    <a:pt x="30087" y="52698"/>
                    <a:pt x="31623" y="49078"/>
                    <a:pt x="33338" y="45971"/>
                  </a:cubicBezTo>
                  <a:lnTo>
                    <a:pt x="33433" y="45828"/>
                  </a:lnTo>
                  <a:cubicBezTo>
                    <a:pt x="34052" y="44673"/>
                    <a:pt x="34695" y="43518"/>
                    <a:pt x="36136" y="42375"/>
                  </a:cubicBezTo>
                  <a:cubicBezTo>
                    <a:pt x="37743" y="41101"/>
                    <a:pt x="40196" y="40375"/>
                    <a:pt x="41970" y="39994"/>
                  </a:cubicBezTo>
                  <a:cubicBezTo>
                    <a:pt x="42553" y="39875"/>
                    <a:pt x="43113" y="39756"/>
                    <a:pt x="43661" y="39648"/>
                  </a:cubicBezTo>
                  <a:cubicBezTo>
                    <a:pt x="44470" y="39482"/>
                    <a:pt x="45208" y="39339"/>
                    <a:pt x="45970" y="39160"/>
                  </a:cubicBezTo>
                  <a:cubicBezTo>
                    <a:pt x="48328" y="38589"/>
                    <a:pt x="50269" y="37862"/>
                    <a:pt x="51959" y="36922"/>
                  </a:cubicBezTo>
                  <a:cubicBezTo>
                    <a:pt x="53483" y="36065"/>
                    <a:pt x="54900" y="35005"/>
                    <a:pt x="56186" y="33767"/>
                  </a:cubicBezTo>
                  <a:cubicBezTo>
                    <a:pt x="57460" y="32517"/>
                    <a:pt x="58424" y="31302"/>
                    <a:pt x="59460" y="30004"/>
                  </a:cubicBezTo>
                  <a:cubicBezTo>
                    <a:pt x="60091" y="29195"/>
                    <a:pt x="60734" y="28385"/>
                    <a:pt x="61520" y="27468"/>
                  </a:cubicBezTo>
                  <a:cubicBezTo>
                    <a:pt x="63127" y="25623"/>
                    <a:pt x="65211" y="23527"/>
                    <a:pt x="67556" y="21432"/>
                  </a:cubicBezTo>
                  <a:cubicBezTo>
                    <a:pt x="70307" y="18944"/>
                    <a:pt x="73367" y="16455"/>
                    <a:pt x="76665" y="14038"/>
                  </a:cubicBezTo>
                  <a:cubicBezTo>
                    <a:pt x="82975" y="9407"/>
                    <a:pt x="90916" y="4477"/>
                    <a:pt x="99048" y="167"/>
                  </a:cubicBezTo>
                  <a:lnTo>
                    <a:pt x="99001"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9"/>
            <p:cNvSpPr/>
            <p:nvPr/>
          </p:nvSpPr>
          <p:spPr>
            <a:xfrm>
              <a:off x="-214541" y="-19764"/>
              <a:ext cx="4329423" cy="4017874"/>
            </a:xfrm>
            <a:custGeom>
              <a:avLst/>
              <a:gdLst/>
              <a:ahLst/>
              <a:cxnLst/>
              <a:rect l="l" t="t" r="r" b="b"/>
              <a:pathLst>
                <a:path w="102097" h="94750" extrusionOk="0">
                  <a:moveTo>
                    <a:pt x="102037" y="0"/>
                  </a:moveTo>
                  <a:cubicBezTo>
                    <a:pt x="92572" y="5441"/>
                    <a:pt x="85035" y="10037"/>
                    <a:pt x="78975" y="14073"/>
                  </a:cubicBezTo>
                  <a:cubicBezTo>
                    <a:pt x="75641" y="16288"/>
                    <a:pt x="72355" y="18609"/>
                    <a:pt x="69200" y="20967"/>
                  </a:cubicBezTo>
                  <a:cubicBezTo>
                    <a:pt x="66771" y="22753"/>
                    <a:pt x="64473" y="24551"/>
                    <a:pt x="62342" y="26301"/>
                  </a:cubicBezTo>
                  <a:cubicBezTo>
                    <a:pt x="61925" y="26646"/>
                    <a:pt x="61520" y="26980"/>
                    <a:pt x="61151" y="27289"/>
                  </a:cubicBezTo>
                  <a:cubicBezTo>
                    <a:pt x="59246" y="28885"/>
                    <a:pt x="57746" y="30123"/>
                    <a:pt x="55734" y="31409"/>
                  </a:cubicBezTo>
                  <a:cubicBezTo>
                    <a:pt x="54174" y="32409"/>
                    <a:pt x="52650" y="33183"/>
                    <a:pt x="51091" y="33802"/>
                  </a:cubicBezTo>
                  <a:cubicBezTo>
                    <a:pt x="49436" y="34445"/>
                    <a:pt x="47435" y="34992"/>
                    <a:pt x="44935" y="35457"/>
                  </a:cubicBezTo>
                  <a:cubicBezTo>
                    <a:pt x="44459" y="35552"/>
                    <a:pt x="43959" y="35623"/>
                    <a:pt x="43459" y="35707"/>
                  </a:cubicBezTo>
                  <a:cubicBezTo>
                    <a:pt x="42601" y="35862"/>
                    <a:pt x="41732" y="36004"/>
                    <a:pt x="40839" y="36207"/>
                  </a:cubicBezTo>
                  <a:cubicBezTo>
                    <a:pt x="39339" y="36528"/>
                    <a:pt x="36553" y="37302"/>
                    <a:pt x="34827" y="38898"/>
                  </a:cubicBezTo>
                  <a:cubicBezTo>
                    <a:pt x="33398" y="40219"/>
                    <a:pt x="32922" y="41517"/>
                    <a:pt x="32469" y="42779"/>
                  </a:cubicBezTo>
                  <a:lnTo>
                    <a:pt x="32410" y="42958"/>
                  </a:lnTo>
                  <a:cubicBezTo>
                    <a:pt x="31136" y="46518"/>
                    <a:pt x="30076" y="50209"/>
                    <a:pt x="29278" y="53923"/>
                  </a:cubicBezTo>
                  <a:cubicBezTo>
                    <a:pt x="29195" y="54269"/>
                    <a:pt x="29123" y="54614"/>
                    <a:pt x="29052" y="54971"/>
                  </a:cubicBezTo>
                  <a:cubicBezTo>
                    <a:pt x="28445" y="57912"/>
                    <a:pt x="27754" y="61234"/>
                    <a:pt x="25599" y="64544"/>
                  </a:cubicBezTo>
                  <a:cubicBezTo>
                    <a:pt x="23575" y="67627"/>
                    <a:pt x="20730" y="69663"/>
                    <a:pt x="18432" y="71295"/>
                  </a:cubicBezTo>
                  <a:cubicBezTo>
                    <a:pt x="17896" y="71687"/>
                    <a:pt x="17384" y="72057"/>
                    <a:pt x="16908" y="72414"/>
                  </a:cubicBezTo>
                  <a:cubicBezTo>
                    <a:pt x="14110" y="74521"/>
                    <a:pt x="11955" y="76760"/>
                    <a:pt x="8895" y="80677"/>
                  </a:cubicBezTo>
                  <a:cubicBezTo>
                    <a:pt x="8692" y="80939"/>
                    <a:pt x="8478" y="81224"/>
                    <a:pt x="8276" y="81510"/>
                  </a:cubicBezTo>
                  <a:cubicBezTo>
                    <a:pt x="6263" y="84260"/>
                    <a:pt x="4132" y="87832"/>
                    <a:pt x="2430" y="90714"/>
                  </a:cubicBezTo>
                  <a:cubicBezTo>
                    <a:pt x="1453" y="92321"/>
                    <a:pt x="644" y="93726"/>
                    <a:pt x="1" y="94690"/>
                  </a:cubicBezTo>
                  <a:lnTo>
                    <a:pt x="144" y="94750"/>
                  </a:lnTo>
                  <a:cubicBezTo>
                    <a:pt x="787" y="93773"/>
                    <a:pt x="1620" y="92369"/>
                    <a:pt x="2573" y="90761"/>
                  </a:cubicBezTo>
                  <a:cubicBezTo>
                    <a:pt x="4287" y="87892"/>
                    <a:pt x="6406" y="84308"/>
                    <a:pt x="8407" y="81582"/>
                  </a:cubicBezTo>
                  <a:cubicBezTo>
                    <a:pt x="8609" y="81296"/>
                    <a:pt x="8823" y="81010"/>
                    <a:pt x="9026" y="80760"/>
                  </a:cubicBezTo>
                  <a:cubicBezTo>
                    <a:pt x="12062" y="76879"/>
                    <a:pt x="14229" y="74640"/>
                    <a:pt x="16991" y="72545"/>
                  </a:cubicBezTo>
                  <a:cubicBezTo>
                    <a:pt x="17467" y="72188"/>
                    <a:pt x="17979" y="71818"/>
                    <a:pt x="18527" y="71426"/>
                  </a:cubicBezTo>
                  <a:cubicBezTo>
                    <a:pt x="20837" y="69771"/>
                    <a:pt x="23706" y="67735"/>
                    <a:pt x="25754" y="64603"/>
                  </a:cubicBezTo>
                  <a:cubicBezTo>
                    <a:pt x="27933" y="61246"/>
                    <a:pt x="28635" y="57900"/>
                    <a:pt x="29243" y="54935"/>
                  </a:cubicBezTo>
                  <a:cubicBezTo>
                    <a:pt x="29314" y="54578"/>
                    <a:pt x="29385" y="54233"/>
                    <a:pt x="29469" y="53900"/>
                  </a:cubicBezTo>
                  <a:cubicBezTo>
                    <a:pt x="30266" y="50197"/>
                    <a:pt x="31326" y="46518"/>
                    <a:pt x="32600" y="42958"/>
                  </a:cubicBezTo>
                  <a:lnTo>
                    <a:pt x="32660" y="42779"/>
                  </a:lnTo>
                  <a:cubicBezTo>
                    <a:pt x="33100" y="41565"/>
                    <a:pt x="33553" y="40291"/>
                    <a:pt x="34946" y="39017"/>
                  </a:cubicBezTo>
                  <a:cubicBezTo>
                    <a:pt x="36624" y="37469"/>
                    <a:pt x="39363" y="36707"/>
                    <a:pt x="40839" y="36397"/>
                  </a:cubicBezTo>
                  <a:cubicBezTo>
                    <a:pt x="41732" y="36219"/>
                    <a:pt x="42613" y="36064"/>
                    <a:pt x="43459" y="35921"/>
                  </a:cubicBezTo>
                  <a:cubicBezTo>
                    <a:pt x="43947" y="35850"/>
                    <a:pt x="44435" y="35754"/>
                    <a:pt x="44935" y="35671"/>
                  </a:cubicBezTo>
                  <a:cubicBezTo>
                    <a:pt x="47435" y="35207"/>
                    <a:pt x="49459" y="34659"/>
                    <a:pt x="51126" y="34004"/>
                  </a:cubicBezTo>
                  <a:cubicBezTo>
                    <a:pt x="52710" y="33373"/>
                    <a:pt x="54246" y="32587"/>
                    <a:pt x="55805" y="31587"/>
                  </a:cubicBezTo>
                  <a:cubicBezTo>
                    <a:pt x="57829" y="30290"/>
                    <a:pt x="59353" y="29039"/>
                    <a:pt x="61258" y="27456"/>
                  </a:cubicBezTo>
                  <a:cubicBezTo>
                    <a:pt x="61639" y="27134"/>
                    <a:pt x="62032" y="26813"/>
                    <a:pt x="62449" y="26468"/>
                  </a:cubicBezTo>
                  <a:cubicBezTo>
                    <a:pt x="64580" y="24717"/>
                    <a:pt x="66878" y="22908"/>
                    <a:pt x="69295" y="21122"/>
                  </a:cubicBezTo>
                  <a:cubicBezTo>
                    <a:pt x="72438" y="18776"/>
                    <a:pt x="75725" y="16454"/>
                    <a:pt x="79058" y="14240"/>
                  </a:cubicBezTo>
                  <a:cubicBezTo>
                    <a:pt x="85095" y="10216"/>
                    <a:pt x="92643" y="5620"/>
                    <a:pt x="102097" y="179"/>
                  </a:cubicBezTo>
                  <a:lnTo>
                    <a:pt x="102037"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9"/>
            <p:cNvSpPr/>
            <p:nvPr/>
          </p:nvSpPr>
          <p:spPr>
            <a:xfrm>
              <a:off x="-227644" y="106945"/>
              <a:ext cx="4456638" cy="3881584"/>
            </a:xfrm>
            <a:custGeom>
              <a:avLst/>
              <a:gdLst/>
              <a:ahLst/>
              <a:cxnLst/>
              <a:rect l="l" t="t" r="r" b="b"/>
              <a:pathLst>
                <a:path w="105097" h="91536" extrusionOk="0">
                  <a:moveTo>
                    <a:pt x="105025" y="1"/>
                  </a:moveTo>
                  <a:cubicBezTo>
                    <a:pt x="100275" y="2929"/>
                    <a:pt x="95203" y="5954"/>
                    <a:pt x="90309" y="8871"/>
                  </a:cubicBezTo>
                  <a:cubicBezTo>
                    <a:pt x="87166" y="10740"/>
                    <a:pt x="84201" y="12502"/>
                    <a:pt x="81332" y="14240"/>
                  </a:cubicBezTo>
                  <a:cubicBezTo>
                    <a:pt x="78355" y="16050"/>
                    <a:pt x="75498" y="17812"/>
                    <a:pt x="72974" y="19360"/>
                  </a:cubicBezTo>
                  <a:lnTo>
                    <a:pt x="70700" y="20753"/>
                  </a:lnTo>
                  <a:cubicBezTo>
                    <a:pt x="67830" y="22527"/>
                    <a:pt x="65342" y="24051"/>
                    <a:pt x="63246" y="25266"/>
                  </a:cubicBezTo>
                  <a:cubicBezTo>
                    <a:pt x="60127" y="27111"/>
                    <a:pt x="57984" y="28183"/>
                    <a:pt x="55376" y="29207"/>
                  </a:cubicBezTo>
                  <a:cubicBezTo>
                    <a:pt x="54090" y="29718"/>
                    <a:pt x="52352" y="30361"/>
                    <a:pt x="50268" y="30873"/>
                  </a:cubicBezTo>
                  <a:cubicBezTo>
                    <a:pt x="48518" y="31314"/>
                    <a:pt x="46458" y="31635"/>
                    <a:pt x="43887" y="31981"/>
                  </a:cubicBezTo>
                  <a:lnTo>
                    <a:pt x="43279" y="32052"/>
                  </a:lnTo>
                  <a:cubicBezTo>
                    <a:pt x="42125" y="32219"/>
                    <a:pt x="40922" y="32362"/>
                    <a:pt x="39684" y="32635"/>
                  </a:cubicBezTo>
                  <a:cubicBezTo>
                    <a:pt x="37064" y="33183"/>
                    <a:pt x="34838" y="34267"/>
                    <a:pt x="33588" y="35600"/>
                  </a:cubicBezTo>
                  <a:cubicBezTo>
                    <a:pt x="32183" y="37088"/>
                    <a:pt x="31885" y="38577"/>
                    <a:pt x="31635" y="39886"/>
                  </a:cubicBezTo>
                  <a:lnTo>
                    <a:pt x="31611" y="40041"/>
                  </a:lnTo>
                  <a:cubicBezTo>
                    <a:pt x="30778" y="44292"/>
                    <a:pt x="30194" y="47935"/>
                    <a:pt x="29778" y="51507"/>
                  </a:cubicBezTo>
                  <a:lnTo>
                    <a:pt x="29718" y="52066"/>
                  </a:lnTo>
                  <a:cubicBezTo>
                    <a:pt x="29373" y="55091"/>
                    <a:pt x="28956" y="58841"/>
                    <a:pt x="26635" y="62413"/>
                  </a:cubicBezTo>
                  <a:cubicBezTo>
                    <a:pt x="24408" y="65830"/>
                    <a:pt x="21098" y="67771"/>
                    <a:pt x="18431" y="69330"/>
                  </a:cubicBezTo>
                  <a:cubicBezTo>
                    <a:pt x="18074" y="69545"/>
                    <a:pt x="17717" y="69747"/>
                    <a:pt x="17395" y="69950"/>
                  </a:cubicBezTo>
                  <a:cubicBezTo>
                    <a:pt x="14431" y="71712"/>
                    <a:pt x="11930" y="73581"/>
                    <a:pt x="8656" y="77343"/>
                  </a:cubicBezTo>
                  <a:cubicBezTo>
                    <a:pt x="8430" y="77593"/>
                    <a:pt x="8216" y="77867"/>
                    <a:pt x="7989" y="78141"/>
                  </a:cubicBezTo>
                  <a:cubicBezTo>
                    <a:pt x="4667" y="82273"/>
                    <a:pt x="1393" y="88488"/>
                    <a:pt x="0" y="91524"/>
                  </a:cubicBezTo>
                  <a:lnTo>
                    <a:pt x="179" y="91536"/>
                  </a:lnTo>
                  <a:cubicBezTo>
                    <a:pt x="1572" y="88523"/>
                    <a:pt x="4834" y="82332"/>
                    <a:pt x="8120" y="78236"/>
                  </a:cubicBezTo>
                  <a:cubicBezTo>
                    <a:pt x="8347" y="77962"/>
                    <a:pt x="8573" y="77701"/>
                    <a:pt x="8787" y="77451"/>
                  </a:cubicBezTo>
                  <a:cubicBezTo>
                    <a:pt x="12037" y="73724"/>
                    <a:pt x="14502" y="71878"/>
                    <a:pt x="17455" y="70104"/>
                  </a:cubicBezTo>
                  <a:cubicBezTo>
                    <a:pt x="17800" y="69914"/>
                    <a:pt x="18133" y="69711"/>
                    <a:pt x="18491" y="69497"/>
                  </a:cubicBezTo>
                  <a:cubicBezTo>
                    <a:pt x="21170" y="67937"/>
                    <a:pt x="24527" y="65973"/>
                    <a:pt x="26801" y="62472"/>
                  </a:cubicBezTo>
                  <a:cubicBezTo>
                    <a:pt x="29159" y="58853"/>
                    <a:pt x="29587" y="55067"/>
                    <a:pt x="29921" y="52007"/>
                  </a:cubicBezTo>
                  <a:lnTo>
                    <a:pt x="29980" y="51447"/>
                  </a:lnTo>
                  <a:cubicBezTo>
                    <a:pt x="30397" y="47875"/>
                    <a:pt x="30980" y="44244"/>
                    <a:pt x="31814" y="40005"/>
                  </a:cubicBezTo>
                  <a:lnTo>
                    <a:pt x="31838" y="39839"/>
                  </a:lnTo>
                  <a:cubicBezTo>
                    <a:pt x="32111" y="38493"/>
                    <a:pt x="32385" y="37124"/>
                    <a:pt x="33719" y="35695"/>
                  </a:cubicBezTo>
                  <a:cubicBezTo>
                    <a:pt x="34921" y="34421"/>
                    <a:pt x="37100" y="33362"/>
                    <a:pt x="39672" y="32826"/>
                  </a:cubicBezTo>
                  <a:cubicBezTo>
                    <a:pt x="40910" y="32576"/>
                    <a:pt x="42101" y="32409"/>
                    <a:pt x="43244" y="32266"/>
                  </a:cubicBezTo>
                  <a:lnTo>
                    <a:pt x="43851" y="32183"/>
                  </a:lnTo>
                  <a:cubicBezTo>
                    <a:pt x="46435" y="31850"/>
                    <a:pt x="48494" y="31516"/>
                    <a:pt x="50257" y="31088"/>
                  </a:cubicBezTo>
                  <a:cubicBezTo>
                    <a:pt x="52352" y="30564"/>
                    <a:pt x="54090" y="29909"/>
                    <a:pt x="55388" y="29409"/>
                  </a:cubicBezTo>
                  <a:cubicBezTo>
                    <a:pt x="58007" y="28361"/>
                    <a:pt x="60163" y="27290"/>
                    <a:pt x="63306" y="25444"/>
                  </a:cubicBezTo>
                  <a:cubicBezTo>
                    <a:pt x="65401" y="24206"/>
                    <a:pt x="67890" y="22694"/>
                    <a:pt x="70783" y="20932"/>
                  </a:cubicBezTo>
                  <a:lnTo>
                    <a:pt x="73057" y="19539"/>
                  </a:lnTo>
                  <a:cubicBezTo>
                    <a:pt x="75569" y="17991"/>
                    <a:pt x="78427" y="16229"/>
                    <a:pt x="81403" y="14431"/>
                  </a:cubicBezTo>
                  <a:cubicBezTo>
                    <a:pt x="84273" y="12693"/>
                    <a:pt x="87237" y="10930"/>
                    <a:pt x="90381" y="9061"/>
                  </a:cubicBezTo>
                  <a:cubicBezTo>
                    <a:pt x="95274" y="6144"/>
                    <a:pt x="100346" y="3120"/>
                    <a:pt x="105097" y="191"/>
                  </a:cubicBezTo>
                  <a:lnTo>
                    <a:pt x="105025"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9"/>
            <p:cNvSpPr/>
            <p:nvPr/>
          </p:nvSpPr>
          <p:spPr>
            <a:xfrm>
              <a:off x="-241299" y="235180"/>
              <a:ext cx="4586440" cy="3747796"/>
            </a:xfrm>
            <a:custGeom>
              <a:avLst/>
              <a:gdLst/>
              <a:ahLst/>
              <a:cxnLst/>
              <a:rect l="l" t="t" r="r" b="b"/>
              <a:pathLst>
                <a:path w="108158" h="88381" extrusionOk="0">
                  <a:moveTo>
                    <a:pt x="108050" y="1"/>
                  </a:moveTo>
                  <a:cubicBezTo>
                    <a:pt x="101466" y="4335"/>
                    <a:pt x="93501" y="9049"/>
                    <a:pt x="83714" y="14407"/>
                  </a:cubicBezTo>
                  <a:cubicBezTo>
                    <a:pt x="79344" y="16824"/>
                    <a:pt x="75725" y="18741"/>
                    <a:pt x="72665" y="20277"/>
                  </a:cubicBezTo>
                  <a:cubicBezTo>
                    <a:pt x="69271" y="21968"/>
                    <a:pt x="66497" y="23254"/>
                    <a:pt x="64175" y="24194"/>
                  </a:cubicBezTo>
                  <a:cubicBezTo>
                    <a:pt x="60627" y="25635"/>
                    <a:pt x="57948" y="26349"/>
                    <a:pt x="55031" y="26956"/>
                  </a:cubicBezTo>
                  <a:cubicBezTo>
                    <a:pt x="53448" y="27302"/>
                    <a:pt x="51555" y="27671"/>
                    <a:pt x="49459" y="27909"/>
                  </a:cubicBezTo>
                  <a:cubicBezTo>
                    <a:pt x="48340" y="28040"/>
                    <a:pt x="47090" y="28135"/>
                    <a:pt x="45780" y="28218"/>
                  </a:cubicBezTo>
                  <a:cubicBezTo>
                    <a:pt x="44852" y="28278"/>
                    <a:pt x="43899" y="28361"/>
                    <a:pt x="42851" y="28445"/>
                  </a:cubicBezTo>
                  <a:cubicBezTo>
                    <a:pt x="41423" y="28564"/>
                    <a:pt x="40030" y="28719"/>
                    <a:pt x="38553" y="29016"/>
                  </a:cubicBezTo>
                  <a:cubicBezTo>
                    <a:pt x="35886" y="29564"/>
                    <a:pt x="33564" y="30766"/>
                    <a:pt x="32350" y="32243"/>
                  </a:cubicBezTo>
                  <a:cubicBezTo>
                    <a:pt x="30981" y="33910"/>
                    <a:pt x="30886" y="35517"/>
                    <a:pt x="30814" y="36946"/>
                  </a:cubicBezTo>
                  <a:lnTo>
                    <a:pt x="30743" y="38327"/>
                  </a:lnTo>
                  <a:cubicBezTo>
                    <a:pt x="30576" y="41518"/>
                    <a:pt x="30362" y="45125"/>
                    <a:pt x="30290" y="49019"/>
                  </a:cubicBezTo>
                  <a:lnTo>
                    <a:pt x="30290" y="49162"/>
                  </a:lnTo>
                  <a:cubicBezTo>
                    <a:pt x="30231" y="52388"/>
                    <a:pt x="30159" y="56412"/>
                    <a:pt x="27671" y="60234"/>
                  </a:cubicBezTo>
                  <a:cubicBezTo>
                    <a:pt x="25206" y="64044"/>
                    <a:pt x="21218" y="65902"/>
                    <a:pt x="18301" y="67259"/>
                  </a:cubicBezTo>
                  <a:lnTo>
                    <a:pt x="17884" y="67449"/>
                  </a:lnTo>
                  <a:cubicBezTo>
                    <a:pt x="14884" y="68854"/>
                    <a:pt x="11895" y="70414"/>
                    <a:pt x="8418" y="73986"/>
                  </a:cubicBezTo>
                  <a:cubicBezTo>
                    <a:pt x="8168" y="74224"/>
                    <a:pt x="7942" y="74498"/>
                    <a:pt x="7704" y="74760"/>
                  </a:cubicBezTo>
                  <a:cubicBezTo>
                    <a:pt x="4073" y="78891"/>
                    <a:pt x="894" y="85297"/>
                    <a:pt x="1" y="88333"/>
                  </a:cubicBezTo>
                  <a:lnTo>
                    <a:pt x="179" y="88381"/>
                  </a:lnTo>
                  <a:cubicBezTo>
                    <a:pt x="1072" y="85368"/>
                    <a:pt x="4216" y="79034"/>
                    <a:pt x="7811" y="74938"/>
                  </a:cubicBezTo>
                  <a:cubicBezTo>
                    <a:pt x="8049" y="74677"/>
                    <a:pt x="8288" y="74415"/>
                    <a:pt x="8526" y="74176"/>
                  </a:cubicBezTo>
                  <a:cubicBezTo>
                    <a:pt x="11978" y="70640"/>
                    <a:pt x="14931" y="69104"/>
                    <a:pt x="17908" y="67711"/>
                  </a:cubicBezTo>
                  <a:lnTo>
                    <a:pt x="18324" y="67509"/>
                  </a:lnTo>
                  <a:cubicBezTo>
                    <a:pt x="21265" y="66140"/>
                    <a:pt x="25313" y="64259"/>
                    <a:pt x="27849" y="60365"/>
                  </a:cubicBezTo>
                  <a:cubicBezTo>
                    <a:pt x="30397" y="56472"/>
                    <a:pt x="30469" y="52412"/>
                    <a:pt x="30528" y="49138"/>
                  </a:cubicBezTo>
                  <a:lnTo>
                    <a:pt x="30528" y="48983"/>
                  </a:lnTo>
                  <a:cubicBezTo>
                    <a:pt x="30600" y="45101"/>
                    <a:pt x="30790" y="41482"/>
                    <a:pt x="30969" y="38303"/>
                  </a:cubicBezTo>
                  <a:lnTo>
                    <a:pt x="31052" y="36910"/>
                  </a:lnTo>
                  <a:cubicBezTo>
                    <a:pt x="31124" y="35469"/>
                    <a:pt x="31195" y="33969"/>
                    <a:pt x="32505" y="32386"/>
                  </a:cubicBezTo>
                  <a:cubicBezTo>
                    <a:pt x="33684" y="30981"/>
                    <a:pt x="35934" y="29814"/>
                    <a:pt x="38529" y="29278"/>
                  </a:cubicBezTo>
                  <a:cubicBezTo>
                    <a:pt x="39994" y="28969"/>
                    <a:pt x="41387" y="28838"/>
                    <a:pt x="42804" y="28719"/>
                  </a:cubicBezTo>
                  <a:cubicBezTo>
                    <a:pt x="43851" y="28623"/>
                    <a:pt x="44816" y="28564"/>
                    <a:pt x="45733" y="28492"/>
                  </a:cubicBezTo>
                  <a:cubicBezTo>
                    <a:pt x="47042" y="28397"/>
                    <a:pt x="48293" y="28314"/>
                    <a:pt x="49412" y="28183"/>
                  </a:cubicBezTo>
                  <a:cubicBezTo>
                    <a:pt x="51531" y="27921"/>
                    <a:pt x="53436" y="27552"/>
                    <a:pt x="55008" y="27230"/>
                  </a:cubicBezTo>
                  <a:cubicBezTo>
                    <a:pt x="57937" y="26599"/>
                    <a:pt x="60615" y="25885"/>
                    <a:pt x="64211" y="24432"/>
                  </a:cubicBezTo>
                  <a:cubicBezTo>
                    <a:pt x="66545" y="23480"/>
                    <a:pt x="69331" y="22194"/>
                    <a:pt x="72724" y="20503"/>
                  </a:cubicBezTo>
                  <a:cubicBezTo>
                    <a:pt x="75784" y="18967"/>
                    <a:pt x="79415" y="17050"/>
                    <a:pt x="83797" y="14633"/>
                  </a:cubicBezTo>
                  <a:cubicBezTo>
                    <a:pt x="93584" y="9264"/>
                    <a:pt x="101549" y="4549"/>
                    <a:pt x="108157" y="215"/>
                  </a:cubicBezTo>
                  <a:lnTo>
                    <a:pt x="108050"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9"/>
            <p:cNvSpPr/>
            <p:nvPr/>
          </p:nvSpPr>
          <p:spPr>
            <a:xfrm>
              <a:off x="-254403" y="360913"/>
              <a:ext cx="4717683" cy="3613500"/>
            </a:xfrm>
            <a:custGeom>
              <a:avLst/>
              <a:gdLst/>
              <a:ahLst/>
              <a:cxnLst/>
              <a:rect l="l" t="t" r="r" b="b"/>
              <a:pathLst>
                <a:path w="111253" h="85214" extrusionOk="0">
                  <a:moveTo>
                    <a:pt x="111133" y="0"/>
                  </a:moveTo>
                  <a:cubicBezTo>
                    <a:pt x="102192" y="6239"/>
                    <a:pt x="92619" y="11371"/>
                    <a:pt x="86154" y="14585"/>
                  </a:cubicBezTo>
                  <a:cubicBezTo>
                    <a:pt x="81868" y="16717"/>
                    <a:pt x="77927" y="18515"/>
                    <a:pt x="74462" y="19931"/>
                  </a:cubicBezTo>
                  <a:cubicBezTo>
                    <a:pt x="70961" y="21324"/>
                    <a:pt x="67842" y="22420"/>
                    <a:pt x="65163" y="23134"/>
                  </a:cubicBezTo>
                  <a:cubicBezTo>
                    <a:pt x="61353" y="24158"/>
                    <a:pt x="58234" y="24515"/>
                    <a:pt x="54721" y="24741"/>
                  </a:cubicBezTo>
                  <a:cubicBezTo>
                    <a:pt x="52876" y="24861"/>
                    <a:pt x="50876" y="24968"/>
                    <a:pt x="48685" y="24968"/>
                  </a:cubicBezTo>
                  <a:cubicBezTo>
                    <a:pt x="48054" y="24968"/>
                    <a:pt x="47423" y="24944"/>
                    <a:pt x="46744" y="24932"/>
                  </a:cubicBezTo>
                  <a:cubicBezTo>
                    <a:pt x="45933" y="24919"/>
                    <a:pt x="45063" y="24902"/>
                    <a:pt x="44140" y="24902"/>
                  </a:cubicBezTo>
                  <a:cubicBezTo>
                    <a:pt x="43409" y="24902"/>
                    <a:pt x="42645" y="24912"/>
                    <a:pt x="41851" y="24944"/>
                  </a:cubicBezTo>
                  <a:cubicBezTo>
                    <a:pt x="40577" y="25003"/>
                    <a:pt x="39053" y="25099"/>
                    <a:pt x="37445" y="25420"/>
                  </a:cubicBezTo>
                  <a:cubicBezTo>
                    <a:pt x="34695" y="25980"/>
                    <a:pt x="32338" y="27289"/>
                    <a:pt x="31147" y="28921"/>
                  </a:cubicBezTo>
                  <a:cubicBezTo>
                    <a:pt x="29790" y="30766"/>
                    <a:pt x="29921" y="32528"/>
                    <a:pt x="30040" y="34076"/>
                  </a:cubicBezTo>
                  <a:lnTo>
                    <a:pt x="30040" y="34147"/>
                  </a:lnTo>
                  <a:cubicBezTo>
                    <a:pt x="30183" y="36100"/>
                    <a:pt x="30302" y="38148"/>
                    <a:pt x="30433" y="40327"/>
                  </a:cubicBezTo>
                  <a:cubicBezTo>
                    <a:pt x="30552" y="42351"/>
                    <a:pt x="30683" y="44411"/>
                    <a:pt x="30837" y="46589"/>
                  </a:cubicBezTo>
                  <a:cubicBezTo>
                    <a:pt x="31064" y="49745"/>
                    <a:pt x="31361" y="54055"/>
                    <a:pt x="28730" y="58127"/>
                  </a:cubicBezTo>
                  <a:cubicBezTo>
                    <a:pt x="25992" y="62329"/>
                    <a:pt x="21229" y="64020"/>
                    <a:pt x="18383" y="65008"/>
                  </a:cubicBezTo>
                  <a:cubicBezTo>
                    <a:pt x="15169" y="66139"/>
                    <a:pt x="11847" y="67306"/>
                    <a:pt x="8180" y="70688"/>
                  </a:cubicBezTo>
                  <a:cubicBezTo>
                    <a:pt x="7918" y="70926"/>
                    <a:pt x="7668" y="71176"/>
                    <a:pt x="7418" y="71438"/>
                  </a:cubicBezTo>
                  <a:cubicBezTo>
                    <a:pt x="3644" y="75355"/>
                    <a:pt x="476" y="81844"/>
                    <a:pt x="0" y="85213"/>
                  </a:cubicBezTo>
                  <a:lnTo>
                    <a:pt x="286" y="85166"/>
                  </a:lnTo>
                  <a:cubicBezTo>
                    <a:pt x="762" y="81856"/>
                    <a:pt x="3989" y="75355"/>
                    <a:pt x="7608" y="71592"/>
                  </a:cubicBezTo>
                  <a:cubicBezTo>
                    <a:pt x="7846" y="71342"/>
                    <a:pt x="8096" y="71081"/>
                    <a:pt x="8346" y="70866"/>
                  </a:cubicBezTo>
                  <a:cubicBezTo>
                    <a:pt x="11966" y="67544"/>
                    <a:pt x="15240" y="66378"/>
                    <a:pt x="18431" y="65270"/>
                  </a:cubicBezTo>
                  <a:cubicBezTo>
                    <a:pt x="21312" y="64258"/>
                    <a:pt x="26146" y="62556"/>
                    <a:pt x="28968" y="58222"/>
                  </a:cubicBezTo>
                  <a:cubicBezTo>
                    <a:pt x="31659" y="54078"/>
                    <a:pt x="31349" y="49697"/>
                    <a:pt x="31123" y="46494"/>
                  </a:cubicBezTo>
                  <a:cubicBezTo>
                    <a:pt x="30968" y="44339"/>
                    <a:pt x="30837" y="42256"/>
                    <a:pt x="30718" y="40243"/>
                  </a:cubicBezTo>
                  <a:cubicBezTo>
                    <a:pt x="30587" y="38065"/>
                    <a:pt x="30468" y="36005"/>
                    <a:pt x="30314" y="34076"/>
                  </a:cubicBezTo>
                  <a:lnTo>
                    <a:pt x="30314" y="33993"/>
                  </a:lnTo>
                  <a:cubicBezTo>
                    <a:pt x="30218" y="32504"/>
                    <a:pt x="30075" y="30814"/>
                    <a:pt x="31361" y="29075"/>
                  </a:cubicBezTo>
                  <a:cubicBezTo>
                    <a:pt x="32504" y="27504"/>
                    <a:pt x="34778" y="26254"/>
                    <a:pt x="37445" y="25706"/>
                  </a:cubicBezTo>
                  <a:cubicBezTo>
                    <a:pt x="39041" y="25384"/>
                    <a:pt x="40541" y="25277"/>
                    <a:pt x="41803" y="25230"/>
                  </a:cubicBezTo>
                  <a:cubicBezTo>
                    <a:pt x="42647" y="25196"/>
                    <a:pt x="43463" y="25183"/>
                    <a:pt x="44240" y="25183"/>
                  </a:cubicBezTo>
                  <a:cubicBezTo>
                    <a:pt x="45106" y="25183"/>
                    <a:pt x="45925" y="25199"/>
                    <a:pt x="46685" y="25218"/>
                  </a:cubicBezTo>
                  <a:cubicBezTo>
                    <a:pt x="47375" y="25230"/>
                    <a:pt x="48018" y="25242"/>
                    <a:pt x="48625" y="25242"/>
                  </a:cubicBezTo>
                  <a:cubicBezTo>
                    <a:pt x="50828" y="25242"/>
                    <a:pt x="52840" y="25146"/>
                    <a:pt x="54686" y="25015"/>
                  </a:cubicBezTo>
                  <a:cubicBezTo>
                    <a:pt x="58198" y="24801"/>
                    <a:pt x="61329" y="24420"/>
                    <a:pt x="65163" y="23396"/>
                  </a:cubicBezTo>
                  <a:cubicBezTo>
                    <a:pt x="67854" y="22682"/>
                    <a:pt x="70997" y="21598"/>
                    <a:pt x="74486" y="20181"/>
                  </a:cubicBezTo>
                  <a:cubicBezTo>
                    <a:pt x="77974" y="18765"/>
                    <a:pt x="81915" y="16967"/>
                    <a:pt x="86213" y="14824"/>
                  </a:cubicBezTo>
                  <a:cubicBezTo>
                    <a:pt x="92690" y="11609"/>
                    <a:pt x="102275" y="6477"/>
                    <a:pt x="111252" y="227"/>
                  </a:cubicBezTo>
                  <a:lnTo>
                    <a:pt x="111133"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9"/>
            <p:cNvSpPr/>
            <p:nvPr/>
          </p:nvSpPr>
          <p:spPr>
            <a:xfrm>
              <a:off x="-267548" y="487113"/>
              <a:ext cx="4845407" cy="3480221"/>
            </a:xfrm>
            <a:custGeom>
              <a:avLst/>
              <a:gdLst/>
              <a:ahLst/>
              <a:cxnLst/>
              <a:rect l="l" t="t" r="r" b="b"/>
              <a:pathLst>
                <a:path w="114265" h="82071" extrusionOk="0">
                  <a:moveTo>
                    <a:pt x="114134" y="1"/>
                  </a:moveTo>
                  <a:cubicBezTo>
                    <a:pt x="104835" y="6847"/>
                    <a:pt x="95072" y="11800"/>
                    <a:pt x="88524" y="14753"/>
                  </a:cubicBezTo>
                  <a:cubicBezTo>
                    <a:pt x="84130" y="16741"/>
                    <a:pt x="79975" y="18372"/>
                    <a:pt x="76189" y="19587"/>
                  </a:cubicBezTo>
                  <a:cubicBezTo>
                    <a:pt x="72510" y="20765"/>
                    <a:pt x="69116" y="21611"/>
                    <a:pt x="66080" y="22087"/>
                  </a:cubicBezTo>
                  <a:cubicBezTo>
                    <a:pt x="63318" y="22522"/>
                    <a:pt x="60805" y="22660"/>
                    <a:pt x="58476" y="22660"/>
                  </a:cubicBezTo>
                  <a:cubicBezTo>
                    <a:pt x="57042" y="22660"/>
                    <a:pt x="55676" y="22607"/>
                    <a:pt x="54365" y="22539"/>
                  </a:cubicBezTo>
                  <a:cubicBezTo>
                    <a:pt x="52507" y="22432"/>
                    <a:pt x="50293" y="22301"/>
                    <a:pt x="47864" y="22027"/>
                  </a:cubicBezTo>
                  <a:cubicBezTo>
                    <a:pt x="47495" y="21992"/>
                    <a:pt x="47114" y="21944"/>
                    <a:pt x="46733" y="21896"/>
                  </a:cubicBezTo>
                  <a:cubicBezTo>
                    <a:pt x="44971" y="21694"/>
                    <a:pt x="42994" y="21468"/>
                    <a:pt x="40803" y="21444"/>
                  </a:cubicBezTo>
                  <a:cubicBezTo>
                    <a:pt x="39077" y="21444"/>
                    <a:pt x="37648" y="21575"/>
                    <a:pt x="36291" y="21837"/>
                  </a:cubicBezTo>
                  <a:cubicBezTo>
                    <a:pt x="34088" y="22289"/>
                    <a:pt x="31266" y="23504"/>
                    <a:pt x="29897" y="25611"/>
                  </a:cubicBezTo>
                  <a:cubicBezTo>
                    <a:pt x="28576" y="27659"/>
                    <a:pt x="28933" y="29552"/>
                    <a:pt x="29242" y="31219"/>
                  </a:cubicBezTo>
                  <a:cubicBezTo>
                    <a:pt x="29897" y="34708"/>
                    <a:pt x="30493" y="38553"/>
                    <a:pt x="31124" y="42613"/>
                  </a:cubicBezTo>
                  <a:lnTo>
                    <a:pt x="31362" y="44137"/>
                  </a:lnTo>
                  <a:cubicBezTo>
                    <a:pt x="31921" y="47793"/>
                    <a:pt x="32326" y="52019"/>
                    <a:pt x="29766" y="55960"/>
                  </a:cubicBezTo>
                  <a:cubicBezTo>
                    <a:pt x="27111" y="60044"/>
                    <a:pt x="22551" y="61616"/>
                    <a:pt x="18872" y="62544"/>
                  </a:cubicBezTo>
                  <a:lnTo>
                    <a:pt x="18348" y="62675"/>
                  </a:lnTo>
                  <a:cubicBezTo>
                    <a:pt x="14872" y="63556"/>
                    <a:pt x="11562" y="64378"/>
                    <a:pt x="7942" y="67366"/>
                  </a:cubicBezTo>
                  <a:cubicBezTo>
                    <a:pt x="7680" y="67593"/>
                    <a:pt x="7394" y="67843"/>
                    <a:pt x="7132" y="68093"/>
                  </a:cubicBezTo>
                  <a:cubicBezTo>
                    <a:pt x="3061" y="71962"/>
                    <a:pt x="13" y="78665"/>
                    <a:pt x="1" y="82071"/>
                  </a:cubicBezTo>
                  <a:lnTo>
                    <a:pt x="263" y="81975"/>
                  </a:lnTo>
                  <a:cubicBezTo>
                    <a:pt x="274" y="78642"/>
                    <a:pt x="3287" y="72069"/>
                    <a:pt x="7275" y="68271"/>
                  </a:cubicBezTo>
                  <a:cubicBezTo>
                    <a:pt x="7525" y="68033"/>
                    <a:pt x="7799" y="67795"/>
                    <a:pt x="8061" y="67569"/>
                  </a:cubicBezTo>
                  <a:cubicBezTo>
                    <a:pt x="11609" y="64640"/>
                    <a:pt x="14860" y="63818"/>
                    <a:pt x="18312" y="62973"/>
                  </a:cubicBezTo>
                  <a:lnTo>
                    <a:pt x="18836" y="62842"/>
                  </a:lnTo>
                  <a:cubicBezTo>
                    <a:pt x="22587" y="61901"/>
                    <a:pt x="27242" y="60294"/>
                    <a:pt x="29969" y="56103"/>
                  </a:cubicBezTo>
                  <a:cubicBezTo>
                    <a:pt x="32600" y="52055"/>
                    <a:pt x="32207" y="47745"/>
                    <a:pt x="31624" y="44030"/>
                  </a:cubicBezTo>
                  <a:lnTo>
                    <a:pt x="31386" y="42506"/>
                  </a:lnTo>
                  <a:cubicBezTo>
                    <a:pt x="30754" y="38446"/>
                    <a:pt x="30159" y="34612"/>
                    <a:pt x="29504" y="31100"/>
                  </a:cubicBezTo>
                  <a:cubicBezTo>
                    <a:pt x="29207" y="29469"/>
                    <a:pt x="28873" y="27659"/>
                    <a:pt x="30123" y="25742"/>
                  </a:cubicBezTo>
                  <a:cubicBezTo>
                    <a:pt x="31433" y="23730"/>
                    <a:pt x="34148" y="22563"/>
                    <a:pt x="36267" y="22135"/>
                  </a:cubicBezTo>
                  <a:cubicBezTo>
                    <a:pt x="37493" y="21892"/>
                    <a:pt x="38801" y="21751"/>
                    <a:pt x="40353" y="21751"/>
                  </a:cubicBezTo>
                  <a:cubicBezTo>
                    <a:pt x="40474" y="21751"/>
                    <a:pt x="40596" y="21752"/>
                    <a:pt x="40720" y="21754"/>
                  </a:cubicBezTo>
                  <a:cubicBezTo>
                    <a:pt x="42887" y="21765"/>
                    <a:pt x="44863" y="21992"/>
                    <a:pt x="46614" y="22194"/>
                  </a:cubicBezTo>
                  <a:cubicBezTo>
                    <a:pt x="46995" y="22242"/>
                    <a:pt x="47364" y="22289"/>
                    <a:pt x="47745" y="22325"/>
                  </a:cubicBezTo>
                  <a:cubicBezTo>
                    <a:pt x="50185" y="22599"/>
                    <a:pt x="52400" y="22730"/>
                    <a:pt x="54257" y="22837"/>
                  </a:cubicBezTo>
                  <a:cubicBezTo>
                    <a:pt x="55591" y="22910"/>
                    <a:pt x="56978" y="22966"/>
                    <a:pt x="58436" y="22966"/>
                  </a:cubicBezTo>
                  <a:cubicBezTo>
                    <a:pt x="60764" y="22966"/>
                    <a:pt x="63272" y="22824"/>
                    <a:pt x="66033" y="22385"/>
                  </a:cubicBezTo>
                  <a:cubicBezTo>
                    <a:pt x="69081" y="21908"/>
                    <a:pt x="72510" y="21063"/>
                    <a:pt x="76201" y="19884"/>
                  </a:cubicBezTo>
                  <a:cubicBezTo>
                    <a:pt x="80011" y="18646"/>
                    <a:pt x="84178" y="17027"/>
                    <a:pt x="88583" y="15038"/>
                  </a:cubicBezTo>
                  <a:cubicBezTo>
                    <a:pt x="95143" y="12074"/>
                    <a:pt x="104919" y="7097"/>
                    <a:pt x="114265" y="239"/>
                  </a:cubicBezTo>
                  <a:lnTo>
                    <a:pt x="114134"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9"/>
            <p:cNvSpPr/>
            <p:nvPr/>
          </p:nvSpPr>
          <p:spPr>
            <a:xfrm>
              <a:off x="-299862" y="614882"/>
              <a:ext cx="4994885" cy="3345373"/>
            </a:xfrm>
            <a:custGeom>
              <a:avLst/>
              <a:gdLst/>
              <a:ahLst/>
              <a:cxnLst/>
              <a:rect l="l" t="t" r="r" b="b"/>
              <a:pathLst>
                <a:path w="117790" h="78891" extrusionOk="0">
                  <a:moveTo>
                    <a:pt x="117634" y="0"/>
                  </a:moveTo>
                  <a:cubicBezTo>
                    <a:pt x="110086" y="5846"/>
                    <a:pt x="101013" y="11002"/>
                    <a:pt x="91381" y="14931"/>
                  </a:cubicBezTo>
                  <a:cubicBezTo>
                    <a:pt x="86845" y="16776"/>
                    <a:pt x="82487" y="18229"/>
                    <a:pt x="78403" y="19241"/>
                  </a:cubicBezTo>
                  <a:cubicBezTo>
                    <a:pt x="74534" y="20193"/>
                    <a:pt x="70855" y="20800"/>
                    <a:pt x="67485" y="21027"/>
                  </a:cubicBezTo>
                  <a:cubicBezTo>
                    <a:pt x="66372" y="21104"/>
                    <a:pt x="65289" y="21137"/>
                    <a:pt x="64237" y="21137"/>
                  </a:cubicBezTo>
                  <a:cubicBezTo>
                    <a:pt x="60578" y="21137"/>
                    <a:pt x="57305" y="20728"/>
                    <a:pt x="54484" y="20312"/>
                  </a:cubicBezTo>
                  <a:cubicBezTo>
                    <a:pt x="51769" y="19895"/>
                    <a:pt x="49602" y="19503"/>
                    <a:pt x="47518" y="19074"/>
                  </a:cubicBezTo>
                  <a:lnTo>
                    <a:pt x="46804" y="18931"/>
                  </a:lnTo>
                  <a:cubicBezTo>
                    <a:pt x="44863" y="18514"/>
                    <a:pt x="42673" y="18050"/>
                    <a:pt x="40244" y="17931"/>
                  </a:cubicBezTo>
                  <a:cubicBezTo>
                    <a:pt x="39859" y="17915"/>
                    <a:pt x="39487" y="17907"/>
                    <a:pt x="39126" y="17907"/>
                  </a:cubicBezTo>
                  <a:cubicBezTo>
                    <a:pt x="37870" y="17907"/>
                    <a:pt x="36746" y="18007"/>
                    <a:pt x="35636" y="18229"/>
                  </a:cubicBezTo>
                  <a:cubicBezTo>
                    <a:pt x="32183" y="18895"/>
                    <a:pt x="30016" y="20765"/>
                    <a:pt x="29147" y="22277"/>
                  </a:cubicBezTo>
                  <a:cubicBezTo>
                    <a:pt x="27837" y="24527"/>
                    <a:pt x="28445" y="26599"/>
                    <a:pt x="28921" y="28254"/>
                  </a:cubicBezTo>
                  <a:cubicBezTo>
                    <a:pt x="30219" y="32766"/>
                    <a:pt x="31374" y="37576"/>
                    <a:pt x="32338" y="41672"/>
                  </a:cubicBezTo>
                  <a:cubicBezTo>
                    <a:pt x="33291" y="45661"/>
                    <a:pt x="33814" y="49899"/>
                    <a:pt x="31266" y="53816"/>
                  </a:cubicBezTo>
                  <a:cubicBezTo>
                    <a:pt x="29111" y="57150"/>
                    <a:pt x="25373" y="59186"/>
                    <a:pt x="19825" y="60067"/>
                  </a:cubicBezTo>
                  <a:cubicBezTo>
                    <a:pt x="19467" y="60127"/>
                    <a:pt x="19110" y="60174"/>
                    <a:pt x="18753" y="60234"/>
                  </a:cubicBezTo>
                  <a:cubicBezTo>
                    <a:pt x="15193" y="60781"/>
                    <a:pt x="11812" y="61282"/>
                    <a:pt x="8168" y="64008"/>
                  </a:cubicBezTo>
                  <a:cubicBezTo>
                    <a:pt x="7871" y="64234"/>
                    <a:pt x="7597" y="64460"/>
                    <a:pt x="7311" y="64711"/>
                  </a:cubicBezTo>
                  <a:cubicBezTo>
                    <a:pt x="3263" y="68247"/>
                    <a:pt x="1" y="75009"/>
                    <a:pt x="465" y="78891"/>
                  </a:cubicBezTo>
                  <a:lnTo>
                    <a:pt x="775" y="78760"/>
                  </a:lnTo>
                  <a:cubicBezTo>
                    <a:pt x="334" y="74962"/>
                    <a:pt x="3525" y="68366"/>
                    <a:pt x="7478" y="64913"/>
                  </a:cubicBezTo>
                  <a:cubicBezTo>
                    <a:pt x="7740" y="64675"/>
                    <a:pt x="8025" y="64449"/>
                    <a:pt x="8311" y="64246"/>
                  </a:cubicBezTo>
                  <a:cubicBezTo>
                    <a:pt x="11883" y="61579"/>
                    <a:pt x="15217" y="61079"/>
                    <a:pt x="18729" y="60543"/>
                  </a:cubicBezTo>
                  <a:cubicBezTo>
                    <a:pt x="19086" y="60484"/>
                    <a:pt x="19444" y="60436"/>
                    <a:pt x="19801" y="60377"/>
                  </a:cubicBezTo>
                  <a:cubicBezTo>
                    <a:pt x="25468" y="59484"/>
                    <a:pt x="29290" y="57376"/>
                    <a:pt x="31528" y="53935"/>
                  </a:cubicBezTo>
                  <a:cubicBezTo>
                    <a:pt x="34148" y="49899"/>
                    <a:pt x="33612" y="45577"/>
                    <a:pt x="32659" y="41517"/>
                  </a:cubicBezTo>
                  <a:cubicBezTo>
                    <a:pt x="31683" y="37410"/>
                    <a:pt x="30528" y="32599"/>
                    <a:pt x="29230" y="28099"/>
                  </a:cubicBezTo>
                  <a:cubicBezTo>
                    <a:pt x="28766" y="26503"/>
                    <a:pt x="28195" y="24491"/>
                    <a:pt x="29409" y="22396"/>
                  </a:cubicBezTo>
                  <a:cubicBezTo>
                    <a:pt x="30671" y="20217"/>
                    <a:pt x="33552" y="18967"/>
                    <a:pt x="35612" y="18550"/>
                  </a:cubicBezTo>
                  <a:cubicBezTo>
                    <a:pt x="36696" y="18350"/>
                    <a:pt x="37786" y="18247"/>
                    <a:pt x="39001" y="18247"/>
                  </a:cubicBezTo>
                  <a:cubicBezTo>
                    <a:pt x="39375" y="18247"/>
                    <a:pt x="39760" y="18257"/>
                    <a:pt x="40160" y="18276"/>
                  </a:cubicBezTo>
                  <a:cubicBezTo>
                    <a:pt x="42554" y="18395"/>
                    <a:pt x="44744" y="18860"/>
                    <a:pt x="46673" y="19253"/>
                  </a:cubicBezTo>
                  <a:lnTo>
                    <a:pt x="47388" y="19407"/>
                  </a:lnTo>
                  <a:cubicBezTo>
                    <a:pt x="49483" y="19836"/>
                    <a:pt x="51626" y="20217"/>
                    <a:pt x="54365" y="20646"/>
                  </a:cubicBezTo>
                  <a:cubicBezTo>
                    <a:pt x="57212" y="21063"/>
                    <a:pt x="60515" y="21466"/>
                    <a:pt x="64201" y="21466"/>
                  </a:cubicBezTo>
                  <a:cubicBezTo>
                    <a:pt x="65246" y="21466"/>
                    <a:pt x="66321" y="21434"/>
                    <a:pt x="67426" y="21360"/>
                  </a:cubicBezTo>
                  <a:cubicBezTo>
                    <a:pt x="70819" y="21110"/>
                    <a:pt x="74510" y="20515"/>
                    <a:pt x="78403" y="19550"/>
                  </a:cubicBezTo>
                  <a:cubicBezTo>
                    <a:pt x="82499" y="18538"/>
                    <a:pt x="86869" y="17086"/>
                    <a:pt x="91429" y="15216"/>
                  </a:cubicBezTo>
                  <a:cubicBezTo>
                    <a:pt x="101085" y="11287"/>
                    <a:pt x="110193" y="6108"/>
                    <a:pt x="117789" y="250"/>
                  </a:cubicBezTo>
                  <a:lnTo>
                    <a:pt x="117634"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9"/>
            <p:cNvSpPr/>
            <p:nvPr/>
          </p:nvSpPr>
          <p:spPr>
            <a:xfrm>
              <a:off x="-332684" y="742100"/>
              <a:ext cx="5142285" cy="3211119"/>
            </a:xfrm>
            <a:custGeom>
              <a:avLst/>
              <a:gdLst/>
              <a:ahLst/>
              <a:cxnLst/>
              <a:rect l="l" t="t" r="r" b="b"/>
              <a:pathLst>
                <a:path w="121266" h="75725" extrusionOk="0">
                  <a:moveTo>
                    <a:pt x="121099" y="1"/>
                  </a:moveTo>
                  <a:cubicBezTo>
                    <a:pt x="113408" y="6239"/>
                    <a:pt x="104109" y="11454"/>
                    <a:pt x="94203" y="15098"/>
                  </a:cubicBezTo>
                  <a:cubicBezTo>
                    <a:pt x="89524" y="16824"/>
                    <a:pt x="84952" y="18098"/>
                    <a:pt x="80594" y="18908"/>
                  </a:cubicBezTo>
                  <a:cubicBezTo>
                    <a:pt x="76638" y="19623"/>
                    <a:pt x="72816" y="19980"/>
                    <a:pt x="69193" y="19980"/>
                  </a:cubicBezTo>
                  <a:cubicBezTo>
                    <a:pt x="69076" y="19980"/>
                    <a:pt x="68959" y="19980"/>
                    <a:pt x="68843" y="19979"/>
                  </a:cubicBezTo>
                  <a:cubicBezTo>
                    <a:pt x="64437" y="19943"/>
                    <a:pt x="60032" y="19372"/>
                    <a:pt x="54591" y="18098"/>
                  </a:cubicBezTo>
                  <a:cubicBezTo>
                    <a:pt x="51936" y="17479"/>
                    <a:pt x="49495" y="16836"/>
                    <a:pt x="47161" y="16133"/>
                  </a:cubicBezTo>
                  <a:lnTo>
                    <a:pt x="46614" y="15979"/>
                  </a:lnTo>
                  <a:cubicBezTo>
                    <a:pt x="44542" y="15360"/>
                    <a:pt x="42208" y="14669"/>
                    <a:pt x="39660" y="14443"/>
                  </a:cubicBezTo>
                  <a:cubicBezTo>
                    <a:pt x="39066" y="14388"/>
                    <a:pt x="38488" y="14360"/>
                    <a:pt x="37923" y="14360"/>
                  </a:cubicBezTo>
                  <a:cubicBezTo>
                    <a:pt x="36893" y="14360"/>
                    <a:pt x="35907" y="14453"/>
                    <a:pt x="34946" y="14645"/>
                  </a:cubicBezTo>
                  <a:cubicBezTo>
                    <a:pt x="32731" y="15086"/>
                    <a:pt x="29659" y="16479"/>
                    <a:pt x="28361" y="18979"/>
                  </a:cubicBezTo>
                  <a:cubicBezTo>
                    <a:pt x="27099" y="21420"/>
                    <a:pt x="27969" y="23682"/>
                    <a:pt x="28588" y="25337"/>
                  </a:cubicBezTo>
                  <a:cubicBezTo>
                    <a:pt x="30100" y="29290"/>
                    <a:pt x="31636" y="33838"/>
                    <a:pt x="33326" y="39232"/>
                  </a:cubicBezTo>
                  <a:cubicBezTo>
                    <a:pt x="34529" y="43089"/>
                    <a:pt x="35410" y="47578"/>
                    <a:pt x="32755" y="51674"/>
                  </a:cubicBezTo>
                  <a:cubicBezTo>
                    <a:pt x="29945" y="56031"/>
                    <a:pt x="24682" y="57317"/>
                    <a:pt x="20765" y="57615"/>
                  </a:cubicBezTo>
                  <a:cubicBezTo>
                    <a:pt x="20277" y="57662"/>
                    <a:pt x="19765" y="57686"/>
                    <a:pt x="19277" y="57722"/>
                  </a:cubicBezTo>
                  <a:cubicBezTo>
                    <a:pt x="15753" y="57948"/>
                    <a:pt x="12097" y="58186"/>
                    <a:pt x="8383" y="60687"/>
                  </a:cubicBezTo>
                  <a:cubicBezTo>
                    <a:pt x="8085" y="60889"/>
                    <a:pt x="7776" y="61115"/>
                    <a:pt x="7478" y="61353"/>
                  </a:cubicBezTo>
                  <a:cubicBezTo>
                    <a:pt x="3132" y="64854"/>
                    <a:pt x="1" y="71712"/>
                    <a:pt x="929" y="75724"/>
                  </a:cubicBezTo>
                  <a:lnTo>
                    <a:pt x="1239" y="75569"/>
                  </a:lnTo>
                  <a:cubicBezTo>
                    <a:pt x="358" y="71724"/>
                    <a:pt x="3465" y="64937"/>
                    <a:pt x="7621" y="61591"/>
                  </a:cubicBezTo>
                  <a:cubicBezTo>
                    <a:pt x="7906" y="61365"/>
                    <a:pt x="8204" y="61139"/>
                    <a:pt x="8502" y="60949"/>
                  </a:cubicBezTo>
                  <a:cubicBezTo>
                    <a:pt x="12145" y="58508"/>
                    <a:pt x="15729" y="58270"/>
                    <a:pt x="19194" y="58043"/>
                  </a:cubicBezTo>
                  <a:cubicBezTo>
                    <a:pt x="19706" y="58020"/>
                    <a:pt x="20194" y="57984"/>
                    <a:pt x="20706" y="57948"/>
                  </a:cubicBezTo>
                  <a:cubicBezTo>
                    <a:pt x="24718" y="57627"/>
                    <a:pt x="30112" y="56305"/>
                    <a:pt x="33029" y="51793"/>
                  </a:cubicBezTo>
                  <a:cubicBezTo>
                    <a:pt x="35743" y="47566"/>
                    <a:pt x="34874" y="42970"/>
                    <a:pt x="33636" y="39041"/>
                  </a:cubicBezTo>
                  <a:cubicBezTo>
                    <a:pt x="31957" y="33636"/>
                    <a:pt x="30409" y="29087"/>
                    <a:pt x="28897" y="25123"/>
                  </a:cubicBezTo>
                  <a:cubicBezTo>
                    <a:pt x="28290" y="23539"/>
                    <a:pt x="27457" y="21348"/>
                    <a:pt x="28647" y="19074"/>
                  </a:cubicBezTo>
                  <a:cubicBezTo>
                    <a:pt x="29885" y="16717"/>
                    <a:pt x="32802" y="15395"/>
                    <a:pt x="34934" y="14979"/>
                  </a:cubicBezTo>
                  <a:cubicBezTo>
                    <a:pt x="35859" y="14795"/>
                    <a:pt x="36814" y="14705"/>
                    <a:pt x="37818" y="14705"/>
                  </a:cubicBezTo>
                  <a:cubicBezTo>
                    <a:pt x="38376" y="14705"/>
                    <a:pt x="38950" y="14733"/>
                    <a:pt x="39541" y="14788"/>
                  </a:cubicBezTo>
                  <a:cubicBezTo>
                    <a:pt x="42054" y="15002"/>
                    <a:pt x="44292" y="15681"/>
                    <a:pt x="46435" y="16312"/>
                  </a:cubicBezTo>
                  <a:lnTo>
                    <a:pt x="46983" y="16479"/>
                  </a:lnTo>
                  <a:cubicBezTo>
                    <a:pt x="49340" y="17181"/>
                    <a:pt x="51757" y="17824"/>
                    <a:pt x="54424" y="18443"/>
                  </a:cubicBezTo>
                  <a:cubicBezTo>
                    <a:pt x="59901" y="19729"/>
                    <a:pt x="64318" y="20301"/>
                    <a:pt x="68759" y="20336"/>
                  </a:cubicBezTo>
                  <a:cubicBezTo>
                    <a:pt x="68873" y="20337"/>
                    <a:pt x="68986" y="20337"/>
                    <a:pt x="69100" y="20337"/>
                  </a:cubicBezTo>
                  <a:cubicBezTo>
                    <a:pt x="72739" y="20337"/>
                    <a:pt x="76587" y="19969"/>
                    <a:pt x="80558" y="19253"/>
                  </a:cubicBezTo>
                  <a:cubicBezTo>
                    <a:pt x="84940" y="18443"/>
                    <a:pt x="89536" y="17146"/>
                    <a:pt x="94239" y="15419"/>
                  </a:cubicBezTo>
                  <a:cubicBezTo>
                    <a:pt x="104192" y="11764"/>
                    <a:pt x="113527" y="6525"/>
                    <a:pt x="121266" y="263"/>
                  </a:cubicBezTo>
                  <a:lnTo>
                    <a:pt x="121099"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9"/>
            <p:cNvSpPr/>
            <p:nvPr/>
          </p:nvSpPr>
          <p:spPr>
            <a:xfrm>
              <a:off x="-363471" y="870844"/>
              <a:ext cx="5289727" cy="3075804"/>
            </a:xfrm>
            <a:custGeom>
              <a:avLst/>
              <a:gdLst/>
              <a:ahLst/>
              <a:cxnLst/>
              <a:rect l="l" t="t" r="r" b="b"/>
              <a:pathLst>
                <a:path w="124743" h="72534" extrusionOk="0">
                  <a:moveTo>
                    <a:pt x="124552" y="1"/>
                  </a:moveTo>
                  <a:cubicBezTo>
                    <a:pt x="116741" y="6609"/>
                    <a:pt x="107216" y="11883"/>
                    <a:pt x="97024" y="15264"/>
                  </a:cubicBezTo>
                  <a:cubicBezTo>
                    <a:pt x="92179" y="16848"/>
                    <a:pt x="87392" y="17967"/>
                    <a:pt x="82761" y="18551"/>
                  </a:cubicBezTo>
                  <a:cubicBezTo>
                    <a:pt x="79985" y="18898"/>
                    <a:pt x="77230" y="19076"/>
                    <a:pt x="74527" y="19076"/>
                  </a:cubicBezTo>
                  <a:cubicBezTo>
                    <a:pt x="73067" y="19076"/>
                    <a:pt x="71623" y="19024"/>
                    <a:pt x="70200" y="18920"/>
                  </a:cubicBezTo>
                  <a:cubicBezTo>
                    <a:pt x="65306" y="18574"/>
                    <a:pt x="60365" y="17610"/>
                    <a:pt x="54662" y="15884"/>
                  </a:cubicBezTo>
                  <a:cubicBezTo>
                    <a:pt x="51995" y="15062"/>
                    <a:pt x="49352" y="14157"/>
                    <a:pt x="46780" y="13193"/>
                  </a:cubicBezTo>
                  <a:lnTo>
                    <a:pt x="46328" y="13026"/>
                  </a:lnTo>
                  <a:cubicBezTo>
                    <a:pt x="44054" y="12169"/>
                    <a:pt x="41696" y="11276"/>
                    <a:pt x="39053" y="10931"/>
                  </a:cubicBezTo>
                  <a:cubicBezTo>
                    <a:pt x="38347" y="10835"/>
                    <a:pt x="37657" y="10789"/>
                    <a:pt x="36980" y="10789"/>
                  </a:cubicBezTo>
                  <a:cubicBezTo>
                    <a:pt x="36048" y="10789"/>
                    <a:pt x="35139" y="10877"/>
                    <a:pt x="34243" y="11050"/>
                  </a:cubicBezTo>
                  <a:cubicBezTo>
                    <a:pt x="30564" y="11752"/>
                    <a:pt x="28349" y="13967"/>
                    <a:pt x="27563" y="15645"/>
                  </a:cubicBezTo>
                  <a:cubicBezTo>
                    <a:pt x="26325" y="18277"/>
                    <a:pt x="27468" y="20729"/>
                    <a:pt x="28230" y="22372"/>
                  </a:cubicBezTo>
                  <a:cubicBezTo>
                    <a:pt x="30242" y="26718"/>
                    <a:pt x="32219" y="31421"/>
                    <a:pt x="34279" y="36755"/>
                  </a:cubicBezTo>
                  <a:cubicBezTo>
                    <a:pt x="35791" y="40684"/>
                    <a:pt x="36969" y="45268"/>
                    <a:pt x="34231" y="49507"/>
                  </a:cubicBezTo>
                  <a:cubicBezTo>
                    <a:pt x="31088" y="54353"/>
                    <a:pt x="25015" y="55103"/>
                    <a:pt x="21682" y="55115"/>
                  </a:cubicBezTo>
                  <a:cubicBezTo>
                    <a:pt x="21075" y="55115"/>
                    <a:pt x="20443" y="55115"/>
                    <a:pt x="19836" y="55103"/>
                  </a:cubicBezTo>
                  <a:cubicBezTo>
                    <a:pt x="19302" y="55096"/>
                    <a:pt x="18765" y="55088"/>
                    <a:pt x="18226" y="55088"/>
                  </a:cubicBezTo>
                  <a:cubicBezTo>
                    <a:pt x="15074" y="55088"/>
                    <a:pt x="11836" y="55335"/>
                    <a:pt x="8573" y="57317"/>
                  </a:cubicBezTo>
                  <a:cubicBezTo>
                    <a:pt x="8263" y="57508"/>
                    <a:pt x="7930" y="57722"/>
                    <a:pt x="7620" y="57960"/>
                  </a:cubicBezTo>
                  <a:cubicBezTo>
                    <a:pt x="3048" y="61330"/>
                    <a:pt x="0" y="68426"/>
                    <a:pt x="1358" y="72533"/>
                  </a:cubicBezTo>
                  <a:lnTo>
                    <a:pt x="1703" y="72367"/>
                  </a:lnTo>
                  <a:cubicBezTo>
                    <a:pt x="393" y="68390"/>
                    <a:pt x="3346" y="61544"/>
                    <a:pt x="7775" y="58258"/>
                  </a:cubicBezTo>
                  <a:cubicBezTo>
                    <a:pt x="8073" y="58032"/>
                    <a:pt x="8394" y="57817"/>
                    <a:pt x="8704" y="57627"/>
                  </a:cubicBezTo>
                  <a:cubicBezTo>
                    <a:pt x="11869" y="55700"/>
                    <a:pt x="15042" y="55457"/>
                    <a:pt x="18143" y="55457"/>
                  </a:cubicBezTo>
                  <a:cubicBezTo>
                    <a:pt x="18682" y="55457"/>
                    <a:pt x="19219" y="55465"/>
                    <a:pt x="19753" y="55472"/>
                  </a:cubicBezTo>
                  <a:cubicBezTo>
                    <a:pt x="20348" y="55484"/>
                    <a:pt x="20979" y="55484"/>
                    <a:pt x="21598" y="55484"/>
                  </a:cubicBezTo>
                  <a:cubicBezTo>
                    <a:pt x="25015" y="55472"/>
                    <a:pt x="31254" y="54698"/>
                    <a:pt x="34517" y="49650"/>
                  </a:cubicBezTo>
                  <a:cubicBezTo>
                    <a:pt x="35826" y="47626"/>
                    <a:pt x="36374" y="45399"/>
                    <a:pt x="36195" y="42815"/>
                  </a:cubicBezTo>
                  <a:cubicBezTo>
                    <a:pt x="36029" y="40458"/>
                    <a:pt x="35255" y="38232"/>
                    <a:pt x="34612" y="36553"/>
                  </a:cubicBezTo>
                  <a:cubicBezTo>
                    <a:pt x="32564" y="31207"/>
                    <a:pt x="30576" y="26492"/>
                    <a:pt x="28575" y="22146"/>
                  </a:cubicBezTo>
                  <a:cubicBezTo>
                    <a:pt x="27599" y="20063"/>
                    <a:pt x="26837" y="18015"/>
                    <a:pt x="27885" y="15729"/>
                  </a:cubicBezTo>
                  <a:cubicBezTo>
                    <a:pt x="28635" y="14157"/>
                    <a:pt x="30730" y="12074"/>
                    <a:pt x="34231" y="11407"/>
                  </a:cubicBezTo>
                  <a:cubicBezTo>
                    <a:pt x="35094" y="11242"/>
                    <a:pt x="35969" y="11157"/>
                    <a:pt x="36873" y="11157"/>
                  </a:cubicBezTo>
                  <a:cubicBezTo>
                    <a:pt x="37541" y="11157"/>
                    <a:pt x="38226" y="11204"/>
                    <a:pt x="38934" y="11300"/>
                  </a:cubicBezTo>
                  <a:cubicBezTo>
                    <a:pt x="41541" y="11645"/>
                    <a:pt x="43875" y="12514"/>
                    <a:pt x="46137" y="13383"/>
                  </a:cubicBezTo>
                  <a:lnTo>
                    <a:pt x="46578" y="13550"/>
                  </a:lnTo>
                  <a:cubicBezTo>
                    <a:pt x="49161" y="14526"/>
                    <a:pt x="51816" y="15443"/>
                    <a:pt x="54483" y="16241"/>
                  </a:cubicBezTo>
                  <a:cubicBezTo>
                    <a:pt x="60210" y="17967"/>
                    <a:pt x="65163" y="18932"/>
                    <a:pt x="70093" y="19289"/>
                  </a:cubicBezTo>
                  <a:cubicBezTo>
                    <a:pt x="71526" y="19389"/>
                    <a:pt x="72980" y="19439"/>
                    <a:pt x="74448" y="19439"/>
                  </a:cubicBezTo>
                  <a:cubicBezTo>
                    <a:pt x="77160" y="19439"/>
                    <a:pt x="79924" y="19267"/>
                    <a:pt x="82713" y="18920"/>
                  </a:cubicBezTo>
                  <a:cubicBezTo>
                    <a:pt x="87357" y="18336"/>
                    <a:pt x="92179" y="17229"/>
                    <a:pt x="97048" y="15622"/>
                  </a:cubicBezTo>
                  <a:cubicBezTo>
                    <a:pt x="107311" y="12228"/>
                    <a:pt x="116884" y="6930"/>
                    <a:pt x="124742" y="274"/>
                  </a:cubicBezTo>
                  <a:lnTo>
                    <a:pt x="124552"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9"/>
            <p:cNvSpPr/>
            <p:nvPr/>
          </p:nvSpPr>
          <p:spPr>
            <a:xfrm>
              <a:off x="-395275" y="995560"/>
              <a:ext cx="5436618" cy="2943501"/>
            </a:xfrm>
            <a:custGeom>
              <a:avLst/>
              <a:gdLst/>
              <a:ahLst/>
              <a:cxnLst/>
              <a:rect l="l" t="t" r="r" b="b"/>
              <a:pathLst>
                <a:path w="128207" h="69414" extrusionOk="0">
                  <a:moveTo>
                    <a:pt x="127993" y="0"/>
                  </a:moveTo>
                  <a:cubicBezTo>
                    <a:pt x="120075" y="6978"/>
                    <a:pt x="110336" y="12300"/>
                    <a:pt x="99822" y="15431"/>
                  </a:cubicBezTo>
                  <a:cubicBezTo>
                    <a:pt x="94822" y="16919"/>
                    <a:pt x="89821" y="17860"/>
                    <a:pt x="84928" y="18217"/>
                  </a:cubicBezTo>
                  <a:cubicBezTo>
                    <a:pt x="83282" y="18335"/>
                    <a:pt x="81634" y="18394"/>
                    <a:pt x="79991" y="18394"/>
                  </a:cubicBezTo>
                  <a:cubicBezTo>
                    <a:pt x="77153" y="18394"/>
                    <a:pt x="74327" y="18219"/>
                    <a:pt x="71545" y="17872"/>
                  </a:cubicBezTo>
                  <a:cubicBezTo>
                    <a:pt x="66140" y="17181"/>
                    <a:pt x="60639" y="15812"/>
                    <a:pt x="54733" y="13669"/>
                  </a:cubicBezTo>
                  <a:cubicBezTo>
                    <a:pt x="51912" y="12657"/>
                    <a:pt x="49114" y="11514"/>
                    <a:pt x="46375" y="10264"/>
                  </a:cubicBezTo>
                  <a:lnTo>
                    <a:pt x="45911" y="10061"/>
                  </a:lnTo>
                  <a:cubicBezTo>
                    <a:pt x="43565" y="8990"/>
                    <a:pt x="41136" y="7882"/>
                    <a:pt x="38446" y="7442"/>
                  </a:cubicBezTo>
                  <a:cubicBezTo>
                    <a:pt x="37615" y="7303"/>
                    <a:pt x="36809" y="7235"/>
                    <a:pt x="36017" y="7235"/>
                  </a:cubicBezTo>
                  <a:cubicBezTo>
                    <a:pt x="35176" y="7235"/>
                    <a:pt x="34350" y="7312"/>
                    <a:pt x="33528" y="7466"/>
                  </a:cubicBezTo>
                  <a:cubicBezTo>
                    <a:pt x="30992" y="7954"/>
                    <a:pt x="27897" y="9656"/>
                    <a:pt x="26766" y="12347"/>
                  </a:cubicBezTo>
                  <a:cubicBezTo>
                    <a:pt x="25658" y="14967"/>
                    <a:pt x="26718" y="17300"/>
                    <a:pt x="27873" y="19467"/>
                  </a:cubicBezTo>
                  <a:cubicBezTo>
                    <a:pt x="30373" y="24111"/>
                    <a:pt x="32850" y="29099"/>
                    <a:pt x="35231" y="34326"/>
                  </a:cubicBezTo>
                  <a:cubicBezTo>
                    <a:pt x="36945" y="38100"/>
                    <a:pt x="38553" y="42982"/>
                    <a:pt x="35707" y="47387"/>
                  </a:cubicBezTo>
                  <a:cubicBezTo>
                    <a:pt x="34864" y="48680"/>
                    <a:pt x="31635" y="52730"/>
                    <a:pt x="24016" y="52730"/>
                  </a:cubicBezTo>
                  <a:cubicBezTo>
                    <a:pt x="23563" y="52730"/>
                    <a:pt x="23095" y="52716"/>
                    <a:pt x="22610" y="52686"/>
                  </a:cubicBezTo>
                  <a:cubicBezTo>
                    <a:pt x="21908" y="52638"/>
                    <a:pt x="21170" y="52578"/>
                    <a:pt x="20467" y="52519"/>
                  </a:cubicBezTo>
                  <a:cubicBezTo>
                    <a:pt x="19086" y="52406"/>
                    <a:pt x="17685" y="52289"/>
                    <a:pt x="16273" y="52289"/>
                  </a:cubicBezTo>
                  <a:cubicBezTo>
                    <a:pt x="13802" y="52289"/>
                    <a:pt x="11295" y="52648"/>
                    <a:pt x="8787" y="54019"/>
                  </a:cubicBezTo>
                  <a:cubicBezTo>
                    <a:pt x="8442" y="54198"/>
                    <a:pt x="8097" y="54412"/>
                    <a:pt x="7775" y="54626"/>
                  </a:cubicBezTo>
                  <a:cubicBezTo>
                    <a:pt x="2905" y="57960"/>
                    <a:pt x="0" y="65151"/>
                    <a:pt x="1810" y="69414"/>
                  </a:cubicBezTo>
                  <a:lnTo>
                    <a:pt x="2120" y="69152"/>
                  </a:lnTo>
                  <a:cubicBezTo>
                    <a:pt x="393" y="65044"/>
                    <a:pt x="3191" y="58127"/>
                    <a:pt x="7894" y="54912"/>
                  </a:cubicBezTo>
                  <a:cubicBezTo>
                    <a:pt x="8216" y="54686"/>
                    <a:pt x="8525" y="54495"/>
                    <a:pt x="8859" y="54317"/>
                  </a:cubicBezTo>
                  <a:cubicBezTo>
                    <a:pt x="11282" y="52996"/>
                    <a:pt x="13724" y="52646"/>
                    <a:pt x="16143" y="52646"/>
                  </a:cubicBezTo>
                  <a:cubicBezTo>
                    <a:pt x="17539" y="52646"/>
                    <a:pt x="18928" y="52763"/>
                    <a:pt x="20301" y="52876"/>
                  </a:cubicBezTo>
                  <a:cubicBezTo>
                    <a:pt x="21015" y="52936"/>
                    <a:pt x="21741" y="52995"/>
                    <a:pt x="22456" y="53043"/>
                  </a:cubicBezTo>
                  <a:cubicBezTo>
                    <a:pt x="22832" y="53063"/>
                    <a:pt x="23248" y="53076"/>
                    <a:pt x="23697" y="53076"/>
                  </a:cubicBezTo>
                  <a:cubicBezTo>
                    <a:pt x="25405" y="53076"/>
                    <a:pt x="27576" y="52885"/>
                    <a:pt x="29754" y="52150"/>
                  </a:cubicBezTo>
                  <a:cubicBezTo>
                    <a:pt x="32493" y="51221"/>
                    <a:pt x="34588" y="49661"/>
                    <a:pt x="35969" y="47506"/>
                  </a:cubicBezTo>
                  <a:cubicBezTo>
                    <a:pt x="38934" y="42922"/>
                    <a:pt x="37315" y="37898"/>
                    <a:pt x="35552" y="34064"/>
                  </a:cubicBezTo>
                  <a:cubicBezTo>
                    <a:pt x="33171" y="28825"/>
                    <a:pt x="30707" y="23813"/>
                    <a:pt x="28206" y="19170"/>
                  </a:cubicBezTo>
                  <a:cubicBezTo>
                    <a:pt x="27075" y="17062"/>
                    <a:pt x="26063" y="14824"/>
                    <a:pt x="27087" y="12383"/>
                  </a:cubicBezTo>
                  <a:cubicBezTo>
                    <a:pt x="28147" y="9859"/>
                    <a:pt x="31064" y="8275"/>
                    <a:pt x="33493" y="7811"/>
                  </a:cubicBezTo>
                  <a:cubicBezTo>
                    <a:pt x="34283" y="7665"/>
                    <a:pt x="35079" y="7591"/>
                    <a:pt x="35891" y="7591"/>
                  </a:cubicBezTo>
                  <a:cubicBezTo>
                    <a:pt x="36670" y="7591"/>
                    <a:pt x="37463" y="7659"/>
                    <a:pt x="38279" y="7799"/>
                  </a:cubicBezTo>
                  <a:cubicBezTo>
                    <a:pt x="40934" y="8240"/>
                    <a:pt x="43339" y="9347"/>
                    <a:pt x="45673" y="10395"/>
                  </a:cubicBezTo>
                  <a:lnTo>
                    <a:pt x="46137" y="10609"/>
                  </a:lnTo>
                  <a:cubicBezTo>
                    <a:pt x="48876" y="11859"/>
                    <a:pt x="51685" y="13002"/>
                    <a:pt x="54507" y="14026"/>
                  </a:cubicBezTo>
                  <a:cubicBezTo>
                    <a:pt x="60436" y="16193"/>
                    <a:pt x="65961" y="17574"/>
                    <a:pt x="71390" y="18253"/>
                  </a:cubicBezTo>
                  <a:cubicBezTo>
                    <a:pt x="74180" y="18605"/>
                    <a:pt x="77007" y="18783"/>
                    <a:pt x="79842" y="18783"/>
                  </a:cubicBezTo>
                  <a:cubicBezTo>
                    <a:pt x="81509" y="18783"/>
                    <a:pt x="83178" y="18721"/>
                    <a:pt x="84844" y="18598"/>
                  </a:cubicBezTo>
                  <a:cubicBezTo>
                    <a:pt x="89773" y="18229"/>
                    <a:pt x="94810" y="17288"/>
                    <a:pt x="99834" y="15800"/>
                  </a:cubicBezTo>
                  <a:cubicBezTo>
                    <a:pt x="110419" y="12657"/>
                    <a:pt x="120230" y="7287"/>
                    <a:pt x="128207" y="262"/>
                  </a:cubicBezTo>
                  <a:lnTo>
                    <a:pt x="127993"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9"/>
            <p:cNvSpPr/>
            <p:nvPr/>
          </p:nvSpPr>
          <p:spPr>
            <a:xfrm>
              <a:off x="-380645" y="1123287"/>
              <a:ext cx="5539153" cy="2808738"/>
            </a:xfrm>
            <a:custGeom>
              <a:avLst/>
              <a:gdLst/>
              <a:ahLst/>
              <a:cxnLst/>
              <a:rect l="l" t="t" r="r" b="b"/>
              <a:pathLst>
                <a:path w="130625" h="66236" extrusionOk="0">
                  <a:moveTo>
                    <a:pt x="130410" y="1"/>
                  </a:moveTo>
                  <a:cubicBezTo>
                    <a:pt x="118480" y="10919"/>
                    <a:pt x="102323" y="17420"/>
                    <a:pt x="86059" y="17860"/>
                  </a:cubicBezTo>
                  <a:cubicBezTo>
                    <a:pt x="85432" y="17877"/>
                    <a:pt x="84805" y="17885"/>
                    <a:pt x="84177" y="17885"/>
                  </a:cubicBezTo>
                  <a:cubicBezTo>
                    <a:pt x="71404" y="17885"/>
                    <a:pt x="58554" y="14415"/>
                    <a:pt x="44947" y="7299"/>
                  </a:cubicBezTo>
                  <a:lnTo>
                    <a:pt x="44542" y="7085"/>
                  </a:lnTo>
                  <a:cubicBezTo>
                    <a:pt x="41287" y="5383"/>
                    <a:pt x="37932" y="3631"/>
                    <a:pt x="34095" y="3631"/>
                  </a:cubicBezTo>
                  <a:cubicBezTo>
                    <a:pt x="33342" y="3631"/>
                    <a:pt x="32571" y="3698"/>
                    <a:pt x="31778" y="3846"/>
                  </a:cubicBezTo>
                  <a:cubicBezTo>
                    <a:pt x="29159" y="4347"/>
                    <a:pt x="26004" y="6132"/>
                    <a:pt x="24920" y="9014"/>
                  </a:cubicBezTo>
                  <a:cubicBezTo>
                    <a:pt x="24420" y="10288"/>
                    <a:pt x="24397" y="11609"/>
                    <a:pt x="24813" y="13038"/>
                  </a:cubicBezTo>
                  <a:cubicBezTo>
                    <a:pt x="25182" y="14336"/>
                    <a:pt x="25849" y="15503"/>
                    <a:pt x="26468" y="16491"/>
                  </a:cubicBezTo>
                  <a:cubicBezTo>
                    <a:pt x="29492" y="21468"/>
                    <a:pt x="32398" y="26647"/>
                    <a:pt x="35124" y="31850"/>
                  </a:cubicBezTo>
                  <a:cubicBezTo>
                    <a:pt x="36970" y="35398"/>
                    <a:pt x="39065" y="40625"/>
                    <a:pt x="36112" y="45221"/>
                  </a:cubicBezTo>
                  <a:cubicBezTo>
                    <a:pt x="34419" y="47833"/>
                    <a:pt x="30672" y="50363"/>
                    <a:pt x="24958" y="50363"/>
                  </a:cubicBezTo>
                  <a:cubicBezTo>
                    <a:pt x="24162" y="50363"/>
                    <a:pt x="23328" y="50314"/>
                    <a:pt x="22456" y="50209"/>
                  </a:cubicBezTo>
                  <a:cubicBezTo>
                    <a:pt x="21658" y="50102"/>
                    <a:pt x="20837" y="49983"/>
                    <a:pt x="20039" y="49864"/>
                  </a:cubicBezTo>
                  <a:cubicBezTo>
                    <a:pt x="18131" y="49583"/>
                    <a:pt x="16193" y="49297"/>
                    <a:pt x="14243" y="49297"/>
                  </a:cubicBezTo>
                  <a:cubicBezTo>
                    <a:pt x="12138" y="49297"/>
                    <a:pt x="10019" y="49630"/>
                    <a:pt x="7906" y="50662"/>
                  </a:cubicBezTo>
                  <a:cubicBezTo>
                    <a:pt x="5180" y="52007"/>
                    <a:pt x="2822" y="54567"/>
                    <a:pt x="1477" y="57710"/>
                  </a:cubicBezTo>
                  <a:cubicBezTo>
                    <a:pt x="120" y="60842"/>
                    <a:pt x="1" y="63961"/>
                    <a:pt x="1167" y="66235"/>
                  </a:cubicBezTo>
                  <a:lnTo>
                    <a:pt x="1513" y="65985"/>
                  </a:lnTo>
                  <a:cubicBezTo>
                    <a:pt x="417" y="63794"/>
                    <a:pt x="525" y="60818"/>
                    <a:pt x="1834" y="57794"/>
                  </a:cubicBezTo>
                  <a:cubicBezTo>
                    <a:pt x="3144" y="54769"/>
                    <a:pt x="5382" y="52317"/>
                    <a:pt x="7990" y="51043"/>
                  </a:cubicBezTo>
                  <a:cubicBezTo>
                    <a:pt x="10026" y="50040"/>
                    <a:pt x="12088" y="49714"/>
                    <a:pt x="14145" y="49714"/>
                  </a:cubicBezTo>
                  <a:cubicBezTo>
                    <a:pt x="16067" y="49714"/>
                    <a:pt x="17985" y="49999"/>
                    <a:pt x="19872" y="50281"/>
                  </a:cubicBezTo>
                  <a:cubicBezTo>
                    <a:pt x="20670" y="50400"/>
                    <a:pt x="21503" y="50519"/>
                    <a:pt x="22313" y="50626"/>
                  </a:cubicBezTo>
                  <a:cubicBezTo>
                    <a:pt x="23084" y="50717"/>
                    <a:pt x="23892" y="50767"/>
                    <a:pt x="24717" y="50767"/>
                  </a:cubicBezTo>
                  <a:cubicBezTo>
                    <a:pt x="29047" y="50767"/>
                    <a:pt x="33852" y="49390"/>
                    <a:pt x="36422" y="45399"/>
                  </a:cubicBezTo>
                  <a:cubicBezTo>
                    <a:pt x="37910" y="43089"/>
                    <a:pt x="39422" y="39148"/>
                    <a:pt x="35481" y="31600"/>
                  </a:cubicBezTo>
                  <a:cubicBezTo>
                    <a:pt x="32767" y="26397"/>
                    <a:pt x="29850" y="21218"/>
                    <a:pt x="26814" y="16229"/>
                  </a:cubicBezTo>
                  <a:cubicBezTo>
                    <a:pt x="25492" y="14038"/>
                    <a:pt x="24277" y="11705"/>
                    <a:pt x="25266" y="9085"/>
                  </a:cubicBezTo>
                  <a:cubicBezTo>
                    <a:pt x="26302" y="6418"/>
                    <a:pt x="29254" y="4739"/>
                    <a:pt x="31743" y="4275"/>
                  </a:cubicBezTo>
                  <a:cubicBezTo>
                    <a:pt x="32514" y="4129"/>
                    <a:pt x="33266" y="4063"/>
                    <a:pt x="34001" y="4063"/>
                  </a:cubicBezTo>
                  <a:cubicBezTo>
                    <a:pt x="37756" y="4063"/>
                    <a:pt x="41066" y="5797"/>
                    <a:pt x="44292" y="7490"/>
                  </a:cubicBezTo>
                  <a:lnTo>
                    <a:pt x="44697" y="7704"/>
                  </a:lnTo>
                  <a:cubicBezTo>
                    <a:pt x="58338" y="14854"/>
                    <a:pt x="71244" y="18326"/>
                    <a:pt x="84074" y="18326"/>
                  </a:cubicBezTo>
                  <a:cubicBezTo>
                    <a:pt x="84704" y="18326"/>
                    <a:pt x="85334" y="18317"/>
                    <a:pt x="85964" y="18301"/>
                  </a:cubicBezTo>
                  <a:cubicBezTo>
                    <a:pt x="102335" y="17848"/>
                    <a:pt x="118623" y="11288"/>
                    <a:pt x="130624" y="287"/>
                  </a:cubicBezTo>
                  <a:lnTo>
                    <a:pt x="130410"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9" name="Google Shape;179;p9"/>
          <p:cNvSpPr txBox="1">
            <a:spLocks noGrp="1"/>
          </p:cNvSpPr>
          <p:nvPr>
            <p:ph type="title"/>
          </p:nvPr>
        </p:nvSpPr>
        <p:spPr>
          <a:xfrm>
            <a:off x="1456900" y="1982132"/>
            <a:ext cx="5393600" cy="1058000"/>
          </a:xfrm>
          <a:prstGeom prst="rect">
            <a:avLst/>
          </a:prstGeom>
        </p:spPr>
        <p:txBody>
          <a:bodyPr spcFirstLastPara="1" wrap="square" lIns="121897" tIns="121897" rIns="121897" bIns="121897" anchor="b" anchorCtr="0">
            <a:noAutofit/>
          </a:bodyPr>
          <a:lstStyle>
            <a:lvl1pPr lvl="0" algn="l">
              <a:spcBef>
                <a:spcPts val="0"/>
              </a:spcBef>
              <a:spcAft>
                <a:spcPts val="0"/>
              </a:spcAft>
              <a:buSzPts val="4200"/>
              <a:buNone/>
              <a:defRPr sz="5300">
                <a:solidFill>
                  <a:schemeClr val="dk2"/>
                </a:solidFill>
              </a:defRPr>
            </a:lvl1pPr>
            <a:lvl2pPr lvl="1" algn="ctr">
              <a:spcBef>
                <a:spcPts val="0"/>
              </a:spcBef>
              <a:spcAft>
                <a:spcPts val="0"/>
              </a:spcAft>
              <a:buSzPts val="4200"/>
              <a:buNone/>
              <a:defRPr sz="5600"/>
            </a:lvl2pPr>
            <a:lvl3pPr lvl="2" algn="ctr">
              <a:spcBef>
                <a:spcPts val="0"/>
              </a:spcBef>
              <a:spcAft>
                <a:spcPts val="0"/>
              </a:spcAft>
              <a:buSzPts val="4200"/>
              <a:buNone/>
              <a:defRPr sz="5600"/>
            </a:lvl3pPr>
            <a:lvl4pPr lvl="3" algn="ctr">
              <a:spcBef>
                <a:spcPts val="0"/>
              </a:spcBef>
              <a:spcAft>
                <a:spcPts val="0"/>
              </a:spcAft>
              <a:buSzPts val="4200"/>
              <a:buNone/>
              <a:defRPr sz="5600"/>
            </a:lvl4pPr>
            <a:lvl5pPr lvl="4" algn="ctr">
              <a:spcBef>
                <a:spcPts val="0"/>
              </a:spcBef>
              <a:spcAft>
                <a:spcPts val="0"/>
              </a:spcAft>
              <a:buSzPts val="4200"/>
              <a:buNone/>
              <a:defRPr sz="5600"/>
            </a:lvl5pPr>
            <a:lvl6pPr lvl="5" algn="ctr">
              <a:spcBef>
                <a:spcPts val="0"/>
              </a:spcBef>
              <a:spcAft>
                <a:spcPts val="0"/>
              </a:spcAft>
              <a:buSzPts val="4200"/>
              <a:buNone/>
              <a:defRPr sz="5600"/>
            </a:lvl6pPr>
            <a:lvl7pPr lvl="6" algn="ctr">
              <a:spcBef>
                <a:spcPts val="0"/>
              </a:spcBef>
              <a:spcAft>
                <a:spcPts val="0"/>
              </a:spcAft>
              <a:buSzPts val="4200"/>
              <a:buNone/>
              <a:defRPr sz="5600"/>
            </a:lvl7pPr>
            <a:lvl8pPr lvl="7" algn="ctr">
              <a:spcBef>
                <a:spcPts val="0"/>
              </a:spcBef>
              <a:spcAft>
                <a:spcPts val="0"/>
              </a:spcAft>
              <a:buSzPts val="4200"/>
              <a:buNone/>
              <a:defRPr sz="5600"/>
            </a:lvl8pPr>
            <a:lvl9pPr lvl="8" algn="ctr">
              <a:spcBef>
                <a:spcPts val="0"/>
              </a:spcBef>
              <a:spcAft>
                <a:spcPts val="0"/>
              </a:spcAft>
              <a:buSzPts val="4200"/>
              <a:buNone/>
              <a:defRPr sz="5600"/>
            </a:lvl9pPr>
          </a:lstStyle>
          <a:p>
            <a:endParaRPr/>
          </a:p>
        </p:txBody>
      </p:sp>
      <p:sp>
        <p:nvSpPr>
          <p:cNvPr id="180" name="Google Shape;180;p9"/>
          <p:cNvSpPr txBox="1">
            <a:spLocks noGrp="1"/>
          </p:cNvSpPr>
          <p:nvPr>
            <p:ph type="subTitle" idx="1"/>
          </p:nvPr>
        </p:nvSpPr>
        <p:spPr>
          <a:xfrm>
            <a:off x="1456900" y="3155928"/>
            <a:ext cx="4923600" cy="2023600"/>
          </a:xfrm>
          <a:prstGeom prst="rect">
            <a:avLst/>
          </a:prstGeom>
        </p:spPr>
        <p:txBody>
          <a:bodyPr spcFirstLastPara="1" wrap="square" lIns="121897" tIns="121897" rIns="121897" bIns="121897" anchor="t" anchorCtr="0">
            <a:noAutofit/>
          </a:bodyPr>
          <a:lstStyle>
            <a:lvl1pPr lvl="0">
              <a:lnSpc>
                <a:spcPct val="100000"/>
              </a:lnSpc>
              <a:spcBef>
                <a:spcPts val="0"/>
              </a:spcBef>
              <a:spcAft>
                <a:spcPts val="0"/>
              </a:spcAft>
              <a:buSzPts val="2100"/>
              <a:buNone/>
              <a:defRPr/>
            </a:lvl1pPr>
            <a:lvl2pPr lvl="1" algn="ctr">
              <a:lnSpc>
                <a:spcPct val="100000"/>
              </a:lnSpc>
              <a:spcBef>
                <a:spcPts val="1333"/>
              </a:spcBef>
              <a:spcAft>
                <a:spcPts val="0"/>
              </a:spcAft>
              <a:buSzPts val="2100"/>
              <a:buNone/>
              <a:defRPr sz="2800"/>
            </a:lvl2pPr>
            <a:lvl3pPr lvl="2" algn="ctr">
              <a:lnSpc>
                <a:spcPct val="100000"/>
              </a:lnSpc>
              <a:spcBef>
                <a:spcPts val="0"/>
              </a:spcBef>
              <a:spcAft>
                <a:spcPts val="0"/>
              </a:spcAft>
              <a:buSzPts val="2100"/>
              <a:buNone/>
              <a:defRPr sz="2800"/>
            </a:lvl3pPr>
            <a:lvl4pPr lvl="3" algn="ctr">
              <a:lnSpc>
                <a:spcPct val="100000"/>
              </a:lnSpc>
              <a:spcBef>
                <a:spcPts val="0"/>
              </a:spcBef>
              <a:spcAft>
                <a:spcPts val="0"/>
              </a:spcAft>
              <a:buSzPts val="2100"/>
              <a:buNone/>
              <a:defRPr sz="2800"/>
            </a:lvl4pPr>
            <a:lvl5pPr lvl="4" algn="ctr">
              <a:lnSpc>
                <a:spcPct val="100000"/>
              </a:lnSpc>
              <a:spcBef>
                <a:spcPts val="0"/>
              </a:spcBef>
              <a:spcAft>
                <a:spcPts val="0"/>
              </a:spcAft>
              <a:buSzPts val="2100"/>
              <a:buNone/>
              <a:defRPr sz="2800"/>
            </a:lvl5pPr>
            <a:lvl6pPr lvl="5" algn="ctr">
              <a:lnSpc>
                <a:spcPct val="100000"/>
              </a:lnSpc>
              <a:spcBef>
                <a:spcPts val="0"/>
              </a:spcBef>
              <a:spcAft>
                <a:spcPts val="0"/>
              </a:spcAft>
              <a:buSzPts val="2100"/>
              <a:buNone/>
              <a:defRPr sz="2800"/>
            </a:lvl6pPr>
            <a:lvl7pPr lvl="6" algn="ctr">
              <a:lnSpc>
                <a:spcPct val="100000"/>
              </a:lnSpc>
              <a:spcBef>
                <a:spcPts val="0"/>
              </a:spcBef>
              <a:spcAft>
                <a:spcPts val="0"/>
              </a:spcAft>
              <a:buSzPts val="2100"/>
              <a:buNone/>
              <a:defRPr sz="2800"/>
            </a:lvl7pPr>
            <a:lvl8pPr lvl="7" algn="ctr">
              <a:lnSpc>
                <a:spcPct val="100000"/>
              </a:lnSpc>
              <a:spcBef>
                <a:spcPts val="0"/>
              </a:spcBef>
              <a:spcAft>
                <a:spcPts val="0"/>
              </a:spcAft>
              <a:buSzPts val="2100"/>
              <a:buNone/>
              <a:defRPr sz="2800"/>
            </a:lvl8pPr>
            <a:lvl9pPr lvl="8" algn="ctr">
              <a:lnSpc>
                <a:spcPct val="100000"/>
              </a:lnSpc>
              <a:spcBef>
                <a:spcPts val="0"/>
              </a:spcBef>
              <a:spcAft>
                <a:spcPts val="0"/>
              </a:spcAft>
              <a:buSzPts val="2100"/>
              <a:buNone/>
              <a:defRPr sz="2800"/>
            </a:lvl9pPr>
          </a:lstStyle>
          <a:p>
            <a:endParaRPr/>
          </a:p>
        </p:txBody>
      </p:sp>
    </p:spTree>
    <p:extLst>
      <p:ext uri="{BB962C8B-B14F-4D97-AF65-F5344CB8AC3E}">
        <p14:creationId xmlns:p14="http://schemas.microsoft.com/office/powerpoint/2010/main" val="27355576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p:spPr>
        <p:txBody>
          <a:bodyPr anchor="t"/>
          <a:lstStyle>
            <a:lvl1pPr algn="l">
              <a:defRPr sz="5332"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666">
                <a:solidFill>
                  <a:schemeClr val="tx1">
                    <a:tint val="75000"/>
                  </a:schemeClr>
                </a:solidFill>
              </a:defRPr>
            </a:lvl1pPr>
            <a:lvl2pPr marL="609422" indent="0">
              <a:buNone/>
              <a:defRPr sz="2399">
                <a:solidFill>
                  <a:schemeClr val="tx1">
                    <a:tint val="75000"/>
                  </a:schemeClr>
                </a:solidFill>
              </a:defRPr>
            </a:lvl2pPr>
            <a:lvl3pPr marL="1218845" indent="0">
              <a:buNone/>
              <a:defRPr sz="2133">
                <a:solidFill>
                  <a:schemeClr val="tx1">
                    <a:tint val="75000"/>
                  </a:schemeClr>
                </a:solidFill>
              </a:defRPr>
            </a:lvl3pPr>
            <a:lvl4pPr marL="1828267" indent="0">
              <a:buNone/>
              <a:defRPr sz="1866">
                <a:solidFill>
                  <a:schemeClr val="tx1">
                    <a:tint val="75000"/>
                  </a:schemeClr>
                </a:solidFill>
              </a:defRPr>
            </a:lvl4pPr>
            <a:lvl5pPr marL="2437689" indent="0">
              <a:buNone/>
              <a:defRPr sz="1866">
                <a:solidFill>
                  <a:schemeClr val="tx1">
                    <a:tint val="75000"/>
                  </a:schemeClr>
                </a:solidFill>
              </a:defRPr>
            </a:lvl5pPr>
            <a:lvl6pPr marL="3047111" indent="0">
              <a:buNone/>
              <a:defRPr sz="1866">
                <a:solidFill>
                  <a:schemeClr val="tx1">
                    <a:tint val="75000"/>
                  </a:schemeClr>
                </a:solidFill>
              </a:defRPr>
            </a:lvl6pPr>
            <a:lvl7pPr marL="3656534" indent="0">
              <a:buNone/>
              <a:defRPr sz="1866">
                <a:solidFill>
                  <a:schemeClr val="tx1">
                    <a:tint val="75000"/>
                  </a:schemeClr>
                </a:solidFill>
              </a:defRPr>
            </a:lvl7pPr>
            <a:lvl8pPr marL="4265955" indent="0">
              <a:buNone/>
              <a:defRPr sz="1866">
                <a:solidFill>
                  <a:schemeClr val="tx1">
                    <a:tint val="75000"/>
                  </a:schemeClr>
                </a:solidFill>
              </a:defRPr>
            </a:lvl8pPr>
            <a:lvl9pPr marL="4875378" indent="0">
              <a:buNone/>
              <a:defRPr sz="1866">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D1176A7-B091-469C-82C8-89C693043C40}" type="datetimeFigureOut">
              <a:rPr lang="en-US" smtClean="0">
                <a:solidFill>
                  <a:prstClr val="black">
                    <a:tint val="75000"/>
                  </a:prstClr>
                </a:solidFill>
              </a:rPr>
              <a:pPr/>
              <a:t>4/19/2023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939B1FA-81F2-4940-9AF3-5EAFB5D6669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895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2"/>
            <a:ext cx="5384800" cy="4525963"/>
          </a:xfrm>
        </p:spPr>
        <p:txBody>
          <a:bodyPr/>
          <a:lstStyle>
            <a:lvl1pPr>
              <a:defRPr sz="3732"/>
            </a:lvl1pPr>
            <a:lvl2pPr>
              <a:defRPr sz="3199"/>
            </a:lvl2pPr>
            <a:lvl3pPr>
              <a:defRPr sz="2666"/>
            </a:lvl3pPr>
            <a:lvl4pPr>
              <a:defRPr sz="2399"/>
            </a:lvl4pPr>
            <a:lvl5pPr>
              <a:defRPr sz="2399"/>
            </a:lvl5pPr>
            <a:lvl6pPr>
              <a:defRPr sz="2399"/>
            </a:lvl6pPr>
            <a:lvl7pPr>
              <a:defRPr sz="2399"/>
            </a:lvl7pPr>
            <a:lvl8pPr>
              <a:defRPr sz="2399"/>
            </a:lvl8pPr>
            <a:lvl9pPr>
              <a:defRPr sz="23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3732"/>
            </a:lvl1pPr>
            <a:lvl2pPr>
              <a:defRPr sz="3199"/>
            </a:lvl2pPr>
            <a:lvl3pPr>
              <a:defRPr sz="2666"/>
            </a:lvl3pPr>
            <a:lvl4pPr>
              <a:defRPr sz="2399"/>
            </a:lvl4pPr>
            <a:lvl5pPr>
              <a:defRPr sz="2399"/>
            </a:lvl5pPr>
            <a:lvl6pPr>
              <a:defRPr sz="2399"/>
            </a:lvl6pPr>
            <a:lvl7pPr>
              <a:defRPr sz="2399"/>
            </a:lvl7pPr>
            <a:lvl8pPr>
              <a:defRPr sz="2399"/>
            </a:lvl8pPr>
            <a:lvl9pPr>
              <a:defRPr sz="23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D1176A7-B091-469C-82C8-89C693043C40}" type="datetimeFigureOut">
              <a:rPr lang="en-US" smtClean="0">
                <a:solidFill>
                  <a:prstClr val="black">
                    <a:tint val="75000"/>
                  </a:prstClr>
                </a:solidFill>
              </a:rPr>
              <a:pPr/>
              <a:t>4/19/2023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939B1FA-81F2-4940-9AF3-5EAFB5D6669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122821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4"/>
            <a:ext cx="5386917" cy="639763"/>
          </a:xfrm>
        </p:spPr>
        <p:txBody>
          <a:bodyPr anchor="b"/>
          <a:lstStyle>
            <a:lvl1pPr marL="0" indent="0">
              <a:buNone/>
              <a:defRPr sz="3199" b="1"/>
            </a:lvl1pPr>
            <a:lvl2pPr marL="609422" indent="0">
              <a:buNone/>
              <a:defRPr sz="2666" b="1"/>
            </a:lvl2pPr>
            <a:lvl3pPr marL="1218845" indent="0">
              <a:buNone/>
              <a:defRPr sz="2399" b="1"/>
            </a:lvl3pPr>
            <a:lvl4pPr marL="1828267" indent="0">
              <a:buNone/>
              <a:defRPr sz="2133" b="1"/>
            </a:lvl4pPr>
            <a:lvl5pPr marL="2437689" indent="0">
              <a:buNone/>
              <a:defRPr sz="2133" b="1"/>
            </a:lvl5pPr>
            <a:lvl6pPr marL="3047111" indent="0">
              <a:buNone/>
              <a:defRPr sz="2133" b="1"/>
            </a:lvl6pPr>
            <a:lvl7pPr marL="3656534" indent="0">
              <a:buNone/>
              <a:defRPr sz="2133" b="1"/>
            </a:lvl7pPr>
            <a:lvl8pPr marL="4265955" indent="0">
              <a:buNone/>
              <a:defRPr sz="2133" b="1"/>
            </a:lvl8pPr>
            <a:lvl9pPr marL="48753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199"/>
            </a:lvl1pPr>
            <a:lvl2pPr>
              <a:defRPr sz="2666"/>
            </a:lvl2pPr>
            <a:lvl3pPr>
              <a:defRPr sz="2399"/>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0" y="1535114"/>
            <a:ext cx="5389033" cy="639763"/>
          </a:xfrm>
        </p:spPr>
        <p:txBody>
          <a:bodyPr anchor="b"/>
          <a:lstStyle>
            <a:lvl1pPr marL="0" indent="0">
              <a:buNone/>
              <a:defRPr sz="3199" b="1"/>
            </a:lvl1pPr>
            <a:lvl2pPr marL="609422" indent="0">
              <a:buNone/>
              <a:defRPr sz="2666" b="1"/>
            </a:lvl2pPr>
            <a:lvl3pPr marL="1218845" indent="0">
              <a:buNone/>
              <a:defRPr sz="2399" b="1"/>
            </a:lvl3pPr>
            <a:lvl4pPr marL="1828267" indent="0">
              <a:buNone/>
              <a:defRPr sz="2133" b="1"/>
            </a:lvl4pPr>
            <a:lvl5pPr marL="2437689" indent="0">
              <a:buNone/>
              <a:defRPr sz="2133" b="1"/>
            </a:lvl5pPr>
            <a:lvl6pPr marL="3047111" indent="0">
              <a:buNone/>
              <a:defRPr sz="2133" b="1"/>
            </a:lvl6pPr>
            <a:lvl7pPr marL="3656534" indent="0">
              <a:buNone/>
              <a:defRPr sz="2133" b="1"/>
            </a:lvl7pPr>
            <a:lvl8pPr marL="4265955" indent="0">
              <a:buNone/>
              <a:defRPr sz="2133" b="1"/>
            </a:lvl8pPr>
            <a:lvl9pPr marL="48753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70" y="2174875"/>
            <a:ext cx="5389033" cy="3951288"/>
          </a:xfrm>
        </p:spPr>
        <p:txBody>
          <a:bodyPr/>
          <a:lstStyle>
            <a:lvl1pPr>
              <a:defRPr sz="3199"/>
            </a:lvl1pPr>
            <a:lvl2pPr>
              <a:defRPr sz="2666"/>
            </a:lvl2pPr>
            <a:lvl3pPr>
              <a:defRPr sz="2399"/>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D1176A7-B091-469C-82C8-89C693043C40}" type="datetimeFigureOut">
              <a:rPr lang="en-US" smtClean="0">
                <a:solidFill>
                  <a:prstClr val="black">
                    <a:tint val="75000"/>
                  </a:prstClr>
                </a:solidFill>
              </a:rPr>
              <a:pPr/>
              <a:t>4/19/2023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5939B1FA-81F2-4940-9AF3-5EAFB5D6669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801716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D1176A7-B091-469C-82C8-89C693043C40}" type="datetimeFigureOut">
              <a:rPr lang="en-US" smtClean="0">
                <a:solidFill>
                  <a:prstClr val="black">
                    <a:tint val="75000"/>
                  </a:prstClr>
                </a:solidFill>
              </a:rPr>
              <a:pPr/>
              <a:t>4/19/2023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5939B1FA-81F2-4940-9AF3-5EAFB5D6669B}" type="slidenum">
              <a:rPr lang="en-US" smtClean="0">
                <a:solidFill>
                  <a:prstClr val="black">
                    <a:tint val="75000"/>
                  </a:prstClr>
                </a:solidFill>
              </a:rPr>
              <a:pPr/>
              <a:t>‹#›</a:t>
            </a:fld>
            <a:endParaRPr lang="en-US">
              <a:solidFill>
                <a:prstClr val="black">
                  <a:tint val="75000"/>
                </a:prstClr>
              </a:solidFill>
            </a:endParaRPr>
          </a:p>
        </p:txBody>
      </p:sp>
      <p:sp>
        <p:nvSpPr>
          <p:cNvPr id="6" name="Title 1"/>
          <p:cNvSpPr>
            <a:spLocks noGrp="1"/>
          </p:cNvSpPr>
          <p:nvPr>
            <p:ph type="title"/>
          </p:nvPr>
        </p:nvSpPr>
        <p:spPr>
          <a:xfrm>
            <a:off x="609600" y="274641"/>
            <a:ext cx="10972801" cy="715961"/>
          </a:xfrm>
        </p:spPr>
        <p:txBody>
          <a:bodyPr>
            <a:normAutofit/>
          </a:bodyPr>
          <a:lstStyle>
            <a:lvl1pPr algn="l">
              <a:defRPr sz="3732">
                <a:solidFill>
                  <a:schemeClr val="tx1">
                    <a:lumMod val="65000"/>
                    <a:lumOff val="35000"/>
                  </a:schemeClr>
                </a:solidFill>
              </a:defRPr>
            </a:lvl1pPr>
          </a:lstStyle>
          <a:p>
            <a:r>
              <a:rPr lang="en-US"/>
              <a:t>Click to edit Master title style</a:t>
            </a:r>
          </a:p>
        </p:txBody>
      </p:sp>
    </p:spTree>
    <p:extLst>
      <p:ext uri="{BB962C8B-B14F-4D97-AF65-F5344CB8AC3E}">
        <p14:creationId xmlns:p14="http://schemas.microsoft.com/office/powerpoint/2010/main" val="8605161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2_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D1176A7-B091-469C-82C8-89C693043C40}" type="datetimeFigureOut">
              <a:rPr lang="en-US" smtClean="0">
                <a:solidFill>
                  <a:prstClr val="black">
                    <a:tint val="75000"/>
                  </a:prstClr>
                </a:solidFill>
              </a:rPr>
              <a:pPr/>
              <a:t>4/19/2023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5939B1FA-81F2-4940-9AF3-5EAFB5D6669B}" type="slidenum">
              <a:rPr lang="en-US" smtClean="0">
                <a:solidFill>
                  <a:prstClr val="black">
                    <a:tint val="75000"/>
                  </a:prstClr>
                </a:solidFill>
              </a:rPr>
              <a:pPr/>
              <a:t>‹#›</a:t>
            </a:fld>
            <a:endParaRPr lang="en-US">
              <a:solidFill>
                <a:prstClr val="black">
                  <a:tint val="75000"/>
                </a:prstClr>
              </a:solidFill>
            </a:endParaRPr>
          </a:p>
        </p:txBody>
      </p:sp>
      <p:sp>
        <p:nvSpPr>
          <p:cNvPr id="6" name="Title 1"/>
          <p:cNvSpPr>
            <a:spLocks noGrp="1"/>
          </p:cNvSpPr>
          <p:nvPr>
            <p:ph type="title"/>
          </p:nvPr>
        </p:nvSpPr>
        <p:spPr>
          <a:xfrm>
            <a:off x="609600" y="274641"/>
            <a:ext cx="10972801" cy="715961"/>
          </a:xfrm>
        </p:spPr>
        <p:txBody>
          <a:bodyPr>
            <a:normAutofit/>
          </a:bodyPr>
          <a:lstStyle>
            <a:lvl1pPr algn="l">
              <a:defRPr sz="3732">
                <a:solidFill>
                  <a:schemeClr val="bg1">
                    <a:lumMod val="50000"/>
                  </a:schemeClr>
                </a:solidFill>
              </a:defRPr>
            </a:lvl1pPr>
          </a:lstStyle>
          <a:p>
            <a:r>
              <a:rPr lang="en-US"/>
              <a:t>Click to edit Master title style</a:t>
            </a:r>
          </a:p>
        </p:txBody>
      </p:sp>
      <p:sp>
        <p:nvSpPr>
          <p:cNvPr id="7" name="Text Placeholder 9"/>
          <p:cNvSpPr>
            <a:spLocks noGrp="1"/>
          </p:cNvSpPr>
          <p:nvPr>
            <p:ph type="body" sz="quarter" idx="13" hasCustomPrompt="1"/>
          </p:nvPr>
        </p:nvSpPr>
        <p:spPr>
          <a:xfrm>
            <a:off x="609600" y="990600"/>
            <a:ext cx="10972801" cy="508000"/>
          </a:xfrm>
        </p:spPr>
        <p:txBody>
          <a:bodyPr>
            <a:noAutofit/>
          </a:bodyPr>
          <a:lstStyle>
            <a:lvl1pPr marL="0" indent="0">
              <a:buNone/>
              <a:defRPr sz="1866">
                <a:solidFill>
                  <a:schemeClr val="bg1">
                    <a:lumMod val="50000"/>
                  </a:schemeClr>
                </a:solidFill>
              </a:defRPr>
            </a:lvl1pPr>
          </a:lstStyle>
          <a:p>
            <a:pPr lvl="0"/>
            <a:r>
              <a:rPr lang="en-US"/>
              <a:t>Subtitle</a:t>
            </a:r>
          </a:p>
        </p:txBody>
      </p:sp>
    </p:spTree>
    <p:extLst>
      <p:ext uri="{BB962C8B-B14F-4D97-AF65-F5344CB8AC3E}">
        <p14:creationId xmlns:p14="http://schemas.microsoft.com/office/powerpoint/2010/main" val="1543755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1176A7-B091-469C-82C8-89C693043C40}" type="datetimeFigureOut">
              <a:rPr lang="en-US" smtClean="0">
                <a:solidFill>
                  <a:prstClr val="black">
                    <a:tint val="75000"/>
                  </a:prstClr>
                </a:solidFill>
              </a:rPr>
              <a:pPr/>
              <a:t>4/19/2023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5939B1FA-81F2-4940-9AF3-5EAFB5D6669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55590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slideLayout" Target="../slideLayouts/slideLayout3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19" Type="http://schemas.openxmlformats.org/officeDocument/2006/relationships/theme" Target="../theme/theme2.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55000">
              <a:schemeClr val="bg1">
                <a:lumMod val="85000"/>
              </a:schemeClr>
            </a:gs>
            <a:gs pos="0">
              <a:schemeClr val="bg1"/>
            </a:gs>
            <a:gs pos="100000">
              <a:schemeClr val="bg1">
                <a:lumMod val="7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41"/>
            <a:ext cx="10972801" cy="711081"/>
          </a:xfrm>
          <a:prstGeom prst="rect">
            <a:avLst/>
          </a:prstGeom>
        </p:spPr>
        <p:txBody>
          <a:bodyPr vert="horz" lIns="91436" tIns="45718" rIns="91436" bIns="45718" rtlCol="0" anchor="ctr">
            <a:normAutofit/>
          </a:bodyPr>
          <a:lstStyle/>
          <a:p>
            <a:r>
              <a:rPr lang="en-US"/>
              <a:t>Click to edit Master title style</a:t>
            </a:r>
          </a:p>
        </p:txBody>
      </p:sp>
      <p:sp>
        <p:nvSpPr>
          <p:cNvPr id="3" name="Text Placeholder 2"/>
          <p:cNvSpPr>
            <a:spLocks noGrp="1"/>
          </p:cNvSpPr>
          <p:nvPr>
            <p:ph type="body" idx="1"/>
          </p:nvPr>
        </p:nvSpPr>
        <p:spPr>
          <a:xfrm>
            <a:off x="609600" y="1138426"/>
            <a:ext cx="10972801" cy="4987739"/>
          </a:xfrm>
          <a:prstGeom prst="rect">
            <a:avLst/>
          </a:prstGeom>
        </p:spPr>
        <p:txBody>
          <a:bodyPr vert="horz" lIns="91436" tIns="45718" rIns="91436" bIns="45718"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36" tIns="45718" rIns="91436" bIns="45718" rtlCol="0" anchor="ctr"/>
          <a:lstStyle>
            <a:lvl1pPr algn="l">
              <a:defRPr sz="1600">
                <a:solidFill>
                  <a:schemeClr val="tx1">
                    <a:tint val="75000"/>
                  </a:schemeClr>
                </a:solidFill>
              </a:defRPr>
            </a:lvl1pPr>
          </a:lstStyle>
          <a:p>
            <a:pPr defTabSz="1218895"/>
            <a:fld id="{FD1176A7-B091-469C-82C8-89C693043C40}" type="datetimeFigureOut">
              <a:rPr lang="en-US" smtClean="0">
                <a:solidFill>
                  <a:prstClr val="black">
                    <a:tint val="75000"/>
                  </a:prstClr>
                </a:solidFill>
              </a:rPr>
              <a:pPr defTabSz="1218895"/>
              <a:t>4/19/2023</a:t>
            </a:fld>
            <a:endParaRPr lang="en-US">
              <a:solidFill>
                <a:prstClr val="black">
                  <a:tint val="75000"/>
                </a:prstClr>
              </a:solidFill>
            </a:endParaRPr>
          </a:p>
        </p:txBody>
      </p:sp>
      <p:sp>
        <p:nvSpPr>
          <p:cNvPr id="5" name="Footer Placeholder 4"/>
          <p:cNvSpPr>
            <a:spLocks noGrp="1"/>
          </p:cNvSpPr>
          <p:nvPr>
            <p:ph type="ftr" sz="quarter" idx="3"/>
          </p:nvPr>
        </p:nvSpPr>
        <p:spPr>
          <a:xfrm>
            <a:off x="4165601" y="6356353"/>
            <a:ext cx="3860800" cy="365125"/>
          </a:xfrm>
          <a:prstGeom prst="rect">
            <a:avLst/>
          </a:prstGeom>
        </p:spPr>
        <p:txBody>
          <a:bodyPr vert="horz" lIns="91436" tIns="45718" rIns="91436" bIns="45718" rtlCol="0" anchor="ctr"/>
          <a:lstStyle>
            <a:lvl1pPr algn="ctr">
              <a:defRPr sz="1600">
                <a:solidFill>
                  <a:schemeClr val="tx1">
                    <a:tint val="75000"/>
                  </a:schemeClr>
                </a:solidFill>
              </a:defRPr>
            </a:lvl1pPr>
          </a:lstStyle>
          <a:p>
            <a:pPr defTabSz="1218895"/>
            <a:endParaRPr lang="en-US">
              <a:solidFill>
                <a:prstClr val="black">
                  <a:tint val="75000"/>
                </a:prstClr>
              </a:solidFill>
            </a:endParaRPr>
          </a:p>
        </p:txBody>
      </p:sp>
      <p:sp>
        <p:nvSpPr>
          <p:cNvPr id="6" name="Slide Number Placeholder 5"/>
          <p:cNvSpPr>
            <a:spLocks noGrp="1"/>
          </p:cNvSpPr>
          <p:nvPr>
            <p:ph type="sldNum" sz="quarter" idx="4"/>
          </p:nvPr>
        </p:nvSpPr>
        <p:spPr>
          <a:xfrm>
            <a:off x="8737602" y="6356353"/>
            <a:ext cx="2844800" cy="365125"/>
          </a:xfrm>
          <a:prstGeom prst="rect">
            <a:avLst/>
          </a:prstGeom>
        </p:spPr>
        <p:txBody>
          <a:bodyPr vert="horz" lIns="91436" tIns="45718" rIns="91436" bIns="45718" rtlCol="0" anchor="ctr"/>
          <a:lstStyle>
            <a:lvl1pPr algn="r">
              <a:defRPr sz="1600">
                <a:solidFill>
                  <a:schemeClr val="tx1">
                    <a:tint val="75000"/>
                  </a:schemeClr>
                </a:solidFill>
              </a:defRPr>
            </a:lvl1pPr>
          </a:lstStyle>
          <a:p>
            <a:pPr defTabSz="1218895"/>
            <a:fld id="{5939B1FA-81F2-4940-9AF3-5EAFB5D6669B}" type="slidenum">
              <a:rPr lang="en-US" smtClean="0">
                <a:solidFill>
                  <a:prstClr val="black">
                    <a:tint val="75000"/>
                  </a:prstClr>
                </a:solidFill>
              </a:rPr>
              <a:pPr defTabSz="1218895"/>
              <a:t>‹#›</a:t>
            </a:fld>
            <a:endParaRPr lang="en-US">
              <a:solidFill>
                <a:prstClr val="black">
                  <a:tint val="75000"/>
                </a:prstClr>
              </a:solidFill>
            </a:endParaRPr>
          </a:p>
        </p:txBody>
      </p:sp>
    </p:spTree>
    <p:extLst>
      <p:ext uri="{BB962C8B-B14F-4D97-AF65-F5344CB8AC3E}">
        <p14:creationId xmlns:p14="http://schemas.microsoft.com/office/powerpoint/2010/main" val="1395132002"/>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9" r:id="rId10"/>
    <p:sldLayoutId id="2147483760" r:id="rId11"/>
    <p:sldLayoutId id="2147483761" r:id="rId12"/>
    <p:sldLayoutId id="2147483762" r:id="rId13"/>
    <p:sldLayoutId id="2147483765" r:id="rId14"/>
    <p:sldLayoutId id="2147483768" r:id="rId15"/>
    <p:sldLayoutId id="2147484137" r:id="rId16"/>
    <p:sldLayoutId id="2147484110" r:id="rId17"/>
  </p:sldLayoutIdLst>
  <p:txStyles>
    <p:titleStyle>
      <a:lvl1pPr algn="l" defTabSz="1218845" rtl="0" eaLnBrk="1" latinLnBrk="0" hangingPunct="1">
        <a:spcBef>
          <a:spcPct val="0"/>
        </a:spcBef>
        <a:buNone/>
        <a:defRPr sz="3199" kern="1200">
          <a:solidFill>
            <a:schemeClr val="tx1">
              <a:lumMod val="65000"/>
              <a:lumOff val="35000"/>
            </a:schemeClr>
          </a:solidFill>
          <a:latin typeface="+mj-lt"/>
          <a:ea typeface="+mj-ea"/>
          <a:cs typeface="+mj-cs"/>
        </a:defRPr>
      </a:lvl1pPr>
    </p:titleStyle>
    <p:bodyStyle>
      <a:lvl1pPr marL="457067" indent="-457067" algn="l" defTabSz="1218845" rtl="0" eaLnBrk="1" latinLnBrk="0" hangingPunct="1">
        <a:spcBef>
          <a:spcPct val="20000"/>
        </a:spcBef>
        <a:buFont typeface="Arial" pitchFamily="34" charset="0"/>
        <a:buChar char="•"/>
        <a:defRPr sz="3599" kern="1200">
          <a:solidFill>
            <a:schemeClr val="tx1"/>
          </a:solidFill>
          <a:latin typeface="+mj-lt"/>
          <a:ea typeface="+mn-ea"/>
          <a:cs typeface="+mn-cs"/>
        </a:defRPr>
      </a:lvl1pPr>
      <a:lvl2pPr marL="990311" indent="-380889" algn="l" defTabSz="1218845" rtl="0" eaLnBrk="1" latinLnBrk="0" hangingPunct="1">
        <a:spcBef>
          <a:spcPct val="20000"/>
        </a:spcBef>
        <a:buFont typeface="Arial" pitchFamily="34" charset="0"/>
        <a:buChar char="–"/>
        <a:defRPr sz="3199" kern="1200">
          <a:solidFill>
            <a:schemeClr val="tx1"/>
          </a:solidFill>
          <a:latin typeface="+mj-lt"/>
          <a:ea typeface="+mn-ea"/>
          <a:cs typeface="+mn-cs"/>
        </a:defRPr>
      </a:lvl2pPr>
      <a:lvl3pPr marL="1523555" indent="-304712" algn="l" defTabSz="1218845" rtl="0" eaLnBrk="1" latinLnBrk="0" hangingPunct="1">
        <a:spcBef>
          <a:spcPct val="20000"/>
        </a:spcBef>
        <a:buFont typeface="Arial" pitchFamily="34" charset="0"/>
        <a:buChar char="•"/>
        <a:defRPr sz="2399" kern="1200">
          <a:solidFill>
            <a:schemeClr val="tx1"/>
          </a:solidFill>
          <a:latin typeface="+mj-lt"/>
          <a:ea typeface="+mn-ea"/>
          <a:cs typeface="+mn-cs"/>
        </a:defRPr>
      </a:lvl3pPr>
      <a:lvl4pPr marL="2132979" indent="-304712" algn="l" defTabSz="1218845"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742400" indent="-304712" algn="l" defTabSz="1218845"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3351822" indent="-304712" algn="l" defTabSz="1218845" rtl="0" eaLnBrk="1" latinLnBrk="0" hangingPunct="1">
        <a:spcBef>
          <a:spcPct val="20000"/>
        </a:spcBef>
        <a:buFont typeface="Arial" pitchFamily="34" charset="0"/>
        <a:buChar char="•"/>
        <a:defRPr sz="2666" kern="1200">
          <a:solidFill>
            <a:schemeClr val="tx1"/>
          </a:solidFill>
          <a:latin typeface="+mn-lt"/>
          <a:ea typeface="+mn-ea"/>
          <a:cs typeface="+mn-cs"/>
        </a:defRPr>
      </a:lvl6pPr>
      <a:lvl7pPr marL="3961244" indent="-304712" algn="l" defTabSz="1218845" rtl="0" eaLnBrk="1" latinLnBrk="0" hangingPunct="1">
        <a:spcBef>
          <a:spcPct val="20000"/>
        </a:spcBef>
        <a:buFont typeface="Arial" pitchFamily="34" charset="0"/>
        <a:buChar char="•"/>
        <a:defRPr sz="2666" kern="1200">
          <a:solidFill>
            <a:schemeClr val="tx1"/>
          </a:solidFill>
          <a:latin typeface="+mn-lt"/>
          <a:ea typeface="+mn-ea"/>
          <a:cs typeface="+mn-cs"/>
        </a:defRPr>
      </a:lvl7pPr>
      <a:lvl8pPr marL="4570666" indent="-304712" algn="l" defTabSz="1218845" rtl="0" eaLnBrk="1" latinLnBrk="0" hangingPunct="1">
        <a:spcBef>
          <a:spcPct val="20000"/>
        </a:spcBef>
        <a:buFont typeface="Arial" pitchFamily="34" charset="0"/>
        <a:buChar char="•"/>
        <a:defRPr sz="2666" kern="1200">
          <a:solidFill>
            <a:schemeClr val="tx1"/>
          </a:solidFill>
          <a:latin typeface="+mn-lt"/>
          <a:ea typeface="+mn-ea"/>
          <a:cs typeface="+mn-cs"/>
        </a:defRPr>
      </a:lvl8pPr>
      <a:lvl9pPr marL="5180089" indent="-304712" algn="l" defTabSz="1218845" rtl="0" eaLnBrk="1" latinLnBrk="0" hangingPunct="1">
        <a:spcBef>
          <a:spcPct val="20000"/>
        </a:spcBef>
        <a:buFont typeface="Arial" pitchFamily="34" charset="0"/>
        <a:buChar char="•"/>
        <a:defRPr sz="2666" kern="1200">
          <a:solidFill>
            <a:schemeClr val="tx1"/>
          </a:solidFill>
          <a:latin typeface="+mn-lt"/>
          <a:ea typeface="+mn-ea"/>
          <a:cs typeface="+mn-cs"/>
        </a:defRPr>
      </a:lvl9pPr>
    </p:bodyStyle>
    <p:otherStyle>
      <a:defPPr>
        <a:defRPr lang="en-US"/>
      </a:defPPr>
      <a:lvl1pPr marL="0" algn="l" defTabSz="1218845" rtl="0" eaLnBrk="1" latinLnBrk="0" hangingPunct="1">
        <a:defRPr sz="2399" kern="1200">
          <a:solidFill>
            <a:schemeClr val="tx1"/>
          </a:solidFill>
          <a:latin typeface="+mn-lt"/>
          <a:ea typeface="+mn-ea"/>
          <a:cs typeface="+mn-cs"/>
        </a:defRPr>
      </a:lvl1pPr>
      <a:lvl2pPr marL="609422" algn="l" defTabSz="1218845" rtl="0" eaLnBrk="1" latinLnBrk="0" hangingPunct="1">
        <a:defRPr sz="2399" kern="1200">
          <a:solidFill>
            <a:schemeClr val="tx1"/>
          </a:solidFill>
          <a:latin typeface="+mn-lt"/>
          <a:ea typeface="+mn-ea"/>
          <a:cs typeface="+mn-cs"/>
        </a:defRPr>
      </a:lvl2pPr>
      <a:lvl3pPr marL="1218845" algn="l" defTabSz="1218845" rtl="0" eaLnBrk="1" latinLnBrk="0" hangingPunct="1">
        <a:defRPr sz="2399" kern="1200">
          <a:solidFill>
            <a:schemeClr val="tx1"/>
          </a:solidFill>
          <a:latin typeface="+mn-lt"/>
          <a:ea typeface="+mn-ea"/>
          <a:cs typeface="+mn-cs"/>
        </a:defRPr>
      </a:lvl3pPr>
      <a:lvl4pPr marL="1828267" algn="l" defTabSz="1218845" rtl="0" eaLnBrk="1" latinLnBrk="0" hangingPunct="1">
        <a:defRPr sz="2399" kern="1200">
          <a:solidFill>
            <a:schemeClr val="tx1"/>
          </a:solidFill>
          <a:latin typeface="+mn-lt"/>
          <a:ea typeface="+mn-ea"/>
          <a:cs typeface="+mn-cs"/>
        </a:defRPr>
      </a:lvl4pPr>
      <a:lvl5pPr marL="2437689" algn="l" defTabSz="1218845" rtl="0" eaLnBrk="1" latinLnBrk="0" hangingPunct="1">
        <a:defRPr sz="2399" kern="1200">
          <a:solidFill>
            <a:schemeClr val="tx1"/>
          </a:solidFill>
          <a:latin typeface="+mn-lt"/>
          <a:ea typeface="+mn-ea"/>
          <a:cs typeface="+mn-cs"/>
        </a:defRPr>
      </a:lvl5pPr>
      <a:lvl6pPr marL="3047111" algn="l" defTabSz="1218845" rtl="0" eaLnBrk="1" latinLnBrk="0" hangingPunct="1">
        <a:defRPr sz="2399" kern="1200">
          <a:solidFill>
            <a:schemeClr val="tx1"/>
          </a:solidFill>
          <a:latin typeface="+mn-lt"/>
          <a:ea typeface="+mn-ea"/>
          <a:cs typeface="+mn-cs"/>
        </a:defRPr>
      </a:lvl6pPr>
      <a:lvl7pPr marL="3656534" algn="l" defTabSz="1218845" rtl="0" eaLnBrk="1" latinLnBrk="0" hangingPunct="1">
        <a:defRPr sz="2399" kern="1200">
          <a:solidFill>
            <a:schemeClr val="tx1"/>
          </a:solidFill>
          <a:latin typeface="+mn-lt"/>
          <a:ea typeface="+mn-ea"/>
          <a:cs typeface="+mn-cs"/>
        </a:defRPr>
      </a:lvl7pPr>
      <a:lvl8pPr marL="4265955" algn="l" defTabSz="1218845" rtl="0" eaLnBrk="1" latinLnBrk="0" hangingPunct="1">
        <a:defRPr sz="2399" kern="1200">
          <a:solidFill>
            <a:schemeClr val="tx1"/>
          </a:solidFill>
          <a:latin typeface="+mn-lt"/>
          <a:ea typeface="+mn-ea"/>
          <a:cs typeface="+mn-cs"/>
        </a:defRPr>
      </a:lvl8pPr>
      <a:lvl9pPr marL="4875378" algn="l" defTabSz="1218845" rtl="0" eaLnBrk="1" latinLnBrk="0" hangingPunct="1">
        <a:defRPr sz="2399"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5000">
              <a:schemeClr val="bg1">
                <a:lumMod val="85000"/>
              </a:schemeClr>
            </a:gs>
            <a:gs pos="0">
              <a:schemeClr val="bg1"/>
            </a:gs>
            <a:gs pos="100000">
              <a:schemeClr val="bg1">
                <a:lumMod val="75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1218895"/>
            <a:fld id="{FD1176A7-B091-469C-82C8-89C693043C40}" type="datetimeFigureOut">
              <a:rPr lang="en-US" smtClean="0">
                <a:solidFill>
                  <a:prstClr val="black">
                    <a:tint val="75000"/>
                  </a:prstClr>
                </a:solidFill>
              </a:rPr>
              <a:pPr defTabSz="1218895"/>
              <a:t>4/19/2023</a:t>
            </a:fld>
            <a:endParaRPr lang="en-US">
              <a:solidFill>
                <a:prstClr val="black">
                  <a:tint val="75000"/>
                </a:prstClr>
              </a:solidFill>
            </a:endParaRP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1218895"/>
            <a:endParaRPr lang="en-US">
              <a:solidFill>
                <a:prstClr val="black">
                  <a:tint val="75000"/>
                </a:prstClr>
              </a:solidFill>
            </a:endParaRP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defTabSz="1218895"/>
            <a:fld id="{5939B1FA-81F2-4940-9AF3-5EAFB5D6669B}" type="slidenum">
              <a:rPr lang="en-US" smtClean="0">
                <a:solidFill>
                  <a:prstClr val="black">
                    <a:tint val="75000"/>
                  </a:prstClr>
                </a:solidFill>
              </a:rPr>
              <a:pPr defTabSz="1218895"/>
              <a:t>‹#›</a:t>
            </a:fld>
            <a:endParaRPr lang="en-US">
              <a:solidFill>
                <a:prstClr val="black">
                  <a:tint val="75000"/>
                </a:prstClr>
              </a:solidFill>
            </a:endParaRPr>
          </a:p>
        </p:txBody>
      </p:sp>
    </p:spTree>
    <p:extLst>
      <p:ext uri="{BB962C8B-B14F-4D97-AF65-F5344CB8AC3E}">
        <p14:creationId xmlns:p14="http://schemas.microsoft.com/office/powerpoint/2010/main" val="3949617012"/>
      </p:ext>
    </p:extLst>
  </p:cSld>
  <p:clrMap bg1="lt1" tx1="dk1" bg2="lt2" tx2="dk2" accent1="accent1" accent2="accent2" accent3="accent3" accent4="accent4" accent5="accent5" accent6="accent6" hlink="hlink" folHlink="folHlink"/>
  <p:sldLayoutIdLst>
    <p:sldLayoutId id="2147484139" r:id="rId1"/>
    <p:sldLayoutId id="2147484140" r:id="rId2"/>
    <p:sldLayoutId id="2147484141" r:id="rId3"/>
    <p:sldLayoutId id="2147484142" r:id="rId4"/>
    <p:sldLayoutId id="2147484143" r:id="rId5"/>
    <p:sldLayoutId id="2147484144" r:id="rId6"/>
    <p:sldLayoutId id="2147484145" r:id="rId7"/>
    <p:sldLayoutId id="2147484146" r:id="rId8"/>
    <p:sldLayoutId id="2147484147" r:id="rId9"/>
    <p:sldLayoutId id="2147484148" r:id="rId10"/>
    <p:sldLayoutId id="2147484149" r:id="rId11"/>
    <p:sldLayoutId id="2147484150" r:id="rId12"/>
    <p:sldLayoutId id="2147484151" r:id="rId13"/>
    <p:sldLayoutId id="2147484152" r:id="rId14"/>
    <p:sldLayoutId id="2147484153" r:id="rId15"/>
    <p:sldLayoutId id="2147484154" r:id="rId16"/>
    <p:sldLayoutId id="2147484157" r:id="rId17"/>
    <p:sldLayoutId id="2147484158" r:id="rId18"/>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8.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9.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3.xml"/></Relationships>
</file>

<file path=ppt/slides/_rels/slide34.xml.rels><?xml version="1.0" encoding="UTF-8" standalone="yes"?>
<Relationships xmlns="http://schemas.openxmlformats.org/package/2006/relationships"><Relationship Id="rId2" Type="http://schemas.openxmlformats.org/officeDocument/2006/relationships/hyperlink" Target="https://trungtamwto.vn/chuyen-de/16567-van-kien-hiep-dinh-rcep" TargetMode="External"/><Relationship Id="rId1" Type="http://schemas.openxmlformats.org/officeDocument/2006/relationships/slideLayout" Target="../slideLayouts/slideLayout2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3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3">
            <a:extLst>
              <a:ext uri="{FF2B5EF4-FFF2-40B4-BE49-F238E27FC236}">
                <a16:creationId xmlns:a16="http://schemas.microsoft.com/office/drawing/2014/main" id="{8A1B2A54-0902-426C-A56D-02F120EAF448}"/>
              </a:ext>
            </a:extLst>
          </p:cNvPr>
          <p:cNvSpPr>
            <a:spLocks noGrp="1"/>
          </p:cNvSpPr>
          <p:nvPr>
            <p:ph type="title"/>
          </p:nvPr>
        </p:nvSpPr>
        <p:spPr>
          <a:xfrm>
            <a:off x="76200" y="4724400"/>
            <a:ext cx="12115800" cy="990600"/>
          </a:xfrm>
        </p:spPr>
        <p:txBody>
          <a:bodyPr>
            <a:noAutofit/>
          </a:bodyPr>
          <a:lstStyle/>
          <a:p>
            <a:r>
              <a:rPr lang="en-US" sz="2000" b="1" dirty="0">
                <a:solidFill>
                  <a:schemeClr val="accent1"/>
                </a:solidFill>
                <a:effectLst/>
                <a:latin typeface="Arial" panose="020B0604020202020204" pitchFamily="34" charset="0"/>
                <a:cs typeface="Arial" panose="020B0604020202020204" pitchFamily="34" charset="0"/>
              </a:rPr>
              <a:t>PHẠM TRUNG NGHĨA</a:t>
            </a:r>
            <a:br>
              <a:rPr lang="en-US" sz="2000" b="1" dirty="0">
                <a:solidFill>
                  <a:schemeClr val="accent1"/>
                </a:solidFill>
                <a:effectLst/>
                <a:latin typeface="Arial" panose="020B0604020202020204" pitchFamily="34" charset="0"/>
                <a:cs typeface="Arial" panose="020B0604020202020204" pitchFamily="34" charset="0"/>
              </a:rPr>
            </a:br>
            <a:r>
              <a:rPr lang="en-US" sz="2000" b="1" dirty="0">
                <a:solidFill>
                  <a:schemeClr val="accent1"/>
                </a:solidFill>
                <a:effectLst/>
                <a:latin typeface="Arial" panose="020B0604020202020204" pitchFamily="34" charset="0"/>
                <a:cs typeface="Arial" panose="020B0604020202020204" pitchFamily="34" charset="0"/>
              </a:rPr>
              <a:t>PHÓ CHÁNH VĂN PHÒNG BAN CHỈ ĐẠO LIÊN NGÀNH HỘI NHẬP QUỐC TẾ VÊ KINH TẾ</a:t>
            </a:r>
          </a:p>
        </p:txBody>
      </p:sp>
      <p:sp>
        <p:nvSpPr>
          <p:cNvPr id="4" name="Title 3">
            <a:extLst>
              <a:ext uri="{FF2B5EF4-FFF2-40B4-BE49-F238E27FC236}">
                <a16:creationId xmlns:a16="http://schemas.microsoft.com/office/drawing/2014/main" id="{C1EE3ADD-23E0-4D3C-8483-C7C6EAED2269}"/>
              </a:ext>
            </a:extLst>
          </p:cNvPr>
          <p:cNvSpPr txBox="1">
            <a:spLocks/>
          </p:cNvSpPr>
          <p:nvPr/>
        </p:nvSpPr>
        <p:spPr>
          <a:xfrm>
            <a:off x="304800" y="1447800"/>
            <a:ext cx="11582399" cy="2819400"/>
          </a:xfrm>
          <a:prstGeom prst="rect">
            <a:avLst/>
          </a:prstGeom>
        </p:spPr>
        <p:txBody>
          <a:bodyPr vert="horz" lIns="0" tIns="60949" rIns="0" bIns="60949" rtlCol="0" anchor="ctr">
            <a:noAutofit/>
          </a:bodyPr>
          <a:lstStyle>
            <a:lvl1pPr algn="ctr" defTabSz="1218987" rtl="0" eaLnBrk="1" latinLnBrk="0" hangingPunct="1">
              <a:spcBef>
                <a:spcPct val="0"/>
              </a:spcBef>
              <a:buNone/>
              <a:defRPr sz="3600" b="0" kern="1200">
                <a:solidFill>
                  <a:schemeClr val="bg1"/>
                </a:solidFill>
                <a:effectLst>
                  <a:outerShdw blurRad="38100" dist="38100" dir="2700000" algn="tl">
                    <a:srgbClr val="000000">
                      <a:alpha val="43137"/>
                    </a:srgbClr>
                  </a:outerShdw>
                </a:effectLst>
                <a:latin typeface="+mj-lt"/>
                <a:ea typeface="Open Sans" pitchFamily="34" charset="0"/>
                <a:cs typeface="Open Sans" pitchFamily="34" charset="0"/>
              </a:defRPr>
            </a:lvl1pPr>
          </a:lstStyle>
          <a:p>
            <a:r>
              <a:rPr lang="en-US" sz="4000" b="1" dirty="0">
                <a:solidFill>
                  <a:schemeClr val="accent1"/>
                </a:solidFill>
                <a:latin typeface="VIE-HandelGothic" pitchFamily="50" charset="-93"/>
              </a:rPr>
              <a:t>CƠ HỘI, THÁCH THỨC VÀ LỢI ÍCH KHI VIỆT NAM THAM GIA CÁC FTA THẾ HỆ </a:t>
            </a:r>
            <a:r>
              <a:rPr lang="en-US" sz="4000" b="1">
                <a:solidFill>
                  <a:schemeClr val="accent1"/>
                </a:solidFill>
                <a:latin typeface="VIE-HandelGothic" pitchFamily="50" charset="-93"/>
              </a:rPr>
              <a:t>MỚI </a:t>
            </a:r>
          </a:p>
          <a:p>
            <a:r>
              <a:rPr lang="en-US" sz="4000" b="1">
                <a:solidFill>
                  <a:schemeClr val="accent1"/>
                </a:solidFill>
                <a:latin typeface="VIE-HandelGothic" pitchFamily="50" charset="-93"/>
              </a:rPr>
              <a:t>(</a:t>
            </a:r>
            <a:r>
              <a:rPr lang="en-US" sz="4000" b="1" dirty="0">
                <a:solidFill>
                  <a:schemeClr val="accent1"/>
                </a:solidFill>
                <a:latin typeface="VIE-HandelGothic" pitchFamily="50" charset="-93"/>
              </a:rPr>
              <a:t>CPTPP, EVFTA, UKVFTA)</a:t>
            </a:r>
          </a:p>
          <a:p>
            <a:endParaRPr lang="en-US" sz="4000" b="1" dirty="0">
              <a:solidFill>
                <a:schemeClr val="accent1"/>
              </a:solidFill>
              <a:latin typeface="VIE-HandelGothic" pitchFamily="50" charset="-93"/>
            </a:endParaRPr>
          </a:p>
        </p:txBody>
      </p:sp>
      <p:sp>
        <p:nvSpPr>
          <p:cNvPr id="7" name="Title 3">
            <a:extLst>
              <a:ext uri="{FF2B5EF4-FFF2-40B4-BE49-F238E27FC236}">
                <a16:creationId xmlns:a16="http://schemas.microsoft.com/office/drawing/2014/main" id="{4274F6C5-5528-401D-9B88-2021E533472C}"/>
              </a:ext>
            </a:extLst>
          </p:cNvPr>
          <p:cNvSpPr txBox="1">
            <a:spLocks/>
          </p:cNvSpPr>
          <p:nvPr/>
        </p:nvSpPr>
        <p:spPr>
          <a:xfrm>
            <a:off x="648856" y="6248401"/>
            <a:ext cx="10969943" cy="330081"/>
          </a:xfrm>
          <a:prstGeom prst="rect">
            <a:avLst/>
          </a:prstGeom>
        </p:spPr>
        <p:txBody>
          <a:bodyPr vert="horz" lIns="0" tIns="60949" rIns="0" bIns="60949" rtlCol="0" anchor="ctr">
            <a:normAutofit lnSpcReduction="10000"/>
          </a:bodyPr>
          <a:lstStyle>
            <a:lvl1pPr algn="ctr" defTabSz="1218987" rtl="0" eaLnBrk="1" latinLnBrk="0" hangingPunct="1">
              <a:spcBef>
                <a:spcPct val="0"/>
              </a:spcBef>
              <a:buNone/>
              <a:defRPr sz="3600" b="0" kern="1200">
                <a:solidFill>
                  <a:schemeClr val="bg1"/>
                </a:solidFill>
                <a:effectLst>
                  <a:outerShdw blurRad="38100" dist="38100" dir="2700000" algn="tl">
                    <a:srgbClr val="000000">
                      <a:alpha val="43137"/>
                    </a:srgbClr>
                  </a:outerShdw>
                </a:effectLst>
                <a:latin typeface="+mj-lt"/>
                <a:ea typeface="Open Sans" pitchFamily="34" charset="0"/>
                <a:cs typeface="Open Sans" pitchFamily="34" charset="0"/>
              </a:defRPr>
            </a:lvl1pPr>
          </a:lstStyle>
          <a:p>
            <a:r>
              <a:rPr lang="en-US" sz="1500" b="1" dirty="0">
                <a:solidFill>
                  <a:schemeClr val="accent1"/>
                </a:solidFill>
                <a:latin typeface="VIE-HandelGothic" pitchFamily="50" charset="-93"/>
              </a:rPr>
              <a:t>ĐẮK LẮK, </a:t>
            </a:r>
            <a:r>
              <a:rPr lang="en-US" sz="1500" b="1">
                <a:solidFill>
                  <a:schemeClr val="accent1"/>
                </a:solidFill>
                <a:latin typeface="VIE-HandelGothic" pitchFamily="50" charset="-93"/>
              </a:rPr>
              <a:t>THÁNG 4 NĂM 2023</a:t>
            </a:r>
            <a:endParaRPr lang="en-US" sz="1500" b="1" dirty="0">
              <a:solidFill>
                <a:schemeClr val="accent1"/>
              </a:solidFill>
              <a:latin typeface="VIE-HandelGothic" pitchFamily="50" charset="-93"/>
            </a:endParaRPr>
          </a:p>
        </p:txBody>
      </p:sp>
    </p:spTree>
    <p:extLst>
      <p:ext uri="{BB962C8B-B14F-4D97-AF65-F5344CB8AC3E}">
        <p14:creationId xmlns:p14="http://schemas.microsoft.com/office/powerpoint/2010/main" val="14429707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Content Placeholder 10"/>
          <p:cNvSpPr txBox="1">
            <a:spLocks/>
          </p:cNvSpPr>
          <p:nvPr/>
        </p:nvSpPr>
        <p:spPr>
          <a:xfrm>
            <a:off x="405164" y="2589724"/>
            <a:ext cx="3508412" cy="2896676"/>
          </a:xfrm>
          <a:prstGeom prst="rect">
            <a:avLst/>
          </a:prstGeom>
        </p:spPr>
        <p:txBody>
          <a:bodyPr>
            <a:normAutofit fontScale="92500" lnSpcReduction="20000"/>
          </a:bodyPr>
          <a:lstStyle/>
          <a:p>
            <a:pPr marL="457120" indent="-457120">
              <a:lnSpc>
                <a:spcPct val="130000"/>
              </a:lnSpc>
              <a:spcBef>
                <a:spcPct val="20000"/>
              </a:spcBef>
              <a:buClr>
                <a:schemeClr val="accent1">
                  <a:lumMod val="75000"/>
                </a:schemeClr>
              </a:buClr>
              <a:buSzPct val="200000"/>
              <a:buFont typeface="Arial" pitchFamily="34" charset="0"/>
              <a:buChar char="•"/>
            </a:pPr>
            <a:r>
              <a:rPr lang="en-US" sz="1800" dirty="0" err="1">
                <a:solidFill>
                  <a:prstClr val="black">
                    <a:lumMod val="75000"/>
                    <a:lumOff val="25000"/>
                  </a:prstClr>
                </a:solidFill>
                <a:latin typeface="+mj-lt"/>
                <a:cs typeface="Arial" pitchFamily="34" charset="0"/>
              </a:rPr>
              <a:t>Sửa</a:t>
            </a:r>
            <a:r>
              <a:rPr lang="en-US" sz="1800" dirty="0">
                <a:solidFill>
                  <a:prstClr val="black">
                    <a:lumMod val="75000"/>
                    <a:lumOff val="25000"/>
                  </a:prstClr>
                </a:solidFill>
                <a:latin typeface="+mj-lt"/>
                <a:cs typeface="Arial" pitchFamily="34" charset="0"/>
              </a:rPr>
              <a:t> </a:t>
            </a:r>
            <a:r>
              <a:rPr lang="en-US" sz="1800" dirty="0" err="1">
                <a:solidFill>
                  <a:prstClr val="black">
                    <a:lumMod val="75000"/>
                    <a:lumOff val="25000"/>
                  </a:prstClr>
                </a:solidFill>
                <a:latin typeface="+mj-lt"/>
                <a:cs typeface="Arial" pitchFamily="34" charset="0"/>
              </a:rPr>
              <a:t>đổi</a:t>
            </a:r>
            <a:r>
              <a:rPr lang="en-US" sz="1800" dirty="0">
                <a:solidFill>
                  <a:prstClr val="black">
                    <a:lumMod val="75000"/>
                    <a:lumOff val="25000"/>
                  </a:prstClr>
                </a:solidFill>
                <a:latin typeface="+mj-lt"/>
                <a:cs typeface="Arial" pitchFamily="34" charset="0"/>
              </a:rPr>
              <a:t> </a:t>
            </a:r>
            <a:r>
              <a:rPr lang="en-US" sz="1800" dirty="0" err="1">
                <a:solidFill>
                  <a:prstClr val="black">
                    <a:lumMod val="75000"/>
                    <a:lumOff val="25000"/>
                  </a:prstClr>
                </a:solidFill>
                <a:latin typeface="+mj-lt"/>
                <a:cs typeface="Arial" pitchFamily="34" charset="0"/>
              </a:rPr>
              <a:t>văn</a:t>
            </a:r>
            <a:r>
              <a:rPr lang="en-US" sz="1800" dirty="0">
                <a:solidFill>
                  <a:prstClr val="black">
                    <a:lumMod val="75000"/>
                    <a:lumOff val="25000"/>
                  </a:prstClr>
                </a:solidFill>
                <a:latin typeface="+mj-lt"/>
                <a:cs typeface="Arial" pitchFamily="34" charset="0"/>
              </a:rPr>
              <a:t> </a:t>
            </a:r>
            <a:r>
              <a:rPr lang="en-US" sz="1800" dirty="0" err="1">
                <a:solidFill>
                  <a:prstClr val="black">
                    <a:lumMod val="75000"/>
                    <a:lumOff val="25000"/>
                  </a:prstClr>
                </a:solidFill>
                <a:latin typeface="+mj-lt"/>
                <a:cs typeface="Arial" pitchFamily="34" charset="0"/>
              </a:rPr>
              <a:t>bản</a:t>
            </a:r>
            <a:r>
              <a:rPr lang="en-US" sz="1800" dirty="0">
                <a:solidFill>
                  <a:prstClr val="black">
                    <a:lumMod val="75000"/>
                    <a:lumOff val="25000"/>
                  </a:prstClr>
                </a:solidFill>
                <a:latin typeface="+mj-lt"/>
                <a:cs typeface="Arial" pitchFamily="34" charset="0"/>
              </a:rPr>
              <a:t> </a:t>
            </a:r>
            <a:r>
              <a:rPr lang="en-US" sz="1800" dirty="0" err="1">
                <a:solidFill>
                  <a:prstClr val="black">
                    <a:lumMod val="75000"/>
                    <a:lumOff val="25000"/>
                  </a:prstClr>
                </a:solidFill>
                <a:latin typeface="+mj-lt"/>
                <a:cs typeface="Arial" pitchFamily="34" charset="0"/>
              </a:rPr>
              <a:t>pháp</a:t>
            </a:r>
            <a:r>
              <a:rPr lang="en-US" sz="1800" dirty="0">
                <a:solidFill>
                  <a:prstClr val="black">
                    <a:lumMod val="75000"/>
                    <a:lumOff val="25000"/>
                  </a:prstClr>
                </a:solidFill>
                <a:latin typeface="+mj-lt"/>
                <a:cs typeface="Arial" pitchFamily="34" charset="0"/>
              </a:rPr>
              <a:t> </a:t>
            </a:r>
            <a:r>
              <a:rPr lang="en-US" sz="1800" dirty="0" err="1">
                <a:solidFill>
                  <a:prstClr val="black">
                    <a:lumMod val="75000"/>
                    <a:lumOff val="25000"/>
                  </a:prstClr>
                </a:solidFill>
                <a:latin typeface="+mj-lt"/>
                <a:cs typeface="Arial" pitchFamily="34" charset="0"/>
              </a:rPr>
              <a:t>luật</a:t>
            </a:r>
            <a:r>
              <a:rPr lang="en-US" sz="1800" dirty="0">
                <a:solidFill>
                  <a:prstClr val="black">
                    <a:lumMod val="75000"/>
                    <a:lumOff val="25000"/>
                  </a:prstClr>
                </a:solidFill>
                <a:latin typeface="+mj-lt"/>
                <a:cs typeface="Arial" pitchFamily="34" charset="0"/>
              </a:rPr>
              <a:t> </a:t>
            </a:r>
            <a:r>
              <a:rPr lang="en-US" sz="1800" dirty="0" err="1">
                <a:solidFill>
                  <a:prstClr val="black">
                    <a:lumMod val="75000"/>
                    <a:lumOff val="25000"/>
                  </a:prstClr>
                </a:solidFill>
                <a:latin typeface="+mj-lt"/>
                <a:cs typeface="Arial" pitchFamily="34" charset="0"/>
              </a:rPr>
              <a:t>để</a:t>
            </a:r>
            <a:r>
              <a:rPr lang="en-US" sz="1800" dirty="0">
                <a:solidFill>
                  <a:prstClr val="black">
                    <a:lumMod val="75000"/>
                    <a:lumOff val="25000"/>
                  </a:prstClr>
                </a:solidFill>
                <a:latin typeface="+mj-lt"/>
                <a:cs typeface="Arial" pitchFamily="34" charset="0"/>
              </a:rPr>
              <a:t> </a:t>
            </a:r>
            <a:r>
              <a:rPr lang="en-US" sz="1800" dirty="0" err="1">
                <a:solidFill>
                  <a:prstClr val="black">
                    <a:lumMod val="75000"/>
                    <a:lumOff val="25000"/>
                  </a:prstClr>
                </a:solidFill>
                <a:latin typeface="+mj-lt"/>
                <a:cs typeface="Arial" pitchFamily="34" charset="0"/>
              </a:rPr>
              <a:t>phù</a:t>
            </a:r>
            <a:r>
              <a:rPr lang="en-US" sz="1800" dirty="0">
                <a:solidFill>
                  <a:prstClr val="black">
                    <a:lumMod val="75000"/>
                    <a:lumOff val="25000"/>
                  </a:prstClr>
                </a:solidFill>
                <a:latin typeface="+mj-lt"/>
                <a:cs typeface="Arial" pitchFamily="34" charset="0"/>
              </a:rPr>
              <a:t> </a:t>
            </a:r>
            <a:r>
              <a:rPr lang="en-US" sz="1800" dirty="0" err="1">
                <a:solidFill>
                  <a:prstClr val="black">
                    <a:lumMod val="75000"/>
                    <a:lumOff val="25000"/>
                  </a:prstClr>
                </a:solidFill>
                <a:latin typeface="+mj-lt"/>
                <a:cs typeface="Arial" pitchFamily="34" charset="0"/>
              </a:rPr>
              <a:t>hợp</a:t>
            </a:r>
            <a:r>
              <a:rPr lang="en-US" sz="1800" dirty="0">
                <a:solidFill>
                  <a:prstClr val="black">
                    <a:lumMod val="75000"/>
                    <a:lumOff val="25000"/>
                  </a:prstClr>
                </a:solidFill>
                <a:latin typeface="+mj-lt"/>
                <a:cs typeface="Arial" pitchFamily="34" charset="0"/>
              </a:rPr>
              <a:t> </a:t>
            </a:r>
            <a:r>
              <a:rPr lang="en-US" sz="1800" dirty="0" err="1">
                <a:solidFill>
                  <a:prstClr val="black">
                    <a:lumMod val="75000"/>
                    <a:lumOff val="25000"/>
                  </a:prstClr>
                </a:solidFill>
                <a:latin typeface="+mj-lt"/>
                <a:cs typeface="Arial" pitchFamily="34" charset="0"/>
              </a:rPr>
              <a:t>với</a:t>
            </a:r>
            <a:r>
              <a:rPr lang="en-US" sz="1800" dirty="0">
                <a:solidFill>
                  <a:prstClr val="black">
                    <a:lumMod val="75000"/>
                    <a:lumOff val="25000"/>
                  </a:prstClr>
                </a:solidFill>
                <a:latin typeface="+mj-lt"/>
                <a:cs typeface="Arial" pitchFamily="34" charset="0"/>
              </a:rPr>
              <a:t> cam </a:t>
            </a:r>
            <a:r>
              <a:rPr lang="en-US" sz="1800" dirty="0" err="1">
                <a:solidFill>
                  <a:prstClr val="black">
                    <a:lumMod val="75000"/>
                    <a:lumOff val="25000"/>
                  </a:prstClr>
                </a:solidFill>
                <a:latin typeface="+mj-lt"/>
                <a:cs typeface="Arial" pitchFamily="34" charset="0"/>
              </a:rPr>
              <a:t>kết</a:t>
            </a:r>
            <a:r>
              <a:rPr lang="en-US" sz="1800" dirty="0">
                <a:solidFill>
                  <a:prstClr val="black">
                    <a:lumMod val="75000"/>
                    <a:lumOff val="25000"/>
                  </a:prstClr>
                </a:solidFill>
                <a:latin typeface="+mj-lt"/>
                <a:cs typeface="Arial" pitchFamily="34" charset="0"/>
              </a:rPr>
              <a:t> </a:t>
            </a:r>
            <a:r>
              <a:rPr lang="en-US" sz="1800" dirty="0" err="1">
                <a:solidFill>
                  <a:prstClr val="black">
                    <a:lumMod val="75000"/>
                    <a:lumOff val="25000"/>
                  </a:prstClr>
                </a:solidFill>
                <a:latin typeface="+mj-lt"/>
                <a:cs typeface="Arial" pitchFamily="34" charset="0"/>
              </a:rPr>
              <a:t>trong</a:t>
            </a:r>
            <a:r>
              <a:rPr lang="en-US" sz="1800" dirty="0">
                <a:solidFill>
                  <a:prstClr val="black">
                    <a:lumMod val="75000"/>
                    <a:lumOff val="25000"/>
                  </a:prstClr>
                </a:solidFill>
                <a:latin typeface="+mj-lt"/>
                <a:cs typeface="Arial" pitchFamily="34" charset="0"/>
              </a:rPr>
              <a:t> Hiệp </a:t>
            </a:r>
            <a:r>
              <a:rPr lang="en-US" sz="1800" dirty="0" err="1">
                <a:solidFill>
                  <a:prstClr val="black">
                    <a:lumMod val="75000"/>
                    <a:lumOff val="25000"/>
                  </a:prstClr>
                </a:solidFill>
                <a:latin typeface="+mj-lt"/>
                <a:cs typeface="Arial" pitchFamily="34" charset="0"/>
              </a:rPr>
              <a:t>định</a:t>
            </a:r>
            <a:r>
              <a:rPr lang="en-US" sz="1800" dirty="0">
                <a:solidFill>
                  <a:prstClr val="black">
                    <a:lumMod val="75000"/>
                    <a:lumOff val="25000"/>
                  </a:prstClr>
                </a:solidFill>
                <a:latin typeface="+mj-lt"/>
                <a:cs typeface="Arial" pitchFamily="34" charset="0"/>
              </a:rPr>
              <a:t> </a:t>
            </a:r>
            <a:r>
              <a:rPr lang="en-US" sz="1800" dirty="0" err="1">
                <a:solidFill>
                  <a:prstClr val="black">
                    <a:lumMod val="75000"/>
                    <a:lumOff val="25000"/>
                  </a:prstClr>
                </a:solidFill>
                <a:latin typeface="+mj-lt"/>
                <a:cs typeface="Arial" pitchFamily="34" charset="0"/>
              </a:rPr>
              <a:t>CPTPP</a:t>
            </a:r>
            <a:r>
              <a:rPr lang="en-US" sz="1800" dirty="0">
                <a:solidFill>
                  <a:prstClr val="black">
                    <a:lumMod val="75000"/>
                    <a:lumOff val="25000"/>
                  </a:prstClr>
                </a:solidFill>
                <a:latin typeface="+mj-lt"/>
                <a:cs typeface="Arial" pitchFamily="34" charset="0"/>
              </a:rPr>
              <a:t> (</a:t>
            </a:r>
            <a:r>
              <a:rPr lang="en-US" sz="1800" dirty="0" err="1">
                <a:solidFill>
                  <a:prstClr val="black">
                    <a:lumMod val="75000"/>
                    <a:lumOff val="25000"/>
                  </a:prstClr>
                </a:solidFill>
                <a:latin typeface="+mj-lt"/>
                <a:cs typeface="Arial" pitchFamily="34" charset="0"/>
              </a:rPr>
              <a:t>sửa</a:t>
            </a:r>
            <a:r>
              <a:rPr lang="en-US" sz="1800" dirty="0">
                <a:solidFill>
                  <a:prstClr val="black">
                    <a:lumMod val="75000"/>
                    <a:lumOff val="25000"/>
                  </a:prstClr>
                </a:solidFill>
                <a:latin typeface="+mj-lt"/>
                <a:cs typeface="Arial" pitchFamily="34" charset="0"/>
              </a:rPr>
              <a:t> </a:t>
            </a:r>
            <a:r>
              <a:rPr lang="en-US" sz="1800" dirty="0" err="1">
                <a:solidFill>
                  <a:prstClr val="black">
                    <a:lumMod val="75000"/>
                    <a:lumOff val="25000"/>
                  </a:prstClr>
                </a:solidFill>
                <a:latin typeface="+mj-lt"/>
                <a:cs typeface="Arial" pitchFamily="34" charset="0"/>
              </a:rPr>
              <a:t>đổi</a:t>
            </a:r>
            <a:r>
              <a:rPr lang="en-US" sz="1800" dirty="0">
                <a:solidFill>
                  <a:prstClr val="black">
                    <a:lumMod val="75000"/>
                    <a:lumOff val="25000"/>
                  </a:prstClr>
                </a:solidFill>
                <a:latin typeface="+mj-lt"/>
                <a:cs typeface="Arial" pitchFamily="34" charset="0"/>
              </a:rPr>
              <a:t> 7 </a:t>
            </a:r>
            <a:r>
              <a:rPr lang="en-US" sz="1800" dirty="0" err="1">
                <a:solidFill>
                  <a:prstClr val="black">
                    <a:lumMod val="75000"/>
                    <a:lumOff val="25000"/>
                  </a:prstClr>
                </a:solidFill>
                <a:latin typeface="+mj-lt"/>
                <a:cs typeface="Arial" pitchFamily="34" charset="0"/>
              </a:rPr>
              <a:t>luật</a:t>
            </a:r>
            <a:r>
              <a:rPr lang="en-US" sz="1800" dirty="0">
                <a:solidFill>
                  <a:prstClr val="black">
                    <a:lumMod val="75000"/>
                    <a:lumOff val="25000"/>
                  </a:prstClr>
                </a:solidFill>
                <a:latin typeface="+mj-lt"/>
                <a:cs typeface="Arial" pitchFamily="34" charset="0"/>
              </a:rPr>
              <a:t> </a:t>
            </a:r>
            <a:r>
              <a:rPr lang="en-US" sz="1800" dirty="0" err="1">
                <a:solidFill>
                  <a:prstClr val="black">
                    <a:lumMod val="75000"/>
                    <a:lumOff val="25000"/>
                  </a:prstClr>
                </a:solidFill>
                <a:latin typeface="+mj-lt"/>
                <a:cs typeface="Arial" pitchFamily="34" charset="0"/>
              </a:rPr>
              <a:t>và</a:t>
            </a:r>
            <a:r>
              <a:rPr lang="en-US" sz="1800" dirty="0">
                <a:solidFill>
                  <a:prstClr val="black">
                    <a:lumMod val="75000"/>
                    <a:lumOff val="25000"/>
                  </a:prstClr>
                </a:solidFill>
                <a:latin typeface="+mj-lt"/>
                <a:cs typeface="Arial" pitchFamily="34" charset="0"/>
              </a:rPr>
              <a:t> </a:t>
            </a:r>
            <a:r>
              <a:rPr lang="en-US" sz="1800" dirty="0" err="1">
                <a:solidFill>
                  <a:prstClr val="black">
                    <a:lumMod val="75000"/>
                    <a:lumOff val="25000"/>
                  </a:prstClr>
                </a:solidFill>
                <a:latin typeface="+mj-lt"/>
                <a:cs typeface="Arial" pitchFamily="34" charset="0"/>
              </a:rPr>
              <a:t>nhiều</a:t>
            </a:r>
            <a:r>
              <a:rPr lang="en-US" sz="1800" dirty="0">
                <a:solidFill>
                  <a:prstClr val="black">
                    <a:lumMod val="75000"/>
                    <a:lumOff val="25000"/>
                  </a:prstClr>
                </a:solidFill>
                <a:latin typeface="+mj-lt"/>
                <a:cs typeface="Arial" pitchFamily="34" charset="0"/>
              </a:rPr>
              <a:t> VB </a:t>
            </a:r>
            <a:r>
              <a:rPr lang="en-US" sz="1800" dirty="0" err="1">
                <a:solidFill>
                  <a:prstClr val="black">
                    <a:lumMod val="75000"/>
                    <a:lumOff val="25000"/>
                  </a:prstClr>
                </a:solidFill>
                <a:latin typeface="+mj-lt"/>
                <a:cs typeface="Arial" pitchFamily="34" charset="0"/>
              </a:rPr>
              <a:t>cấp</a:t>
            </a:r>
            <a:r>
              <a:rPr lang="en-US" sz="1800" dirty="0">
                <a:solidFill>
                  <a:prstClr val="black">
                    <a:lumMod val="75000"/>
                    <a:lumOff val="25000"/>
                  </a:prstClr>
                </a:solidFill>
                <a:latin typeface="+mj-lt"/>
                <a:cs typeface="Arial" pitchFamily="34" charset="0"/>
              </a:rPr>
              <a:t> </a:t>
            </a:r>
            <a:r>
              <a:rPr lang="en-US" sz="1800" dirty="0" err="1">
                <a:solidFill>
                  <a:prstClr val="black">
                    <a:lumMod val="75000"/>
                    <a:lumOff val="25000"/>
                  </a:prstClr>
                </a:solidFill>
                <a:latin typeface="+mj-lt"/>
                <a:cs typeface="Arial" pitchFamily="34" charset="0"/>
              </a:rPr>
              <a:t>dưới</a:t>
            </a:r>
            <a:r>
              <a:rPr lang="en-US" sz="1800" dirty="0">
                <a:solidFill>
                  <a:prstClr val="black">
                    <a:lumMod val="75000"/>
                    <a:lumOff val="25000"/>
                  </a:prstClr>
                </a:solidFill>
                <a:latin typeface="+mj-lt"/>
                <a:cs typeface="Arial" pitchFamily="34" charset="0"/>
              </a:rPr>
              <a:t> </a:t>
            </a:r>
            <a:r>
              <a:rPr lang="en-US" sz="1800" dirty="0" err="1">
                <a:solidFill>
                  <a:prstClr val="black">
                    <a:lumMod val="75000"/>
                    <a:lumOff val="25000"/>
                  </a:prstClr>
                </a:solidFill>
                <a:latin typeface="+mj-lt"/>
                <a:cs typeface="Arial" pitchFamily="34" charset="0"/>
              </a:rPr>
              <a:t>luật</a:t>
            </a:r>
            <a:r>
              <a:rPr lang="en-US" sz="1800" dirty="0">
                <a:solidFill>
                  <a:prstClr val="black">
                    <a:lumMod val="75000"/>
                    <a:lumOff val="25000"/>
                  </a:prstClr>
                </a:solidFill>
                <a:latin typeface="+mj-lt"/>
                <a:cs typeface="Arial" pitchFamily="34" charset="0"/>
              </a:rPr>
              <a:t>)</a:t>
            </a:r>
          </a:p>
          <a:p>
            <a:pPr marL="457120" indent="-457120">
              <a:lnSpc>
                <a:spcPct val="130000"/>
              </a:lnSpc>
              <a:spcBef>
                <a:spcPct val="20000"/>
              </a:spcBef>
              <a:buClr>
                <a:schemeClr val="accent1">
                  <a:lumMod val="75000"/>
                </a:schemeClr>
              </a:buClr>
              <a:buSzPct val="200000"/>
              <a:buFont typeface="Arial" pitchFamily="34" charset="0"/>
              <a:buChar char="•"/>
            </a:pPr>
            <a:endParaRPr lang="en-US" sz="1800" dirty="0">
              <a:solidFill>
                <a:prstClr val="black">
                  <a:lumMod val="75000"/>
                  <a:lumOff val="25000"/>
                </a:prstClr>
              </a:solidFill>
              <a:latin typeface="+mj-lt"/>
              <a:cs typeface="Arial" pitchFamily="34" charset="0"/>
            </a:endParaRPr>
          </a:p>
          <a:p>
            <a:pPr marL="457120" indent="-457120">
              <a:lnSpc>
                <a:spcPct val="130000"/>
              </a:lnSpc>
              <a:spcBef>
                <a:spcPct val="20000"/>
              </a:spcBef>
              <a:buClr>
                <a:schemeClr val="accent1">
                  <a:lumMod val="75000"/>
                </a:schemeClr>
              </a:buClr>
              <a:buSzPct val="200000"/>
              <a:buFont typeface="Arial" pitchFamily="34" charset="0"/>
              <a:buChar char="•"/>
            </a:pPr>
            <a:r>
              <a:rPr lang="en-US" altLang="en-US" sz="1800" dirty="0" err="1">
                <a:solidFill>
                  <a:prstClr val="black">
                    <a:lumMod val="75000"/>
                    <a:lumOff val="25000"/>
                  </a:prstClr>
                </a:solidFill>
                <a:latin typeface="+mj-lt"/>
                <a:cs typeface="Arial" pitchFamily="34" charset="0"/>
              </a:rPr>
              <a:t>Thay</a:t>
            </a:r>
            <a:r>
              <a:rPr lang="en-US" altLang="en-US" sz="1800" dirty="0">
                <a:solidFill>
                  <a:prstClr val="black">
                    <a:lumMod val="75000"/>
                    <a:lumOff val="25000"/>
                  </a:prstClr>
                </a:solidFill>
                <a:latin typeface="+mj-lt"/>
                <a:cs typeface="Arial" pitchFamily="34" charset="0"/>
              </a:rPr>
              <a:t> </a:t>
            </a:r>
            <a:r>
              <a:rPr lang="en-US" altLang="en-US" sz="1800" dirty="0" err="1">
                <a:solidFill>
                  <a:prstClr val="black">
                    <a:lumMod val="75000"/>
                    <a:lumOff val="25000"/>
                  </a:prstClr>
                </a:solidFill>
                <a:latin typeface="+mj-lt"/>
                <a:cs typeface="Arial" pitchFamily="34" charset="0"/>
              </a:rPr>
              <a:t>đổi</a:t>
            </a:r>
            <a:r>
              <a:rPr lang="en-US" altLang="en-US" sz="1800" dirty="0">
                <a:solidFill>
                  <a:prstClr val="black">
                    <a:lumMod val="75000"/>
                    <a:lumOff val="25000"/>
                  </a:prstClr>
                </a:solidFill>
                <a:latin typeface="+mj-lt"/>
                <a:cs typeface="Arial" pitchFamily="34" charset="0"/>
              </a:rPr>
              <a:t> </a:t>
            </a:r>
            <a:r>
              <a:rPr lang="en-US" altLang="en-US" sz="1800" dirty="0" err="1">
                <a:solidFill>
                  <a:prstClr val="black">
                    <a:lumMod val="75000"/>
                    <a:lumOff val="25000"/>
                  </a:prstClr>
                </a:solidFill>
                <a:latin typeface="+mj-lt"/>
                <a:cs typeface="Arial" pitchFamily="34" charset="0"/>
              </a:rPr>
              <a:t>tư</a:t>
            </a:r>
            <a:r>
              <a:rPr lang="en-US" altLang="en-US" sz="1800" dirty="0">
                <a:solidFill>
                  <a:prstClr val="black">
                    <a:lumMod val="75000"/>
                    <a:lumOff val="25000"/>
                  </a:prstClr>
                </a:solidFill>
                <a:latin typeface="+mj-lt"/>
                <a:cs typeface="Arial" pitchFamily="34" charset="0"/>
              </a:rPr>
              <a:t> </a:t>
            </a:r>
            <a:r>
              <a:rPr lang="en-US" altLang="en-US" sz="1800" dirty="0" err="1">
                <a:solidFill>
                  <a:prstClr val="black">
                    <a:lumMod val="75000"/>
                    <a:lumOff val="25000"/>
                  </a:prstClr>
                </a:solidFill>
                <a:latin typeface="+mj-lt"/>
                <a:cs typeface="Arial" pitchFamily="34" charset="0"/>
              </a:rPr>
              <a:t>duy</a:t>
            </a:r>
            <a:r>
              <a:rPr lang="en-US" altLang="en-US" sz="1800" dirty="0">
                <a:solidFill>
                  <a:prstClr val="black">
                    <a:lumMod val="75000"/>
                    <a:lumOff val="25000"/>
                  </a:prstClr>
                </a:solidFill>
                <a:latin typeface="+mj-lt"/>
                <a:cs typeface="Arial" pitchFamily="34" charset="0"/>
              </a:rPr>
              <a:t> </a:t>
            </a:r>
            <a:r>
              <a:rPr lang="en-US" altLang="en-US" sz="1800" dirty="0" err="1">
                <a:solidFill>
                  <a:prstClr val="black">
                    <a:lumMod val="75000"/>
                    <a:lumOff val="25000"/>
                  </a:prstClr>
                </a:solidFill>
                <a:latin typeface="+mj-lt"/>
                <a:cs typeface="Arial" pitchFamily="34" charset="0"/>
              </a:rPr>
              <a:t>xây</a:t>
            </a:r>
            <a:r>
              <a:rPr lang="en-US" altLang="en-US" sz="1800" dirty="0">
                <a:solidFill>
                  <a:prstClr val="black">
                    <a:lumMod val="75000"/>
                    <a:lumOff val="25000"/>
                  </a:prstClr>
                </a:solidFill>
                <a:latin typeface="+mj-lt"/>
                <a:cs typeface="Arial" pitchFamily="34" charset="0"/>
              </a:rPr>
              <a:t> </a:t>
            </a:r>
            <a:r>
              <a:rPr lang="en-US" altLang="en-US" sz="1800" dirty="0" err="1">
                <a:solidFill>
                  <a:prstClr val="black">
                    <a:lumMod val="75000"/>
                    <a:lumOff val="25000"/>
                  </a:prstClr>
                </a:solidFill>
                <a:latin typeface="+mj-lt"/>
                <a:cs typeface="Arial" pitchFamily="34" charset="0"/>
              </a:rPr>
              <a:t>dựng</a:t>
            </a:r>
            <a:r>
              <a:rPr lang="en-US" altLang="en-US" sz="1800" dirty="0">
                <a:solidFill>
                  <a:prstClr val="black">
                    <a:lumMod val="75000"/>
                    <a:lumOff val="25000"/>
                  </a:prstClr>
                </a:solidFill>
                <a:latin typeface="+mj-lt"/>
                <a:cs typeface="Arial" pitchFamily="34" charset="0"/>
              </a:rPr>
              <a:t> </a:t>
            </a:r>
            <a:r>
              <a:rPr lang="en-US" altLang="en-US" sz="1800" dirty="0" err="1">
                <a:solidFill>
                  <a:prstClr val="black">
                    <a:lumMod val="75000"/>
                    <a:lumOff val="25000"/>
                  </a:prstClr>
                </a:solidFill>
                <a:latin typeface="+mj-lt"/>
                <a:cs typeface="Arial" pitchFamily="34" charset="0"/>
              </a:rPr>
              <a:t>luật</a:t>
            </a:r>
            <a:r>
              <a:rPr lang="en-US" altLang="en-US" sz="1800" dirty="0">
                <a:solidFill>
                  <a:prstClr val="black">
                    <a:lumMod val="75000"/>
                    <a:lumOff val="25000"/>
                  </a:prstClr>
                </a:solidFill>
                <a:latin typeface="+mj-lt"/>
                <a:cs typeface="Arial" pitchFamily="34" charset="0"/>
              </a:rPr>
              <a:t> </a:t>
            </a:r>
            <a:r>
              <a:rPr lang="en-US" altLang="en-US" sz="1800" dirty="0" err="1">
                <a:solidFill>
                  <a:prstClr val="black">
                    <a:lumMod val="75000"/>
                    <a:lumOff val="25000"/>
                  </a:prstClr>
                </a:solidFill>
                <a:latin typeface="+mj-lt"/>
                <a:cs typeface="Arial" pitchFamily="34" charset="0"/>
              </a:rPr>
              <a:t>và</a:t>
            </a:r>
            <a:r>
              <a:rPr lang="en-US" altLang="en-US" sz="1800" dirty="0">
                <a:solidFill>
                  <a:prstClr val="black">
                    <a:lumMod val="75000"/>
                    <a:lumOff val="25000"/>
                  </a:prstClr>
                </a:solidFill>
                <a:latin typeface="+mj-lt"/>
                <a:cs typeface="Arial" pitchFamily="34" charset="0"/>
              </a:rPr>
              <a:t> </a:t>
            </a:r>
            <a:r>
              <a:rPr lang="en-US" altLang="en-US" sz="1800" dirty="0" err="1">
                <a:solidFill>
                  <a:prstClr val="black">
                    <a:lumMod val="75000"/>
                    <a:lumOff val="25000"/>
                  </a:prstClr>
                </a:solidFill>
                <a:latin typeface="+mj-lt"/>
                <a:cs typeface="Arial" pitchFamily="34" charset="0"/>
              </a:rPr>
              <a:t>thực</a:t>
            </a:r>
            <a:r>
              <a:rPr lang="en-US" altLang="en-US" sz="1800" dirty="0">
                <a:solidFill>
                  <a:prstClr val="black">
                    <a:lumMod val="75000"/>
                    <a:lumOff val="25000"/>
                  </a:prstClr>
                </a:solidFill>
                <a:latin typeface="+mj-lt"/>
                <a:cs typeface="Arial" pitchFamily="34" charset="0"/>
              </a:rPr>
              <a:t> </a:t>
            </a:r>
            <a:r>
              <a:rPr lang="en-US" altLang="en-US" sz="1800" dirty="0" err="1">
                <a:solidFill>
                  <a:prstClr val="black">
                    <a:lumMod val="75000"/>
                    <a:lumOff val="25000"/>
                  </a:prstClr>
                </a:solidFill>
                <a:latin typeface="+mj-lt"/>
                <a:cs typeface="Arial" pitchFamily="34" charset="0"/>
              </a:rPr>
              <a:t>thi</a:t>
            </a:r>
            <a:r>
              <a:rPr lang="en-US" altLang="en-US" sz="1800" dirty="0">
                <a:solidFill>
                  <a:prstClr val="black">
                    <a:lumMod val="75000"/>
                    <a:lumOff val="25000"/>
                  </a:prstClr>
                </a:solidFill>
                <a:latin typeface="+mj-lt"/>
                <a:cs typeface="Arial" pitchFamily="34" charset="0"/>
              </a:rPr>
              <a:t> </a:t>
            </a:r>
            <a:r>
              <a:rPr lang="en-US" altLang="en-US" sz="1800" dirty="0" err="1">
                <a:solidFill>
                  <a:prstClr val="black">
                    <a:lumMod val="75000"/>
                    <a:lumOff val="25000"/>
                  </a:prstClr>
                </a:solidFill>
                <a:latin typeface="+mj-lt"/>
                <a:cs typeface="Arial" pitchFamily="34" charset="0"/>
              </a:rPr>
              <a:t>luật</a:t>
            </a:r>
            <a:r>
              <a:rPr lang="en-US" altLang="en-US" sz="1800" dirty="0">
                <a:solidFill>
                  <a:prstClr val="black">
                    <a:lumMod val="75000"/>
                    <a:lumOff val="25000"/>
                  </a:prstClr>
                </a:solidFill>
                <a:latin typeface="+mj-lt"/>
                <a:cs typeface="Arial" pitchFamily="34" charset="0"/>
              </a:rPr>
              <a:t> ở </a:t>
            </a:r>
            <a:r>
              <a:rPr lang="en-US" altLang="en-US" sz="1800" dirty="0" err="1">
                <a:solidFill>
                  <a:prstClr val="black">
                    <a:lumMod val="75000"/>
                    <a:lumOff val="25000"/>
                  </a:prstClr>
                </a:solidFill>
                <a:latin typeface="+mj-lt"/>
                <a:cs typeface="Arial" pitchFamily="34" charset="0"/>
              </a:rPr>
              <a:t>cả</a:t>
            </a:r>
            <a:r>
              <a:rPr lang="en-US" altLang="en-US" sz="1800" dirty="0">
                <a:solidFill>
                  <a:prstClr val="black">
                    <a:lumMod val="75000"/>
                    <a:lumOff val="25000"/>
                  </a:prstClr>
                </a:solidFill>
                <a:latin typeface="+mj-lt"/>
                <a:cs typeface="Arial" pitchFamily="34" charset="0"/>
              </a:rPr>
              <a:t> </a:t>
            </a:r>
            <a:r>
              <a:rPr lang="en-US" altLang="en-US" sz="1800" dirty="0" err="1">
                <a:solidFill>
                  <a:prstClr val="black">
                    <a:lumMod val="75000"/>
                    <a:lumOff val="25000"/>
                  </a:prstClr>
                </a:solidFill>
                <a:latin typeface="+mj-lt"/>
                <a:cs typeface="Arial" pitchFamily="34" charset="0"/>
              </a:rPr>
              <a:t>cấp</a:t>
            </a:r>
            <a:r>
              <a:rPr lang="en-US" altLang="en-US" sz="1800" dirty="0">
                <a:solidFill>
                  <a:prstClr val="black">
                    <a:lumMod val="75000"/>
                    <a:lumOff val="25000"/>
                  </a:prstClr>
                </a:solidFill>
                <a:latin typeface="+mj-lt"/>
                <a:cs typeface="Arial" pitchFamily="34" charset="0"/>
              </a:rPr>
              <a:t> </a:t>
            </a:r>
            <a:r>
              <a:rPr lang="en-US" altLang="en-US" sz="1800" dirty="0" err="1">
                <a:solidFill>
                  <a:prstClr val="black">
                    <a:lumMod val="75000"/>
                    <a:lumOff val="25000"/>
                  </a:prstClr>
                </a:solidFill>
                <a:latin typeface="+mj-lt"/>
                <a:cs typeface="Arial" pitchFamily="34" charset="0"/>
              </a:rPr>
              <a:t>trung</a:t>
            </a:r>
            <a:r>
              <a:rPr lang="en-US" altLang="en-US" sz="1800" dirty="0">
                <a:solidFill>
                  <a:prstClr val="black">
                    <a:lumMod val="75000"/>
                    <a:lumOff val="25000"/>
                  </a:prstClr>
                </a:solidFill>
                <a:latin typeface="+mj-lt"/>
                <a:cs typeface="Arial" pitchFamily="34" charset="0"/>
              </a:rPr>
              <a:t> </a:t>
            </a:r>
            <a:r>
              <a:rPr lang="en-US" altLang="en-US" sz="1800" dirty="0" err="1">
                <a:solidFill>
                  <a:prstClr val="black">
                    <a:lumMod val="75000"/>
                    <a:lumOff val="25000"/>
                  </a:prstClr>
                </a:solidFill>
                <a:latin typeface="+mj-lt"/>
                <a:cs typeface="Arial" pitchFamily="34" charset="0"/>
              </a:rPr>
              <a:t>ương</a:t>
            </a:r>
            <a:r>
              <a:rPr lang="en-US" altLang="en-US" sz="1800" dirty="0">
                <a:solidFill>
                  <a:prstClr val="black">
                    <a:lumMod val="75000"/>
                    <a:lumOff val="25000"/>
                  </a:prstClr>
                </a:solidFill>
                <a:latin typeface="+mj-lt"/>
                <a:cs typeface="Arial" pitchFamily="34" charset="0"/>
              </a:rPr>
              <a:t> </a:t>
            </a:r>
            <a:r>
              <a:rPr lang="en-US" altLang="en-US" sz="1800" dirty="0" err="1">
                <a:solidFill>
                  <a:prstClr val="black">
                    <a:lumMod val="75000"/>
                    <a:lumOff val="25000"/>
                  </a:prstClr>
                </a:solidFill>
                <a:latin typeface="+mj-lt"/>
                <a:cs typeface="Arial" pitchFamily="34" charset="0"/>
              </a:rPr>
              <a:t>và</a:t>
            </a:r>
            <a:r>
              <a:rPr lang="en-US" altLang="en-US" sz="1800" dirty="0">
                <a:solidFill>
                  <a:prstClr val="black">
                    <a:lumMod val="75000"/>
                    <a:lumOff val="25000"/>
                  </a:prstClr>
                </a:solidFill>
                <a:latin typeface="+mj-lt"/>
                <a:cs typeface="Arial" pitchFamily="34" charset="0"/>
              </a:rPr>
              <a:t> </a:t>
            </a:r>
            <a:r>
              <a:rPr lang="en-US" altLang="en-US" sz="1800" dirty="0" err="1">
                <a:solidFill>
                  <a:prstClr val="black">
                    <a:lumMod val="75000"/>
                    <a:lumOff val="25000"/>
                  </a:prstClr>
                </a:solidFill>
                <a:latin typeface="+mj-lt"/>
                <a:cs typeface="Arial" pitchFamily="34" charset="0"/>
              </a:rPr>
              <a:t>địa</a:t>
            </a:r>
            <a:r>
              <a:rPr lang="en-US" altLang="en-US" sz="1800" dirty="0">
                <a:solidFill>
                  <a:prstClr val="black">
                    <a:lumMod val="75000"/>
                    <a:lumOff val="25000"/>
                  </a:prstClr>
                </a:solidFill>
                <a:latin typeface="+mj-lt"/>
                <a:cs typeface="Arial" pitchFamily="34" charset="0"/>
              </a:rPr>
              <a:t> </a:t>
            </a:r>
            <a:r>
              <a:rPr lang="en-US" altLang="en-US" sz="1800" dirty="0" err="1">
                <a:solidFill>
                  <a:prstClr val="black">
                    <a:lumMod val="75000"/>
                    <a:lumOff val="25000"/>
                  </a:prstClr>
                </a:solidFill>
                <a:latin typeface="+mj-lt"/>
                <a:cs typeface="Arial" pitchFamily="34" charset="0"/>
              </a:rPr>
              <a:t>phương</a:t>
            </a:r>
            <a:r>
              <a:rPr lang="en-US" altLang="en-US" sz="1800" dirty="0">
                <a:solidFill>
                  <a:prstClr val="black">
                    <a:lumMod val="75000"/>
                    <a:lumOff val="25000"/>
                  </a:prstClr>
                </a:solidFill>
                <a:latin typeface="+mj-lt"/>
                <a:cs typeface="Arial" pitchFamily="34" charset="0"/>
              </a:rPr>
              <a:t>.</a:t>
            </a:r>
          </a:p>
        </p:txBody>
      </p:sp>
      <p:grpSp>
        <p:nvGrpSpPr>
          <p:cNvPr id="5" name="Group 31"/>
          <p:cNvGrpSpPr/>
          <p:nvPr/>
        </p:nvGrpSpPr>
        <p:grpSpPr>
          <a:xfrm>
            <a:off x="432538" y="1371600"/>
            <a:ext cx="3481037" cy="1066800"/>
            <a:chOff x="2116976" y="1572064"/>
            <a:chExt cx="3215436" cy="739279"/>
          </a:xfrm>
          <a:solidFill>
            <a:schemeClr val="accent1">
              <a:lumMod val="75000"/>
            </a:schemeClr>
          </a:solidFill>
        </p:grpSpPr>
        <p:sp>
          <p:nvSpPr>
            <p:cNvPr id="30" name="Isosceles Triangle 29"/>
            <p:cNvSpPr/>
            <p:nvPr/>
          </p:nvSpPr>
          <p:spPr>
            <a:xfrm rot="12041857">
              <a:off x="2116976" y="1652937"/>
              <a:ext cx="493805" cy="65840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mj-lt"/>
              </a:endParaRPr>
            </a:p>
          </p:txBody>
        </p:sp>
        <p:sp>
          <p:nvSpPr>
            <p:cNvPr id="31" name="Rectangle 30"/>
            <p:cNvSpPr/>
            <p:nvPr/>
          </p:nvSpPr>
          <p:spPr>
            <a:xfrm>
              <a:off x="2250416" y="1572064"/>
              <a:ext cx="3081996" cy="5334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lIns="91440" rIns="91440" rtlCol="0" anchor="ctr"/>
            <a:lstStyle/>
            <a:p>
              <a:pPr algn="ctr"/>
              <a:r>
                <a:rPr lang="vi-VN" sz="2000" dirty="0"/>
                <a:t>Thúc đẩy cải cách thể chế</a:t>
              </a:r>
              <a:endParaRPr lang="en-SG" sz="2000" dirty="0"/>
            </a:p>
            <a:p>
              <a:pPr algn="ctr"/>
              <a:r>
                <a:rPr lang="en-SG" sz="2000" dirty="0"/>
                <a:t>T</a:t>
              </a:r>
              <a:r>
                <a:rPr lang="vi-VN" sz="2000" dirty="0"/>
                <a:t>hay đổi tư duy</a:t>
              </a:r>
            </a:p>
          </p:txBody>
        </p:sp>
      </p:grpSp>
      <p:sp>
        <p:nvSpPr>
          <p:cNvPr id="35" name="Content Placeholder 10"/>
          <p:cNvSpPr txBox="1">
            <a:spLocks/>
          </p:cNvSpPr>
          <p:nvPr/>
        </p:nvSpPr>
        <p:spPr>
          <a:xfrm>
            <a:off x="4454778" y="2619925"/>
            <a:ext cx="3403626" cy="3866905"/>
          </a:xfrm>
          <a:prstGeom prst="rect">
            <a:avLst/>
          </a:prstGeom>
        </p:spPr>
        <p:txBody>
          <a:bodyPr>
            <a:normAutofit/>
          </a:bodyPr>
          <a:lstStyle/>
          <a:p>
            <a:pPr marL="457120" indent="-457120">
              <a:lnSpc>
                <a:spcPct val="130000"/>
              </a:lnSpc>
              <a:spcBef>
                <a:spcPct val="20000"/>
              </a:spcBef>
              <a:buClr>
                <a:schemeClr val="accent1"/>
              </a:buClr>
              <a:buSzPct val="200000"/>
              <a:buFont typeface="Arial" pitchFamily="34" charset="0"/>
              <a:buChar char="•"/>
            </a:pPr>
            <a:r>
              <a:rPr lang="en-SG" sz="1800" dirty="0">
                <a:solidFill>
                  <a:prstClr val="black">
                    <a:lumMod val="75000"/>
                    <a:lumOff val="25000"/>
                  </a:prstClr>
                </a:solidFill>
                <a:latin typeface="+mj-lt"/>
                <a:cs typeface="Arial" pitchFamily="34" charset="0"/>
              </a:rPr>
              <a:t>Đ</a:t>
            </a:r>
            <a:r>
              <a:rPr lang="vi-VN" sz="1800" dirty="0">
                <a:solidFill>
                  <a:prstClr val="black">
                    <a:lumMod val="75000"/>
                    <a:lumOff val="25000"/>
                  </a:prstClr>
                </a:solidFill>
                <a:latin typeface="+mj-lt"/>
                <a:cs typeface="Arial" pitchFamily="34" charset="0"/>
              </a:rPr>
              <a:t>ặc biệt là </a:t>
            </a:r>
            <a:r>
              <a:rPr lang="en-US" sz="1800" dirty="0" err="1">
                <a:solidFill>
                  <a:prstClr val="black">
                    <a:lumMod val="75000"/>
                    <a:lumOff val="25000"/>
                  </a:prstClr>
                </a:solidFill>
                <a:latin typeface="+mj-lt"/>
                <a:cs typeface="Arial" pitchFamily="34" charset="0"/>
              </a:rPr>
              <a:t>tiếp</a:t>
            </a:r>
            <a:r>
              <a:rPr lang="en-US" sz="1800" dirty="0">
                <a:solidFill>
                  <a:prstClr val="black">
                    <a:lumMod val="75000"/>
                    <a:lumOff val="25000"/>
                  </a:prstClr>
                </a:solidFill>
                <a:latin typeface="+mj-lt"/>
                <a:cs typeface="Arial" pitchFamily="34" charset="0"/>
              </a:rPr>
              <a:t> </a:t>
            </a:r>
            <a:r>
              <a:rPr lang="en-US" sz="1800" dirty="0" err="1">
                <a:solidFill>
                  <a:prstClr val="black">
                    <a:lumMod val="75000"/>
                    <a:lumOff val="25000"/>
                  </a:prstClr>
                </a:solidFill>
                <a:latin typeface="+mj-lt"/>
                <a:cs typeface="Arial" pitchFamily="34" charset="0"/>
              </a:rPr>
              <a:t>cận</a:t>
            </a:r>
            <a:r>
              <a:rPr lang="en-US" sz="1800" dirty="0">
                <a:solidFill>
                  <a:prstClr val="black">
                    <a:lumMod val="75000"/>
                    <a:lumOff val="25000"/>
                  </a:prstClr>
                </a:solidFill>
                <a:latin typeface="+mj-lt"/>
                <a:cs typeface="Arial" pitchFamily="34" charset="0"/>
              </a:rPr>
              <a:t> </a:t>
            </a:r>
            <a:r>
              <a:rPr lang="en-US" sz="1800" dirty="0" err="1">
                <a:solidFill>
                  <a:prstClr val="black">
                    <a:lumMod val="75000"/>
                    <a:lumOff val="25000"/>
                  </a:prstClr>
                </a:solidFill>
                <a:latin typeface="+mj-lt"/>
                <a:cs typeface="Arial" pitchFamily="34" charset="0"/>
              </a:rPr>
              <a:t>với</a:t>
            </a:r>
            <a:r>
              <a:rPr lang="en-US" sz="1800" dirty="0">
                <a:solidFill>
                  <a:prstClr val="black">
                    <a:lumMod val="75000"/>
                    <a:lumOff val="25000"/>
                  </a:prstClr>
                </a:solidFill>
                <a:latin typeface="+mj-lt"/>
                <a:cs typeface="Arial" pitchFamily="34" charset="0"/>
              </a:rPr>
              <a:t> </a:t>
            </a:r>
            <a:r>
              <a:rPr lang="en-US" sz="1800" dirty="0" err="1">
                <a:solidFill>
                  <a:prstClr val="black">
                    <a:lumMod val="75000"/>
                    <a:lumOff val="25000"/>
                  </a:prstClr>
                </a:solidFill>
                <a:latin typeface="+mj-lt"/>
                <a:cs typeface="Arial" pitchFamily="34" charset="0"/>
              </a:rPr>
              <a:t>các</a:t>
            </a:r>
            <a:r>
              <a:rPr lang="en-US" sz="1800" dirty="0">
                <a:solidFill>
                  <a:prstClr val="black">
                    <a:lumMod val="75000"/>
                    <a:lumOff val="25000"/>
                  </a:prstClr>
                </a:solidFill>
                <a:latin typeface="+mj-lt"/>
                <a:cs typeface="Arial" pitchFamily="34" charset="0"/>
              </a:rPr>
              <a:t> </a:t>
            </a:r>
            <a:r>
              <a:rPr lang="en-US" sz="1800" dirty="0" err="1">
                <a:solidFill>
                  <a:prstClr val="black">
                    <a:lumMod val="75000"/>
                    <a:lumOff val="25000"/>
                  </a:prstClr>
                </a:solidFill>
                <a:latin typeface="+mj-lt"/>
                <a:cs typeface="Arial" pitchFamily="34" charset="0"/>
              </a:rPr>
              <a:t>thị</a:t>
            </a:r>
            <a:r>
              <a:rPr lang="en-US" sz="1800" dirty="0">
                <a:solidFill>
                  <a:prstClr val="black">
                    <a:lumMod val="75000"/>
                    <a:lumOff val="25000"/>
                  </a:prstClr>
                </a:solidFill>
                <a:latin typeface="+mj-lt"/>
                <a:cs typeface="Arial" pitchFamily="34" charset="0"/>
              </a:rPr>
              <a:t> </a:t>
            </a:r>
            <a:r>
              <a:rPr lang="en-US" sz="1800" dirty="0" err="1">
                <a:solidFill>
                  <a:prstClr val="black">
                    <a:lumMod val="75000"/>
                    <a:lumOff val="25000"/>
                  </a:prstClr>
                </a:solidFill>
                <a:latin typeface="+mj-lt"/>
                <a:cs typeface="Arial" pitchFamily="34" charset="0"/>
              </a:rPr>
              <a:t>trường</a:t>
            </a:r>
            <a:r>
              <a:rPr lang="en-US" sz="1800" dirty="0">
                <a:solidFill>
                  <a:prstClr val="black">
                    <a:lumMod val="75000"/>
                    <a:lumOff val="25000"/>
                  </a:prstClr>
                </a:solidFill>
                <a:latin typeface="+mj-lt"/>
                <a:cs typeface="Arial" pitchFamily="34" charset="0"/>
              </a:rPr>
              <a:t> </a:t>
            </a:r>
            <a:r>
              <a:rPr lang="en-US" sz="1800" dirty="0" err="1">
                <a:solidFill>
                  <a:prstClr val="black">
                    <a:lumMod val="75000"/>
                    <a:lumOff val="25000"/>
                  </a:prstClr>
                </a:solidFill>
                <a:latin typeface="+mj-lt"/>
                <a:cs typeface="Arial" pitchFamily="34" charset="0"/>
              </a:rPr>
              <a:t>mới</a:t>
            </a:r>
            <a:r>
              <a:rPr lang="en-US" sz="1800" dirty="0">
                <a:solidFill>
                  <a:prstClr val="black">
                    <a:lumMod val="75000"/>
                    <a:lumOff val="25000"/>
                  </a:prstClr>
                </a:solidFill>
                <a:latin typeface="+mj-lt"/>
                <a:cs typeface="Arial" pitchFamily="34" charset="0"/>
              </a:rPr>
              <a:t> (Canada, </a:t>
            </a:r>
            <a:r>
              <a:rPr lang="en-US" sz="1800" dirty="0" err="1">
                <a:solidFill>
                  <a:prstClr val="black">
                    <a:lumMod val="75000"/>
                    <a:lumOff val="25000"/>
                  </a:prstClr>
                </a:solidFill>
                <a:latin typeface="+mj-lt"/>
                <a:cs typeface="Arial" pitchFamily="34" charset="0"/>
              </a:rPr>
              <a:t>Mehico</a:t>
            </a:r>
            <a:r>
              <a:rPr lang="en-US" sz="1800" dirty="0">
                <a:solidFill>
                  <a:prstClr val="black">
                    <a:lumMod val="75000"/>
                    <a:lumOff val="25000"/>
                  </a:prstClr>
                </a:solidFill>
                <a:latin typeface="+mj-lt"/>
                <a:cs typeface="Arial" pitchFamily="34" charset="0"/>
              </a:rPr>
              <a:t>, Peru); </a:t>
            </a:r>
            <a:r>
              <a:rPr lang="en-US" sz="1800" dirty="0" err="1">
                <a:solidFill>
                  <a:prstClr val="black">
                    <a:lumMod val="75000"/>
                    <a:lumOff val="25000"/>
                  </a:prstClr>
                </a:solidFill>
                <a:latin typeface="+mj-lt"/>
                <a:cs typeface="Arial" pitchFamily="34" charset="0"/>
              </a:rPr>
              <a:t>cũng</a:t>
            </a:r>
            <a:r>
              <a:rPr lang="en-US" sz="1800" dirty="0">
                <a:solidFill>
                  <a:prstClr val="black">
                    <a:lumMod val="75000"/>
                    <a:lumOff val="25000"/>
                  </a:prstClr>
                </a:solidFill>
                <a:latin typeface="+mj-lt"/>
                <a:cs typeface="Arial" pitchFamily="34" charset="0"/>
              </a:rPr>
              <a:t> </a:t>
            </a:r>
            <a:r>
              <a:rPr lang="en-US" sz="1800" dirty="0" err="1">
                <a:solidFill>
                  <a:prstClr val="black">
                    <a:lumMod val="75000"/>
                    <a:lumOff val="25000"/>
                  </a:prstClr>
                </a:solidFill>
                <a:latin typeface="+mj-lt"/>
                <a:cs typeface="Arial" pitchFamily="34" charset="0"/>
              </a:rPr>
              <a:t>như</a:t>
            </a:r>
            <a:r>
              <a:rPr lang="en-US" sz="1800" dirty="0">
                <a:solidFill>
                  <a:prstClr val="black">
                    <a:lumMod val="75000"/>
                    <a:lumOff val="25000"/>
                  </a:prstClr>
                </a:solidFill>
                <a:latin typeface="+mj-lt"/>
                <a:cs typeface="Arial" pitchFamily="34" charset="0"/>
              </a:rPr>
              <a:t> </a:t>
            </a:r>
            <a:r>
              <a:rPr lang="en-US" sz="1800" dirty="0" err="1">
                <a:solidFill>
                  <a:prstClr val="black">
                    <a:lumMod val="75000"/>
                    <a:lumOff val="25000"/>
                  </a:prstClr>
                </a:solidFill>
                <a:latin typeface="+mj-lt"/>
                <a:cs typeface="Arial" pitchFamily="34" charset="0"/>
              </a:rPr>
              <a:t>khẳng</a:t>
            </a:r>
            <a:r>
              <a:rPr lang="en-US" sz="1800" dirty="0">
                <a:solidFill>
                  <a:prstClr val="black">
                    <a:lumMod val="75000"/>
                    <a:lumOff val="25000"/>
                  </a:prstClr>
                </a:solidFill>
                <a:latin typeface="+mj-lt"/>
                <a:cs typeface="Arial" pitchFamily="34" charset="0"/>
              </a:rPr>
              <a:t> </a:t>
            </a:r>
            <a:r>
              <a:rPr lang="en-US" sz="1800" dirty="0" err="1">
                <a:solidFill>
                  <a:prstClr val="black">
                    <a:lumMod val="75000"/>
                    <a:lumOff val="25000"/>
                  </a:prstClr>
                </a:solidFill>
                <a:latin typeface="+mj-lt"/>
                <a:cs typeface="Arial" pitchFamily="34" charset="0"/>
              </a:rPr>
              <a:t>định</a:t>
            </a:r>
            <a:r>
              <a:rPr lang="en-US" sz="1800" dirty="0">
                <a:solidFill>
                  <a:prstClr val="black">
                    <a:lumMod val="75000"/>
                    <a:lumOff val="25000"/>
                  </a:prstClr>
                </a:solidFill>
                <a:latin typeface="+mj-lt"/>
                <a:cs typeface="Arial" pitchFamily="34" charset="0"/>
              </a:rPr>
              <a:t> </a:t>
            </a:r>
            <a:r>
              <a:rPr lang="en-US" sz="1800" dirty="0" err="1">
                <a:solidFill>
                  <a:prstClr val="black">
                    <a:lumMod val="75000"/>
                    <a:lumOff val="25000"/>
                  </a:prstClr>
                </a:solidFill>
                <a:latin typeface="+mj-lt"/>
                <a:cs typeface="Arial" pitchFamily="34" charset="0"/>
              </a:rPr>
              <a:t>các</a:t>
            </a:r>
            <a:r>
              <a:rPr lang="en-US" sz="1800" dirty="0">
                <a:solidFill>
                  <a:prstClr val="black">
                    <a:lumMod val="75000"/>
                    <a:lumOff val="25000"/>
                  </a:prstClr>
                </a:solidFill>
                <a:latin typeface="+mj-lt"/>
                <a:cs typeface="Arial" pitchFamily="34" charset="0"/>
              </a:rPr>
              <a:t> </a:t>
            </a:r>
            <a:r>
              <a:rPr lang="en-US" sz="1800" dirty="0" err="1">
                <a:solidFill>
                  <a:prstClr val="black">
                    <a:lumMod val="75000"/>
                    <a:lumOff val="25000"/>
                  </a:prstClr>
                </a:solidFill>
                <a:latin typeface="+mj-lt"/>
                <a:cs typeface="Arial" pitchFamily="34" charset="0"/>
              </a:rPr>
              <a:t>mặt</a:t>
            </a:r>
            <a:r>
              <a:rPr lang="en-US" sz="1800" dirty="0">
                <a:solidFill>
                  <a:prstClr val="black">
                    <a:lumMod val="75000"/>
                    <a:lumOff val="25000"/>
                  </a:prstClr>
                </a:solidFill>
                <a:latin typeface="+mj-lt"/>
                <a:cs typeface="Arial" pitchFamily="34" charset="0"/>
              </a:rPr>
              <a:t> </a:t>
            </a:r>
            <a:r>
              <a:rPr lang="en-US" sz="1800" dirty="0" err="1">
                <a:solidFill>
                  <a:prstClr val="black">
                    <a:lumMod val="75000"/>
                    <a:lumOff val="25000"/>
                  </a:prstClr>
                </a:solidFill>
                <a:latin typeface="+mj-lt"/>
                <a:cs typeface="Arial" pitchFamily="34" charset="0"/>
              </a:rPr>
              <a:t>hàng</a:t>
            </a:r>
            <a:r>
              <a:rPr lang="en-US" sz="1800" dirty="0">
                <a:solidFill>
                  <a:prstClr val="black">
                    <a:lumMod val="75000"/>
                    <a:lumOff val="25000"/>
                  </a:prstClr>
                </a:solidFill>
                <a:latin typeface="+mj-lt"/>
                <a:cs typeface="Arial" pitchFamily="34" charset="0"/>
              </a:rPr>
              <a:t> </a:t>
            </a:r>
            <a:r>
              <a:rPr lang="en-US" sz="1800" dirty="0" err="1">
                <a:solidFill>
                  <a:prstClr val="black">
                    <a:lumMod val="75000"/>
                    <a:lumOff val="25000"/>
                  </a:prstClr>
                </a:solidFill>
                <a:latin typeface="+mj-lt"/>
                <a:cs typeface="Arial" pitchFamily="34" charset="0"/>
              </a:rPr>
              <a:t>xuất</a:t>
            </a:r>
            <a:r>
              <a:rPr lang="en-US" sz="1800" dirty="0">
                <a:solidFill>
                  <a:prstClr val="black">
                    <a:lumMod val="75000"/>
                    <a:lumOff val="25000"/>
                  </a:prstClr>
                </a:solidFill>
                <a:latin typeface="+mj-lt"/>
                <a:cs typeface="Arial" pitchFamily="34" charset="0"/>
              </a:rPr>
              <a:t> </a:t>
            </a:r>
            <a:r>
              <a:rPr lang="en-US" sz="1800" dirty="0" err="1">
                <a:solidFill>
                  <a:prstClr val="black">
                    <a:lumMod val="75000"/>
                    <a:lumOff val="25000"/>
                  </a:prstClr>
                </a:solidFill>
                <a:latin typeface="+mj-lt"/>
                <a:cs typeface="Arial" pitchFamily="34" charset="0"/>
              </a:rPr>
              <a:t>khẩu</a:t>
            </a:r>
            <a:r>
              <a:rPr lang="en-US" sz="1800" dirty="0">
                <a:solidFill>
                  <a:prstClr val="black">
                    <a:lumMod val="75000"/>
                    <a:lumOff val="25000"/>
                  </a:prstClr>
                </a:solidFill>
                <a:latin typeface="+mj-lt"/>
                <a:cs typeface="Arial" pitchFamily="34" charset="0"/>
              </a:rPr>
              <a:t> </a:t>
            </a:r>
            <a:r>
              <a:rPr lang="en-US" sz="1800" dirty="0" err="1">
                <a:solidFill>
                  <a:prstClr val="black">
                    <a:lumMod val="75000"/>
                    <a:lumOff val="25000"/>
                  </a:prstClr>
                </a:solidFill>
                <a:latin typeface="+mj-lt"/>
                <a:cs typeface="Arial" pitchFamily="34" charset="0"/>
              </a:rPr>
              <a:t>tại</a:t>
            </a:r>
            <a:r>
              <a:rPr lang="en-US" sz="1800" dirty="0">
                <a:solidFill>
                  <a:prstClr val="black">
                    <a:lumMod val="75000"/>
                    <a:lumOff val="25000"/>
                  </a:prstClr>
                </a:solidFill>
                <a:latin typeface="+mj-lt"/>
                <a:cs typeface="Arial" pitchFamily="34" charset="0"/>
              </a:rPr>
              <a:t> </a:t>
            </a:r>
            <a:r>
              <a:rPr lang="en-US" sz="1800" dirty="0" err="1">
                <a:solidFill>
                  <a:prstClr val="black">
                    <a:lumMod val="75000"/>
                    <a:lumOff val="25000"/>
                  </a:prstClr>
                </a:solidFill>
                <a:latin typeface="+mj-lt"/>
                <a:cs typeface="Arial" pitchFamily="34" charset="0"/>
              </a:rPr>
              <a:t>các</a:t>
            </a:r>
            <a:r>
              <a:rPr lang="en-US" sz="1800" dirty="0">
                <a:solidFill>
                  <a:prstClr val="black">
                    <a:lumMod val="75000"/>
                    <a:lumOff val="25000"/>
                  </a:prstClr>
                </a:solidFill>
                <a:latin typeface="+mj-lt"/>
                <a:cs typeface="Arial" pitchFamily="34" charset="0"/>
              </a:rPr>
              <a:t> </a:t>
            </a:r>
            <a:r>
              <a:rPr lang="en-US" sz="1800" dirty="0" err="1">
                <a:solidFill>
                  <a:prstClr val="black">
                    <a:lumMod val="75000"/>
                    <a:lumOff val="25000"/>
                  </a:prstClr>
                </a:solidFill>
                <a:latin typeface="+mj-lt"/>
                <a:cs typeface="Arial" pitchFamily="34" charset="0"/>
              </a:rPr>
              <a:t>thị</a:t>
            </a:r>
            <a:r>
              <a:rPr lang="en-US" sz="1800" dirty="0">
                <a:solidFill>
                  <a:prstClr val="black">
                    <a:lumMod val="75000"/>
                    <a:lumOff val="25000"/>
                  </a:prstClr>
                </a:solidFill>
                <a:latin typeface="+mj-lt"/>
                <a:cs typeface="Arial" pitchFamily="34" charset="0"/>
              </a:rPr>
              <a:t> </a:t>
            </a:r>
            <a:r>
              <a:rPr lang="en-US" sz="1800" dirty="0" err="1">
                <a:solidFill>
                  <a:prstClr val="black">
                    <a:lumMod val="75000"/>
                    <a:lumOff val="25000"/>
                  </a:prstClr>
                </a:solidFill>
                <a:latin typeface="+mj-lt"/>
                <a:cs typeface="Arial" pitchFamily="34" charset="0"/>
              </a:rPr>
              <a:t>trường</a:t>
            </a:r>
            <a:r>
              <a:rPr lang="en-US" sz="1800" dirty="0">
                <a:solidFill>
                  <a:prstClr val="black">
                    <a:lumMod val="75000"/>
                    <a:lumOff val="25000"/>
                  </a:prstClr>
                </a:solidFill>
                <a:latin typeface="+mj-lt"/>
                <a:cs typeface="Arial" pitchFamily="34" charset="0"/>
              </a:rPr>
              <a:t> </a:t>
            </a:r>
            <a:r>
              <a:rPr lang="en-US" sz="1800" dirty="0" err="1">
                <a:solidFill>
                  <a:prstClr val="black">
                    <a:lumMod val="75000"/>
                    <a:lumOff val="25000"/>
                  </a:prstClr>
                </a:solidFill>
                <a:latin typeface="+mj-lt"/>
                <a:cs typeface="Arial" pitchFamily="34" charset="0"/>
              </a:rPr>
              <a:t>truyền</a:t>
            </a:r>
            <a:r>
              <a:rPr lang="en-US" sz="1800" dirty="0">
                <a:solidFill>
                  <a:prstClr val="black">
                    <a:lumMod val="75000"/>
                    <a:lumOff val="25000"/>
                  </a:prstClr>
                </a:solidFill>
                <a:latin typeface="+mj-lt"/>
                <a:cs typeface="Arial" pitchFamily="34" charset="0"/>
              </a:rPr>
              <a:t> </a:t>
            </a:r>
            <a:r>
              <a:rPr lang="en-US" sz="1800" dirty="0" err="1">
                <a:solidFill>
                  <a:prstClr val="black">
                    <a:lumMod val="75000"/>
                    <a:lumOff val="25000"/>
                  </a:prstClr>
                </a:solidFill>
                <a:latin typeface="+mj-lt"/>
                <a:cs typeface="Arial" pitchFamily="34" charset="0"/>
              </a:rPr>
              <a:t>thống</a:t>
            </a:r>
            <a:r>
              <a:rPr lang="en-US" sz="1800" dirty="0">
                <a:solidFill>
                  <a:prstClr val="black">
                    <a:lumMod val="75000"/>
                    <a:lumOff val="25000"/>
                  </a:prstClr>
                </a:solidFill>
                <a:latin typeface="+mj-lt"/>
                <a:cs typeface="Arial" pitchFamily="34" charset="0"/>
              </a:rPr>
              <a:t> (Australia, </a:t>
            </a:r>
            <a:r>
              <a:rPr lang="en-US" sz="1800" dirty="0" err="1">
                <a:solidFill>
                  <a:prstClr val="black">
                    <a:lumMod val="75000"/>
                    <a:lumOff val="25000"/>
                  </a:prstClr>
                </a:solidFill>
                <a:latin typeface="+mj-lt"/>
                <a:cs typeface="Arial" pitchFamily="34" charset="0"/>
              </a:rPr>
              <a:t>Nhật</a:t>
            </a:r>
            <a:r>
              <a:rPr lang="en-US" sz="1800" dirty="0">
                <a:solidFill>
                  <a:prstClr val="black">
                    <a:lumMod val="75000"/>
                    <a:lumOff val="25000"/>
                  </a:prstClr>
                </a:solidFill>
                <a:latin typeface="+mj-lt"/>
                <a:cs typeface="Arial" pitchFamily="34" charset="0"/>
              </a:rPr>
              <a:t> </a:t>
            </a:r>
            <a:r>
              <a:rPr lang="en-US" sz="1800" dirty="0" err="1">
                <a:solidFill>
                  <a:prstClr val="black">
                    <a:lumMod val="75000"/>
                    <a:lumOff val="25000"/>
                  </a:prstClr>
                </a:solidFill>
                <a:latin typeface="+mj-lt"/>
                <a:cs typeface="Arial" pitchFamily="34" charset="0"/>
              </a:rPr>
              <a:t>Bản</a:t>
            </a:r>
            <a:r>
              <a:rPr lang="en-US" sz="1800" dirty="0">
                <a:solidFill>
                  <a:prstClr val="black">
                    <a:lumMod val="75000"/>
                    <a:lumOff val="25000"/>
                  </a:prstClr>
                </a:solidFill>
                <a:latin typeface="+mj-lt"/>
                <a:cs typeface="Arial" pitchFamily="34" charset="0"/>
              </a:rPr>
              <a:t>)</a:t>
            </a:r>
            <a:endParaRPr lang="vi-VN" sz="1800" dirty="0">
              <a:solidFill>
                <a:prstClr val="black">
                  <a:lumMod val="75000"/>
                  <a:lumOff val="25000"/>
                </a:prstClr>
              </a:solidFill>
              <a:latin typeface="+mj-lt"/>
              <a:cs typeface="Arial" pitchFamily="34" charset="0"/>
            </a:endParaRPr>
          </a:p>
        </p:txBody>
      </p:sp>
      <p:grpSp>
        <p:nvGrpSpPr>
          <p:cNvPr id="7" name="Group 35"/>
          <p:cNvGrpSpPr/>
          <p:nvPr/>
        </p:nvGrpSpPr>
        <p:grpSpPr>
          <a:xfrm>
            <a:off x="4356870" y="1371600"/>
            <a:ext cx="3456018" cy="1077724"/>
            <a:chOff x="2116976" y="1572064"/>
            <a:chExt cx="3215436" cy="739279"/>
          </a:xfrm>
          <a:solidFill>
            <a:schemeClr val="accent1"/>
          </a:solidFill>
        </p:grpSpPr>
        <p:sp>
          <p:nvSpPr>
            <p:cNvPr id="37" name="Isosceles Triangle 36"/>
            <p:cNvSpPr/>
            <p:nvPr/>
          </p:nvSpPr>
          <p:spPr>
            <a:xfrm rot="12041857">
              <a:off x="2116976" y="1652937"/>
              <a:ext cx="493805" cy="65840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mj-lt"/>
              </a:endParaRPr>
            </a:p>
          </p:txBody>
        </p:sp>
        <p:sp>
          <p:nvSpPr>
            <p:cNvPr id="38" name="Rectangle 37"/>
            <p:cNvSpPr/>
            <p:nvPr/>
          </p:nvSpPr>
          <p:spPr>
            <a:xfrm>
              <a:off x="2250416" y="1572064"/>
              <a:ext cx="3081996" cy="5334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lIns="91440" rIns="91440" rtlCol="0" anchor="ctr"/>
            <a:lstStyle/>
            <a:p>
              <a:pPr algn="ctr"/>
              <a:r>
                <a:rPr lang="en-US" altLang="en-US" sz="1900" dirty="0"/>
                <a:t>G</a:t>
              </a:r>
              <a:r>
                <a:rPr lang="vi-VN" altLang="en-US" sz="1900" dirty="0"/>
                <a:t>iúp đa dạng hóa thị trường và mặt hàng xuất khẩu</a:t>
              </a:r>
              <a:endParaRPr lang="en-US" sz="1900" dirty="0"/>
            </a:p>
          </p:txBody>
        </p:sp>
      </p:grpSp>
      <p:grpSp>
        <p:nvGrpSpPr>
          <p:cNvPr id="9" name="Group 47"/>
          <p:cNvGrpSpPr/>
          <p:nvPr/>
        </p:nvGrpSpPr>
        <p:grpSpPr>
          <a:xfrm>
            <a:off x="8305800" y="1360670"/>
            <a:ext cx="3604310" cy="1001530"/>
            <a:chOff x="2116976" y="1572064"/>
            <a:chExt cx="3215436" cy="739279"/>
          </a:xfrm>
          <a:solidFill>
            <a:schemeClr val="accent2">
              <a:lumMod val="75000"/>
            </a:schemeClr>
          </a:solidFill>
        </p:grpSpPr>
        <p:sp>
          <p:nvSpPr>
            <p:cNvPr id="49" name="Isosceles Triangle 48"/>
            <p:cNvSpPr/>
            <p:nvPr/>
          </p:nvSpPr>
          <p:spPr>
            <a:xfrm rot="12041857">
              <a:off x="2116976" y="1652937"/>
              <a:ext cx="493805" cy="65840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mj-lt"/>
              </a:endParaRPr>
            </a:p>
          </p:txBody>
        </p:sp>
        <p:sp>
          <p:nvSpPr>
            <p:cNvPr id="50" name="Rectangle 49"/>
            <p:cNvSpPr/>
            <p:nvPr/>
          </p:nvSpPr>
          <p:spPr>
            <a:xfrm>
              <a:off x="2250416" y="1572064"/>
              <a:ext cx="3081996" cy="5334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lIns="91440" rIns="91440" rtlCol="0" anchor="ctr"/>
            <a:lstStyle/>
            <a:p>
              <a:pPr algn="ctr"/>
              <a:r>
                <a:rPr lang="en-US" altLang="en-US" sz="1700" dirty="0" err="1"/>
                <a:t>Điều</a:t>
              </a:r>
              <a:r>
                <a:rPr lang="en-US" altLang="en-US" sz="1700" dirty="0"/>
                <a:t> </a:t>
              </a:r>
              <a:r>
                <a:rPr lang="en-US" altLang="en-US" sz="1700" dirty="0" err="1"/>
                <a:t>chỉnh</a:t>
              </a:r>
              <a:r>
                <a:rPr lang="en-US" altLang="en-US" sz="1700" dirty="0"/>
                <a:t> </a:t>
              </a:r>
              <a:r>
                <a:rPr lang="en-US" altLang="en-US" sz="1700" dirty="0" err="1"/>
                <a:t>chuỗi</a:t>
              </a:r>
              <a:r>
                <a:rPr lang="en-US" altLang="en-US" sz="1700" dirty="0"/>
                <a:t> </a:t>
              </a:r>
              <a:r>
                <a:rPr lang="en-US" altLang="en-US" sz="1700" dirty="0" err="1"/>
                <a:t>cung</a:t>
              </a:r>
              <a:r>
                <a:rPr lang="en-US" altLang="en-US" sz="1700" dirty="0"/>
                <a:t> </a:t>
              </a:r>
              <a:r>
                <a:rPr lang="en-US" altLang="en-US" sz="1700" dirty="0" err="1"/>
                <a:t>ứng</a:t>
              </a:r>
              <a:r>
                <a:rPr lang="en-US" altLang="en-US" sz="1700" dirty="0"/>
                <a:t> </a:t>
              </a:r>
              <a:r>
                <a:rPr lang="en-US" altLang="en-US" sz="1700" dirty="0" err="1"/>
                <a:t>trong</a:t>
              </a:r>
              <a:r>
                <a:rPr lang="en-US" altLang="en-US" sz="1700" dirty="0"/>
                <a:t> </a:t>
              </a:r>
              <a:r>
                <a:rPr lang="en-US" altLang="en-US" sz="1700" dirty="0" err="1"/>
                <a:t>bối</a:t>
              </a:r>
              <a:r>
                <a:rPr lang="en-US" altLang="en-US" sz="1700" dirty="0"/>
                <a:t> </a:t>
              </a:r>
              <a:r>
                <a:rPr lang="en-US" altLang="en-US" sz="1700" dirty="0" err="1"/>
                <a:t>cảnh</a:t>
              </a:r>
              <a:r>
                <a:rPr lang="en-US" altLang="en-US" sz="1700" dirty="0"/>
                <a:t> </a:t>
              </a:r>
              <a:r>
                <a:rPr lang="en-US" altLang="en-US" sz="1700" dirty="0" err="1"/>
                <a:t>chiến</a:t>
              </a:r>
              <a:r>
                <a:rPr lang="en-US" altLang="en-US" sz="1700" dirty="0"/>
                <a:t> </a:t>
              </a:r>
              <a:r>
                <a:rPr lang="en-US" altLang="en-US" sz="1700" dirty="0" err="1"/>
                <a:t>tranh</a:t>
              </a:r>
              <a:r>
                <a:rPr lang="en-US" altLang="en-US" sz="1700" dirty="0"/>
                <a:t> </a:t>
              </a:r>
              <a:r>
                <a:rPr lang="en-US" altLang="en-US" sz="1700" dirty="0" err="1"/>
                <a:t>thương</a:t>
              </a:r>
              <a:r>
                <a:rPr lang="en-US" altLang="en-US" sz="1700" dirty="0"/>
                <a:t> </a:t>
              </a:r>
              <a:r>
                <a:rPr lang="en-US" altLang="en-US" sz="1700" dirty="0" err="1"/>
                <a:t>mại</a:t>
              </a:r>
              <a:endParaRPr lang="en-US" altLang="en-US" sz="1700" dirty="0"/>
            </a:p>
          </p:txBody>
        </p:sp>
      </p:grpSp>
      <p:sp>
        <p:nvSpPr>
          <p:cNvPr id="17" name="TextBox 142">
            <a:extLst>
              <a:ext uri="{FF2B5EF4-FFF2-40B4-BE49-F238E27FC236}">
                <a16:creationId xmlns:a16="http://schemas.microsoft.com/office/drawing/2014/main" id="{5A28ECE3-5E8B-4ED7-ABB0-8B858157EB67}"/>
              </a:ext>
            </a:extLst>
          </p:cNvPr>
          <p:cNvSpPr txBox="1">
            <a:spLocks noChangeArrowheads="1"/>
          </p:cNvSpPr>
          <p:nvPr/>
        </p:nvSpPr>
        <p:spPr bwMode="auto">
          <a:xfrm>
            <a:off x="652600" y="371169"/>
            <a:ext cx="1108342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ctr">
              <a:lnSpc>
                <a:spcPct val="100000"/>
              </a:lnSpc>
              <a:spcBef>
                <a:spcPct val="0"/>
              </a:spcBef>
              <a:buFont typeface="Arial" panose="020B0604020202020204" pitchFamily="34" charset="0"/>
              <a:buNone/>
              <a:defRPr sz="3200" b="1">
                <a:solidFill>
                  <a:srgbClr val="31A58C"/>
                </a:solidFill>
                <a:latin typeface="+mj-lt"/>
              </a:defRPr>
            </a:lvl1pPr>
            <a:lvl2pPr marL="742950" indent="-285750">
              <a:lnSpc>
                <a:spcPct val="90000"/>
              </a:lnSpc>
              <a:spcBef>
                <a:spcPts val="500"/>
              </a:spcBef>
              <a:buFont typeface="Arial" panose="020B0604020202020204" pitchFamily="34" charset="0"/>
              <a:buChar char="•"/>
              <a:defRPr>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pitchFamily="34" charset="0"/>
              </a:defRPr>
            </a:lvl9pPr>
          </a:lstStyle>
          <a:p>
            <a:r>
              <a:rPr lang="en-US" altLang="vi-VN" dirty="0"/>
              <a:t>LỢI </a:t>
            </a:r>
            <a:r>
              <a:rPr lang="en-US" altLang="vi-VN"/>
              <a:t>THẾ TỪ </a:t>
            </a:r>
            <a:r>
              <a:rPr lang="en-US" altLang="vi-VN" dirty="0"/>
              <a:t>CPTPP</a:t>
            </a:r>
          </a:p>
        </p:txBody>
      </p:sp>
    </p:spTree>
    <p:extLst>
      <p:ext uri="{BB962C8B-B14F-4D97-AF65-F5344CB8AC3E}">
        <p14:creationId xmlns:p14="http://schemas.microsoft.com/office/powerpoint/2010/main" val="2710082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ounded Rectangle 35"/>
          <p:cNvSpPr/>
          <p:nvPr/>
        </p:nvSpPr>
        <p:spPr>
          <a:xfrm>
            <a:off x="1581325" y="1295401"/>
            <a:ext cx="9620075" cy="4953000"/>
          </a:xfrm>
          <a:prstGeom prst="roundRect">
            <a:avLst/>
          </a:prstGeom>
          <a:gradFill flip="none" rotWithShape="1">
            <a:gsLst>
              <a:gs pos="0">
                <a:schemeClr val="accent2">
                  <a:lumMod val="50000"/>
                </a:schemeClr>
              </a:gs>
              <a:gs pos="50000">
                <a:schemeClr val="accent2">
                  <a:lumMod val="75000"/>
                </a:schemeClr>
              </a:gs>
              <a:gs pos="99000">
                <a:schemeClr val="accent2"/>
              </a:gs>
            </a:gsLst>
            <a:lin ang="0" scaled="1"/>
            <a:tileRect/>
          </a:gradFill>
          <a:ln w="25400" cap="flat" cmpd="sng" algn="ctr">
            <a:noFill/>
            <a:prstDash val="solid"/>
          </a:ln>
          <a:effectLst/>
        </p:spPr>
        <p:txBody>
          <a:bodyPr rtlCol="0" anchor="ctr"/>
          <a:lstStyle/>
          <a:p>
            <a:pPr algn="ctr" defTabSz="914126"/>
            <a:endParaRPr lang="en-US" sz="1799" kern="0">
              <a:solidFill>
                <a:prstClr val="white"/>
              </a:solidFill>
              <a:latin typeface="+mj-lt"/>
              <a:cs typeface="Arial" pitchFamily="34" charset="0"/>
            </a:endParaRPr>
          </a:p>
        </p:txBody>
      </p:sp>
      <p:sp>
        <p:nvSpPr>
          <p:cNvPr id="43" name="Rounded Rectangle 53"/>
          <p:cNvSpPr/>
          <p:nvPr/>
        </p:nvSpPr>
        <p:spPr>
          <a:xfrm>
            <a:off x="1813496" y="1981201"/>
            <a:ext cx="9159304" cy="4038600"/>
          </a:xfrm>
          <a:custGeom>
            <a:avLst/>
            <a:gdLst/>
            <a:ahLst/>
            <a:cxnLst/>
            <a:rect l="l" t="t" r="r" b="b"/>
            <a:pathLst>
              <a:path w="3957888" h="1499610">
                <a:moveTo>
                  <a:pt x="0" y="0"/>
                </a:moveTo>
                <a:lnTo>
                  <a:pt x="3957888" y="0"/>
                </a:lnTo>
                <a:lnTo>
                  <a:pt x="3957888" y="1138199"/>
                </a:lnTo>
                <a:cubicBezTo>
                  <a:pt x="3957888" y="1337800"/>
                  <a:pt x="3796079" y="1499609"/>
                  <a:pt x="3596479" y="1499610"/>
                </a:cubicBezTo>
                <a:lnTo>
                  <a:pt x="361410" y="1499610"/>
                </a:lnTo>
                <a:cubicBezTo>
                  <a:pt x="161809" y="1499609"/>
                  <a:pt x="0" y="1337800"/>
                  <a:pt x="0" y="1138199"/>
                </a:cubicBezTo>
                <a:close/>
              </a:path>
            </a:pathLst>
          </a:custGeom>
          <a:solidFill>
            <a:sysClr val="window" lastClr="FFFFFF"/>
          </a:solidFill>
          <a:ln w="25400" cap="flat" cmpd="sng" algn="ctr">
            <a:noFill/>
            <a:prstDash val="solid"/>
          </a:ln>
          <a:effectLst>
            <a:innerShdw blurRad="203200" dist="50800" dir="13500000">
              <a:prstClr val="black">
                <a:alpha val="50000"/>
              </a:prstClr>
            </a:innerShdw>
          </a:effectLst>
        </p:spPr>
        <p:txBody>
          <a:bodyPr rtlCol="0" anchor="ctr"/>
          <a:lstStyle/>
          <a:p>
            <a:pPr algn="ctr" defTabSz="914126"/>
            <a:endParaRPr lang="en-US" sz="1799" kern="0">
              <a:solidFill>
                <a:prstClr val="white"/>
              </a:solidFill>
              <a:latin typeface="+mj-lt"/>
              <a:cs typeface="Arial" pitchFamily="34" charset="0"/>
            </a:endParaRPr>
          </a:p>
        </p:txBody>
      </p:sp>
      <p:sp>
        <p:nvSpPr>
          <p:cNvPr id="44" name="TextBox 43"/>
          <p:cNvSpPr txBox="1"/>
          <p:nvPr/>
        </p:nvSpPr>
        <p:spPr>
          <a:xfrm>
            <a:off x="1965894" y="2514600"/>
            <a:ext cx="8930706" cy="2861168"/>
          </a:xfrm>
          <a:prstGeom prst="rect">
            <a:avLst/>
          </a:prstGeom>
          <a:noFill/>
        </p:spPr>
        <p:txBody>
          <a:bodyPr wrap="square" rtlCol="0" anchor="ctr">
            <a:spAutoFit/>
          </a:bodyPr>
          <a:lstStyle/>
          <a:p>
            <a:pPr eaLnBrk="1" hangingPunct="1"/>
            <a:r>
              <a:rPr lang="en-SG" altLang="en-US" sz="1999" b="1" dirty="0">
                <a:solidFill>
                  <a:srgbClr val="FF0000"/>
                </a:solidFill>
                <a:latin typeface="+mj-lt"/>
                <a:cs typeface="Arial" pitchFamily="34" charset="0"/>
              </a:rPr>
              <a:t>T</a:t>
            </a:r>
            <a:r>
              <a:rPr lang="vi-VN" altLang="en-US" sz="1999" b="1" dirty="0">
                <a:solidFill>
                  <a:srgbClr val="FF0000"/>
                </a:solidFill>
                <a:latin typeface="+mj-lt"/>
                <a:cs typeface="Arial" pitchFamily="34" charset="0"/>
              </a:rPr>
              <a:t>hâm nhập vào thị trường đầy tiềm năng </a:t>
            </a:r>
            <a:r>
              <a:rPr lang="en-US" altLang="en-US" sz="1999" dirty="0" err="1">
                <a:solidFill>
                  <a:prstClr val="black"/>
                </a:solidFill>
                <a:latin typeface="+mj-lt"/>
                <a:cs typeface="Arial" pitchFamily="34" charset="0"/>
              </a:rPr>
              <a:t>chiếm</a:t>
            </a:r>
            <a:r>
              <a:rPr lang="en-US" altLang="en-US" sz="1999" dirty="0">
                <a:solidFill>
                  <a:prstClr val="black"/>
                </a:solidFill>
                <a:latin typeface="+mj-lt"/>
                <a:cs typeface="Arial" pitchFamily="34" charset="0"/>
              </a:rPr>
              <a:t> 13.5% GDP </a:t>
            </a:r>
            <a:r>
              <a:rPr lang="en-US" altLang="en-US" sz="1999" dirty="0" err="1">
                <a:solidFill>
                  <a:prstClr val="black"/>
                </a:solidFill>
                <a:latin typeface="+mj-lt"/>
                <a:cs typeface="Arial" pitchFamily="34" charset="0"/>
              </a:rPr>
              <a:t>thế</a:t>
            </a:r>
            <a:r>
              <a:rPr lang="en-US" altLang="en-US" sz="1999" dirty="0">
                <a:solidFill>
                  <a:prstClr val="black"/>
                </a:solidFill>
                <a:latin typeface="+mj-lt"/>
                <a:cs typeface="Arial" pitchFamily="34" charset="0"/>
              </a:rPr>
              <a:t> </a:t>
            </a:r>
            <a:r>
              <a:rPr lang="en-US" altLang="en-US" sz="1999" dirty="0" err="1">
                <a:solidFill>
                  <a:prstClr val="black"/>
                </a:solidFill>
                <a:latin typeface="+mj-lt"/>
                <a:cs typeface="Arial" pitchFamily="34" charset="0"/>
              </a:rPr>
              <a:t>giới</a:t>
            </a:r>
            <a:r>
              <a:rPr lang="en-US" altLang="en-US" sz="1999" dirty="0">
                <a:solidFill>
                  <a:prstClr val="black"/>
                </a:solidFill>
                <a:latin typeface="+mj-lt"/>
                <a:cs typeface="Arial" pitchFamily="34" charset="0"/>
              </a:rPr>
              <a:t> </a:t>
            </a:r>
            <a:r>
              <a:rPr lang="en-US" altLang="en-US" sz="1999" dirty="0" err="1">
                <a:solidFill>
                  <a:prstClr val="black"/>
                </a:solidFill>
                <a:latin typeface="+mj-lt"/>
                <a:cs typeface="Arial" pitchFamily="34" charset="0"/>
              </a:rPr>
              <a:t>với</a:t>
            </a:r>
            <a:r>
              <a:rPr lang="en-US" altLang="en-US" sz="1999" dirty="0">
                <a:solidFill>
                  <a:prstClr val="black"/>
                </a:solidFill>
                <a:latin typeface="+mj-lt"/>
                <a:cs typeface="Arial" pitchFamily="34" charset="0"/>
              </a:rPr>
              <a:t> </a:t>
            </a:r>
            <a:r>
              <a:rPr lang="en-US" altLang="en-US" sz="1999" dirty="0" err="1">
                <a:solidFill>
                  <a:prstClr val="black"/>
                </a:solidFill>
                <a:latin typeface="+mj-lt"/>
                <a:cs typeface="Arial" pitchFamily="34" charset="0"/>
              </a:rPr>
              <a:t>các</a:t>
            </a:r>
            <a:r>
              <a:rPr lang="en-US" altLang="en-US" sz="1999" dirty="0">
                <a:solidFill>
                  <a:prstClr val="black"/>
                </a:solidFill>
                <a:latin typeface="+mj-lt"/>
                <a:cs typeface="Arial" pitchFamily="34" charset="0"/>
              </a:rPr>
              <a:t> </a:t>
            </a:r>
            <a:r>
              <a:rPr lang="en-US" altLang="en-US" sz="1999" dirty="0" err="1">
                <a:solidFill>
                  <a:prstClr val="black"/>
                </a:solidFill>
                <a:latin typeface="+mj-lt"/>
                <a:cs typeface="Arial" pitchFamily="34" charset="0"/>
              </a:rPr>
              <a:t>thị</a:t>
            </a:r>
            <a:r>
              <a:rPr lang="en-US" altLang="en-US" sz="1999" dirty="0">
                <a:solidFill>
                  <a:prstClr val="black"/>
                </a:solidFill>
                <a:latin typeface="+mj-lt"/>
                <a:cs typeface="Arial" pitchFamily="34" charset="0"/>
              </a:rPr>
              <a:t> </a:t>
            </a:r>
            <a:r>
              <a:rPr lang="en-US" altLang="en-US" sz="1999" dirty="0" err="1">
                <a:solidFill>
                  <a:prstClr val="black"/>
                </a:solidFill>
                <a:latin typeface="+mj-lt"/>
                <a:cs typeface="Arial" pitchFamily="34" charset="0"/>
              </a:rPr>
              <a:t>trường</a:t>
            </a:r>
            <a:r>
              <a:rPr lang="en-US" altLang="en-US" sz="1999" dirty="0">
                <a:solidFill>
                  <a:prstClr val="black"/>
                </a:solidFill>
                <a:latin typeface="+mj-lt"/>
                <a:cs typeface="Arial" pitchFamily="34" charset="0"/>
              </a:rPr>
              <a:t> </a:t>
            </a:r>
            <a:r>
              <a:rPr lang="en-US" altLang="en-US" sz="1999" dirty="0" err="1">
                <a:solidFill>
                  <a:prstClr val="black"/>
                </a:solidFill>
                <a:latin typeface="+mj-lt"/>
                <a:cs typeface="Arial" pitchFamily="34" charset="0"/>
              </a:rPr>
              <a:t>lớn</a:t>
            </a:r>
            <a:r>
              <a:rPr lang="en-US" altLang="en-US" sz="1999" dirty="0">
                <a:solidFill>
                  <a:prstClr val="black"/>
                </a:solidFill>
                <a:latin typeface="+mj-lt"/>
                <a:cs typeface="Arial" pitchFamily="34" charset="0"/>
              </a:rPr>
              <a:t> </a:t>
            </a:r>
            <a:r>
              <a:rPr lang="en-US" altLang="en-US" sz="1999" dirty="0" err="1">
                <a:solidFill>
                  <a:prstClr val="black"/>
                </a:solidFill>
                <a:latin typeface="+mj-lt"/>
                <a:cs typeface="Arial" pitchFamily="34" charset="0"/>
              </a:rPr>
              <a:t>như</a:t>
            </a:r>
            <a:r>
              <a:rPr lang="en-US" altLang="en-US" sz="1999" dirty="0">
                <a:solidFill>
                  <a:prstClr val="black"/>
                </a:solidFill>
                <a:latin typeface="+mj-lt"/>
                <a:cs typeface="Arial" pitchFamily="34" charset="0"/>
              </a:rPr>
              <a:t> </a:t>
            </a:r>
            <a:r>
              <a:rPr lang="en-US" altLang="en-US" sz="1999" dirty="0" err="1">
                <a:solidFill>
                  <a:prstClr val="black"/>
                </a:solidFill>
                <a:latin typeface="+mj-lt"/>
                <a:cs typeface="Arial" pitchFamily="34" charset="0"/>
              </a:rPr>
              <a:t>Nhật</a:t>
            </a:r>
            <a:r>
              <a:rPr lang="en-US" altLang="en-US" sz="1999" dirty="0">
                <a:solidFill>
                  <a:prstClr val="black"/>
                </a:solidFill>
                <a:latin typeface="+mj-lt"/>
                <a:cs typeface="Arial" pitchFamily="34" charset="0"/>
              </a:rPr>
              <a:t> </a:t>
            </a:r>
            <a:r>
              <a:rPr lang="en-US" altLang="en-US" sz="1999" dirty="0" err="1">
                <a:solidFill>
                  <a:prstClr val="black"/>
                </a:solidFill>
                <a:latin typeface="+mj-lt"/>
                <a:cs typeface="Arial" pitchFamily="34" charset="0"/>
              </a:rPr>
              <a:t>Bản</a:t>
            </a:r>
            <a:r>
              <a:rPr lang="en-US" altLang="en-US" sz="1999" dirty="0">
                <a:solidFill>
                  <a:prstClr val="black"/>
                </a:solidFill>
                <a:latin typeface="+mj-lt"/>
                <a:cs typeface="Arial" pitchFamily="34" charset="0"/>
              </a:rPr>
              <a:t>, Australia, v.v.</a:t>
            </a:r>
            <a:endParaRPr lang="vi-VN" altLang="en-US" sz="1999" dirty="0">
              <a:solidFill>
                <a:prstClr val="black"/>
              </a:solidFill>
              <a:latin typeface="+mj-lt"/>
              <a:cs typeface="Arial" pitchFamily="34" charset="0"/>
            </a:endParaRPr>
          </a:p>
          <a:p>
            <a:pPr eaLnBrk="1" hangingPunct="1">
              <a:buFont typeface="Wingdings" panose="05000000000000000000" pitchFamily="2" charset="2"/>
              <a:buChar char="v"/>
            </a:pPr>
            <a:endParaRPr lang="en-SG" altLang="en-US" sz="1999" dirty="0">
              <a:solidFill>
                <a:prstClr val="black"/>
              </a:solidFill>
              <a:latin typeface="+mj-lt"/>
              <a:cs typeface="Arial" pitchFamily="34" charset="0"/>
            </a:endParaRPr>
          </a:p>
          <a:p>
            <a:pPr eaLnBrk="1" hangingPunct="1">
              <a:buFont typeface="Wingdings" panose="05000000000000000000" pitchFamily="2" charset="2"/>
              <a:buChar char="v"/>
            </a:pPr>
            <a:r>
              <a:rPr lang="vi-VN" altLang="en-US" sz="1999" dirty="0">
                <a:solidFill>
                  <a:prstClr val="black"/>
                </a:solidFill>
                <a:latin typeface="+mj-lt"/>
                <a:cs typeface="Arial" pitchFamily="34" charset="0"/>
              </a:rPr>
              <a:t>Cơ hội </a:t>
            </a:r>
            <a:r>
              <a:rPr lang="vi-VN" altLang="en-US" sz="1999" b="1" dirty="0">
                <a:solidFill>
                  <a:schemeClr val="accent1">
                    <a:lumMod val="75000"/>
                  </a:schemeClr>
                </a:solidFill>
                <a:latin typeface="+mj-lt"/>
                <a:cs typeface="Arial" pitchFamily="34" charset="0"/>
              </a:rPr>
              <a:t>gia tăng xuất khẩu cho những mặt hàng Việt Nam có lợi thế </a:t>
            </a:r>
            <a:r>
              <a:rPr lang="vi-VN" altLang="en-US" sz="1999" dirty="0">
                <a:solidFill>
                  <a:prstClr val="black"/>
                </a:solidFill>
                <a:latin typeface="+mj-lt"/>
                <a:cs typeface="Arial" pitchFamily="34" charset="0"/>
              </a:rPr>
              <a:t>như dệt may, da giày, nông thủy sản (kể cả gạo, đường, mật ong, rau củ quả), đồ gỗ, v.v. </a:t>
            </a:r>
            <a:endParaRPr lang="en-SG" altLang="en-US" sz="1999" dirty="0">
              <a:solidFill>
                <a:prstClr val="black"/>
              </a:solidFill>
              <a:latin typeface="+mj-lt"/>
              <a:cs typeface="Arial" pitchFamily="34" charset="0"/>
            </a:endParaRPr>
          </a:p>
          <a:p>
            <a:pPr eaLnBrk="1" hangingPunct="1">
              <a:buFont typeface="Wingdings" panose="05000000000000000000" pitchFamily="2" charset="2"/>
              <a:buChar char="v"/>
            </a:pPr>
            <a:endParaRPr lang="vi-VN" altLang="en-US" sz="1999" dirty="0">
              <a:solidFill>
                <a:prstClr val="black"/>
              </a:solidFill>
              <a:latin typeface="+mj-lt"/>
              <a:cs typeface="Arial" pitchFamily="34" charset="0"/>
            </a:endParaRPr>
          </a:p>
          <a:p>
            <a:pPr eaLnBrk="1" hangingPunct="1">
              <a:buFont typeface="Wingdings" panose="05000000000000000000" pitchFamily="2" charset="2"/>
              <a:buChar char="v"/>
            </a:pPr>
            <a:r>
              <a:rPr lang="en-US" altLang="en-US" sz="1999" b="1" dirty="0" err="1">
                <a:solidFill>
                  <a:schemeClr val="accent1">
                    <a:lumMod val="75000"/>
                  </a:schemeClr>
                </a:solidFill>
                <a:latin typeface="+mj-lt"/>
                <a:cs typeface="Arial" pitchFamily="34" charset="0"/>
              </a:rPr>
              <a:t>Các</a:t>
            </a:r>
            <a:r>
              <a:rPr lang="en-US" altLang="en-US" sz="1999" b="1" dirty="0">
                <a:solidFill>
                  <a:schemeClr val="accent1">
                    <a:lumMod val="75000"/>
                  </a:schemeClr>
                </a:solidFill>
                <a:latin typeface="+mj-lt"/>
                <a:cs typeface="Arial" pitchFamily="34" charset="0"/>
              </a:rPr>
              <a:t> </a:t>
            </a:r>
            <a:r>
              <a:rPr lang="en-US" altLang="en-US" sz="1999" b="1" dirty="0" err="1">
                <a:solidFill>
                  <a:schemeClr val="accent1">
                    <a:lumMod val="75000"/>
                  </a:schemeClr>
                </a:solidFill>
                <a:latin typeface="+mj-lt"/>
                <a:cs typeface="Arial" pitchFamily="34" charset="0"/>
              </a:rPr>
              <a:t>đối</a:t>
            </a:r>
            <a:r>
              <a:rPr lang="en-US" altLang="en-US" sz="1999" b="1" dirty="0">
                <a:solidFill>
                  <a:schemeClr val="accent1">
                    <a:lumMod val="75000"/>
                  </a:schemeClr>
                </a:solidFill>
                <a:latin typeface="+mj-lt"/>
                <a:cs typeface="Arial" pitchFamily="34" charset="0"/>
              </a:rPr>
              <a:t> </a:t>
            </a:r>
            <a:r>
              <a:rPr lang="en-US" altLang="en-US" sz="1999" b="1" dirty="0" err="1">
                <a:solidFill>
                  <a:schemeClr val="accent1">
                    <a:lumMod val="75000"/>
                  </a:schemeClr>
                </a:solidFill>
                <a:latin typeface="+mj-lt"/>
                <a:cs typeface="Arial" pitchFamily="34" charset="0"/>
              </a:rPr>
              <a:t>tác</a:t>
            </a:r>
            <a:r>
              <a:rPr lang="en-US" altLang="en-US" sz="1999" b="1" dirty="0">
                <a:solidFill>
                  <a:schemeClr val="accent1">
                    <a:lumMod val="75000"/>
                  </a:schemeClr>
                </a:solidFill>
                <a:latin typeface="+mj-lt"/>
                <a:cs typeface="Arial" pitchFamily="34" charset="0"/>
              </a:rPr>
              <a:t> </a:t>
            </a:r>
            <a:r>
              <a:rPr lang="en-US" altLang="en-US" sz="1999" b="1" dirty="0" err="1">
                <a:solidFill>
                  <a:schemeClr val="accent1">
                    <a:lumMod val="75000"/>
                  </a:schemeClr>
                </a:solidFill>
                <a:latin typeface="+mj-lt"/>
                <a:cs typeface="Arial" pitchFamily="34" charset="0"/>
              </a:rPr>
              <a:t>đều</a:t>
            </a:r>
            <a:r>
              <a:rPr lang="en-US" altLang="en-US" sz="1999" b="1" dirty="0">
                <a:solidFill>
                  <a:schemeClr val="accent1">
                    <a:lumMod val="75000"/>
                  </a:schemeClr>
                </a:solidFill>
                <a:latin typeface="+mj-lt"/>
                <a:cs typeface="Arial" pitchFamily="34" charset="0"/>
              </a:rPr>
              <a:t> </a:t>
            </a:r>
            <a:r>
              <a:rPr lang="en-US" altLang="en-US" sz="1999" b="1" dirty="0" err="1">
                <a:solidFill>
                  <a:schemeClr val="accent1">
                    <a:lumMod val="75000"/>
                  </a:schemeClr>
                </a:solidFill>
                <a:latin typeface="+mj-lt"/>
                <a:cs typeface="Arial" pitchFamily="34" charset="0"/>
              </a:rPr>
              <a:t>là</a:t>
            </a:r>
            <a:r>
              <a:rPr lang="en-US" altLang="en-US" sz="1999" b="1" dirty="0">
                <a:solidFill>
                  <a:schemeClr val="accent1">
                    <a:lumMod val="75000"/>
                  </a:schemeClr>
                </a:solidFill>
                <a:latin typeface="+mj-lt"/>
                <a:cs typeface="Arial" pitchFamily="34" charset="0"/>
              </a:rPr>
              <a:t> </a:t>
            </a:r>
            <a:r>
              <a:rPr lang="en-US" altLang="en-US" sz="1999" b="1" dirty="0" err="1">
                <a:solidFill>
                  <a:schemeClr val="accent1">
                    <a:lumMod val="75000"/>
                  </a:schemeClr>
                </a:solidFill>
                <a:latin typeface="+mj-lt"/>
                <a:cs typeface="Arial" pitchFamily="34" charset="0"/>
              </a:rPr>
              <a:t>các</a:t>
            </a:r>
            <a:r>
              <a:rPr lang="en-US" altLang="en-US" sz="1999" b="1" dirty="0">
                <a:solidFill>
                  <a:schemeClr val="accent1">
                    <a:lumMod val="75000"/>
                  </a:schemeClr>
                </a:solidFill>
                <a:latin typeface="+mj-lt"/>
                <a:cs typeface="Arial" pitchFamily="34" charset="0"/>
              </a:rPr>
              <a:t> </a:t>
            </a:r>
            <a:r>
              <a:rPr lang="en-US" altLang="en-US" sz="1999" b="1" dirty="0" err="1">
                <a:solidFill>
                  <a:schemeClr val="accent1">
                    <a:lumMod val="75000"/>
                  </a:schemeClr>
                </a:solidFill>
                <a:latin typeface="+mj-lt"/>
                <a:cs typeface="Arial" pitchFamily="34" charset="0"/>
              </a:rPr>
              <a:t>nền</a:t>
            </a:r>
            <a:r>
              <a:rPr lang="en-US" altLang="en-US" sz="1999" b="1" dirty="0">
                <a:solidFill>
                  <a:schemeClr val="accent1">
                    <a:lumMod val="75000"/>
                  </a:schemeClr>
                </a:solidFill>
                <a:latin typeface="+mj-lt"/>
                <a:cs typeface="Arial" pitchFamily="34" charset="0"/>
              </a:rPr>
              <a:t> </a:t>
            </a:r>
            <a:r>
              <a:rPr lang="en-US" altLang="en-US" sz="1999" b="1" dirty="0" err="1">
                <a:solidFill>
                  <a:schemeClr val="accent1">
                    <a:lumMod val="75000"/>
                  </a:schemeClr>
                </a:solidFill>
                <a:latin typeface="+mj-lt"/>
                <a:cs typeface="Arial" pitchFamily="34" charset="0"/>
              </a:rPr>
              <a:t>kinh</a:t>
            </a:r>
            <a:r>
              <a:rPr lang="en-US" altLang="en-US" sz="1999" b="1" dirty="0">
                <a:solidFill>
                  <a:schemeClr val="accent1">
                    <a:lumMod val="75000"/>
                  </a:schemeClr>
                </a:solidFill>
                <a:latin typeface="+mj-lt"/>
                <a:cs typeface="Arial" pitchFamily="34" charset="0"/>
              </a:rPr>
              <a:t> </a:t>
            </a:r>
            <a:r>
              <a:rPr lang="en-US" altLang="en-US" sz="1999" b="1" dirty="0" err="1">
                <a:solidFill>
                  <a:schemeClr val="accent1">
                    <a:lumMod val="75000"/>
                  </a:schemeClr>
                </a:solidFill>
                <a:latin typeface="+mj-lt"/>
                <a:cs typeface="Arial" pitchFamily="34" charset="0"/>
              </a:rPr>
              <a:t>tế</a:t>
            </a:r>
            <a:r>
              <a:rPr lang="en-US" altLang="en-US" sz="1999" b="1" dirty="0">
                <a:solidFill>
                  <a:schemeClr val="accent1">
                    <a:lumMod val="75000"/>
                  </a:schemeClr>
                </a:solidFill>
                <a:latin typeface="+mj-lt"/>
                <a:cs typeface="Arial" pitchFamily="34" charset="0"/>
              </a:rPr>
              <a:t> </a:t>
            </a:r>
            <a:r>
              <a:rPr lang="en-US" altLang="en-US" sz="1999" b="1" dirty="0" err="1">
                <a:solidFill>
                  <a:schemeClr val="accent1">
                    <a:lumMod val="75000"/>
                  </a:schemeClr>
                </a:solidFill>
                <a:latin typeface="+mj-lt"/>
                <a:cs typeface="Arial" pitchFamily="34" charset="0"/>
              </a:rPr>
              <a:t>có</a:t>
            </a:r>
            <a:r>
              <a:rPr lang="en-US" altLang="en-US" sz="1999" b="1" dirty="0">
                <a:solidFill>
                  <a:schemeClr val="accent1">
                    <a:lumMod val="75000"/>
                  </a:schemeClr>
                </a:solidFill>
                <a:latin typeface="+mj-lt"/>
                <a:cs typeface="Arial" pitchFamily="34" charset="0"/>
              </a:rPr>
              <a:t> </a:t>
            </a:r>
            <a:r>
              <a:rPr lang="en-US" altLang="en-US" sz="1999" b="1" dirty="0" err="1">
                <a:solidFill>
                  <a:schemeClr val="accent1">
                    <a:lumMod val="75000"/>
                  </a:schemeClr>
                </a:solidFill>
                <a:latin typeface="+mj-lt"/>
                <a:cs typeface="Arial" pitchFamily="34" charset="0"/>
              </a:rPr>
              <a:t>mức</a:t>
            </a:r>
            <a:r>
              <a:rPr lang="en-US" altLang="en-US" sz="1999" b="1" dirty="0">
                <a:solidFill>
                  <a:schemeClr val="accent1">
                    <a:lumMod val="75000"/>
                  </a:schemeClr>
                </a:solidFill>
                <a:latin typeface="+mj-lt"/>
                <a:cs typeface="Arial" pitchFamily="34" charset="0"/>
              </a:rPr>
              <a:t> </a:t>
            </a:r>
            <a:r>
              <a:rPr lang="en-US" altLang="en-US" sz="1999" b="1" dirty="0" err="1">
                <a:solidFill>
                  <a:schemeClr val="accent1">
                    <a:lumMod val="75000"/>
                  </a:schemeClr>
                </a:solidFill>
                <a:latin typeface="+mj-lt"/>
                <a:cs typeface="Arial" pitchFamily="34" charset="0"/>
              </a:rPr>
              <a:t>phát</a:t>
            </a:r>
            <a:r>
              <a:rPr lang="en-US" altLang="en-US" sz="1999" b="1" dirty="0">
                <a:solidFill>
                  <a:schemeClr val="accent1">
                    <a:lumMod val="75000"/>
                  </a:schemeClr>
                </a:solidFill>
                <a:latin typeface="+mj-lt"/>
                <a:cs typeface="Arial" pitchFamily="34" charset="0"/>
              </a:rPr>
              <a:t> </a:t>
            </a:r>
            <a:r>
              <a:rPr lang="en-US" altLang="en-US" sz="1999" b="1" dirty="0" err="1">
                <a:solidFill>
                  <a:schemeClr val="accent1">
                    <a:lumMod val="75000"/>
                  </a:schemeClr>
                </a:solidFill>
                <a:latin typeface="+mj-lt"/>
                <a:cs typeface="Arial" pitchFamily="34" charset="0"/>
              </a:rPr>
              <a:t>triển</a:t>
            </a:r>
            <a:r>
              <a:rPr lang="en-US" altLang="en-US" sz="1999" b="1" dirty="0">
                <a:solidFill>
                  <a:schemeClr val="accent1">
                    <a:lumMod val="75000"/>
                  </a:schemeClr>
                </a:solidFill>
                <a:latin typeface="+mj-lt"/>
                <a:cs typeface="Arial" pitchFamily="34" charset="0"/>
              </a:rPr>
              <a:t> </a:t>
            </a:r>
            <a:r>
              <a:rPr lang="en-US" altLang="en-US" sz="1999" b="1" dirty="0" err="1">
                <a:solidFill>
                  <a:schemeClr val="accent1">
                    <a:lumMod val="75000"/>
                  </a:schemeClr>
                </a:solidFill>
                <a:latin typeface="+mj-lt"/>
                <a:cs typeface="Arial" pitchFamily="34" charset="0"/>
              </a:rPr>
              <a:t>cao</a:t>
            </a:r>
            <a:r>
              <a:rPr lang="en-US" altLang="en-US" sz="1999" b="1" dirty="0">
                <a:solidFill>
                  <a:schemeClr val="accent1">
                    <a:lumMod val="75000"/>
                  </a:schemeClr>
                </a:solidFill>
                <a:latin typeface="+mj-lt"/>
                <a:cs typeface="Arial" pitchFamily="34" charset="0"/>
              </a:rPr>
              <a:t> </a:t>
            </a:r>
            <a:r>
              <a:rPr lang="en-US" altLang="en-US" sz="1999" dirty="0" err="1">
                <a:latin typeface="+mj-lt"/>
                <a:cs typeface="Arial" pitchFamily="34" charset="0"/>
              </a:rPr>
              <a:t>nên</a:t>
            </a:r>
            <a:r>
              <a:rPr lang="en-US" altLang="en-US" sz="1999" dirty="0">
                <a:latin typeface="+mj-lt"/>
                <a:cs typeface="Arial" pitchFamily="34" charset="0"/>
              </a:rPr>
              <a:t> </a:t>
            </a:r>
            <a:r>
              <a:rPr lang="en-US" altLang="en-US" sz="1999" dirty="0" err="1">
                <a:latin typeface="+mj-lt"/>
                <a:cs typeface="Arial" pitchFamily="34" charset="0"/>
              </a:rPr>
              <a:t>tạo</a:t>
            </a:r>
            <a:r>
              <a:rPr lang="en-US" altLang="en-US" sz="1999" dirty="0">
                <a:latin typeface="+mj-lt"/>
                <a:cs typeface="Arial" pitchFamily="34" charset="0"/>
              </a:rPr>
              <a:t> </a:t>
            </a:r>
            <a:r>
              <a:rPr lang="en-US" altLang="en-US" sz="1999" dirty="0" err="1">
                <a:latin typeface="+mj-lt"/>
                <a:cs typeface="Arial" pitchFamily="34" charset="0"/>
              </a:rPr>
              <a:t>thuận</a:t>
            </a:r>
            <a:r>
              <a:rPr lang="en-US" altLang="en-US" sz="1999" dirty="0">
                <a:latin typeface="+mj-lt"/>
                <a:cs typeface="Arial" pitchFamily="34" charset="0"/>
              </a:rPr>
              <a:t> </a:t>
            </a:r>
            <a:r>
              <a:rPr lang="en-US" altLang="en-US" sz="1999" dirty="0" err="1">
                <a:latin typeface="+mj-lt"/>
                <a:cs typeface="Arial" pitchFamily="34" charset="0"/>
              </a:rPr>
              <a:t>lợi</a:t>
            </a:r>
            <a:r>
              <a:rPr lang="en-US" altLang="en-US" sz="1999" dirty="0">
                <a:latin typeface="+mj-lt"/>
                <a:cs typeface="Arial" pitchFamily="34" charset="0"/>
              </a:rPr>
              <a:t> </a:t>
            </a:r>
            <a:r>
              <a:rPr lang="en-US" altLang="en-US" sz="1999" dirty="0" err="1">
                <a:latin typeface="+mj-lt"/>
                <a:cs typeface="Arial" pitchFamily="34" charset="0"/>
              </a:rPr>
              <a:t>cho</a:t>
            </a:r>
            <a:r>
              <a:rPr lang="en-US" altLang="en-US" sz="1999" dirty="0">
                <a:latin typeface="+mj-lt"/>
                <a:cs typeface="Arial" pitchFamily="34" charset="0"/>
              </a:rPr>
              <a:t> </a:t>
            </a:r>
            <a:r>
              <a:rPr lang="en-US" altLang="en-US" sz="1999" dirty="0" err="1">
                <a:latin typeface="+mj-lt"/>
                <a:cs typeface="Arial" pitchFamily="34" charset="0"/>
              </a:rPr>
              <a:t>vấn</a:t>
            </a:r>
            <a:r>
              <a:rPr lang="en-US" altLang="en-US" sz="1999" dirty="0">
                <a:latin typeface="+mj-lt"/>
                <a:cs typeface="Arial" pitchFamily="34" charset="0"/>
              </a:rPr>
              <a:t> </a:t>
            </a:r>
            <a:r>
              <a:rPr lang="en-US" altLang="en-US" sz="1999" dirty="0" err="1">
                <a:latin typeface="+mj-lt"/>
                <a:cs typeface="Arial" pitchFamily="34" charset="0"/>
              </a:rPr>
              <a:t>đề</a:t>
            </a:r>
            <a:r>
              <a:rPr lang="en-US" altLang="en-US" sz="1999" dirty="0">
                <a:latin typeface="+mj-lt"/>
                <a:cs typeface="Arial" pitchFamily="34" charset="0"/>
              </a:rPr>
              <a:t> </a:t>
            </a:r>
            <a:r>
              <a:rPr lang="en-US" altLang="en-US" sz="1999" dirty="0" err="1">
                <a:latin typeface="+mj-lt"/>
                <a:cs typeface="Arial" pitchFamily="34" charset="0"/>
              </a:rPr>
              <a:t>thu</a:t>
            </a:r>
            <a:r>
              <a:rPr lang="en-US" altLang="en-US" sz="1999" dirty="0">
                <a:latin typeface="+mj-lt"/>
                <a:cs typeface="Arial" pitchFamily="34" charset="0"/>
              </a:rPr>
              <a:t> </a:t>
            </a:r>
            <a:r>
              <a:rPr lang="en-US" altLang="en-US" sz="1999" dirty="0" err="1">
                <a:latin typeface="+mj-lt"/>
                <a:cs typeface="Arial" pitchFamily="34" charset="0"/>
              </a:rPr>
              <a:t>hút</a:t>
            </a:r>
            <a:r>
              <a:rPr lang="en-US" altLang="en-US" sz="1999" dirty="0">
                <a:latin typeface="+mj-lt"/>
                <a:cs typeface="Arial" pitchFamily="34" charset="0"/>
              </a:rPr>
              <a:t> </a:t>
            </a:r>
            <a:r>
              <a:rPr lang="en-US" altLang="en-US" sz="1999" dirty="0" err="1">
                <a:latin typeface="+mj-lt"/>
                <a:cs typeface="Arial" pitchFamily="34" charset="0"/>
              </a:rPr>
              <a:t>đầu</a:t>
            </a:r>
            <a:r>
              <a:rPr lang="en-US" altLang="en-US" sz="1999" dirty="0">
                <a:latin typeface="+mj-lt"/>
                <a:cs typeface="Arial" pitchFamily="34" charset="0"/>
              </a:rPr>
              <a:t> </a:t>
            </a:r>
            <a:r>
              <a:rPr lang="en-US" altLang="en-US" sz="1999" dirty="0" err="1">
                <a:latin typeface="+mj-lt"/>
                <a:cs typeface="Arial" pitchFamily="34" charset="0"/>
              </a:rPr>
              <a:t>tư</a:t>
            </a:r>
            <a:r>
              <a:rPr lang="en-US" altLang="en-US" sz="1999" dirty="0">
                <a:latin typeface="+mj-lt"/>
                <a:cs typeface="Arial" pitchFamily="34" charset="0"/>
              </a:rPr>
              <a:t>, </a:t>
            </a:r>
            <a:r>
              <a:rPr lang="en-US" altLang="en-US" sz="1999" dirty="0" err="1">
                <a:latin typeface="+mj-lt"/>
                <a:cs typeface="Arial" pitchFamily="34" charset="0"/>
              </a:rPr>
              <a:t>công</a:t>
            </a:r>
            <a:r>
              <a:rPr lang="en-US" altLang="en-US" sz="1999" dirty="0">
                <a:latin typeface="+mj-lt"/>
                <a:cs typeface="Arial" pitchFamily="34" charset="0"/>
              </a:rPr>
              <a:t> </a:t>
            </a:r>
            <a:r>
              <a:rPr lang="en-US" altLang="en-US" sz="1999" dirty="0" err="1">
                <a:latin typeface="+mj-lt"/>
                <a:cs typeface="Arial" pitchFamily="34" charset="0"/>
              </a:rPr>
              <a:t>nghệ</a:t>
            </a:r>
            <a:r>
              <a:rPr lang="vi-VN" altLang="en-US" sz="1999" dirty="0">
                <a:solidFill>
                  <a:prstClr val="black"/>
                </a:solidFill>
                <a:latin typeface="+mj-lt"/>
                <a:cs typeface="Arial" pitchFamily="34" charset="0"/>
              </a:rPr>
              <a:t>.</a:t>
            </a:r>
          </a:p>
        </p:txBody>
      </p:sp>
      <p:sp>
        <p:nvSpPr>
          <p:cNvPr id="55" name="TextBox 142">
            <a:extLst>
              <a:ext uri="{FF2B5EF4-FFF2-40B4-BE49-F238E27FC236}">
                <a16:creationId xmlns:a16="http://schemas.microsoft.com/office/drawing/2014/main" id="{0EEEB1B1-0E40-4D83-972F-DDA5C6C567D7}"/>
              </a:ext>
            </a:extLst>
          </p:cNvPr>
          <p:cNvSpPr txBox="1">
            <a:spLocks noChangeArrowheads="1"/>
          </p:cNvSpPr>
          <p:nvPr/>
        </p:nvSpPr>
        <p:spPr bwMode="auto">
          <a:xfrm>
            <a:off x="381001" y="371169"/>
            <a:ext cx="1162662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ctr">
              <a:lnSpc>
                <a:spcPct val="100000"/>
              </a:lnSpc>
              <a:spcBef>
                <a:spcPct val="0"/>
              </a:spcBef>
              <a:buFont typeface="Arial" panose="020B0604020202020204" pitchFamily="34" charset="0"/>
              <a:buNone/>
              <a:defRPr sz="3200" b="1">
                <a:solidFill>
                  <a:srgbClr val="31A58C"/>
                </a:solidFill>
                <a:latin typeface="+mj-lt"/>
              </a:defRPr>
            </a:lvl1pPr>
            <a:lvl2pPr marL="742950" indent="-285750">
              <a:lnSpc>
                <a:spcPct val="90000"/>
              </a:lnSpc>
              <a:spcBef>
                <a:spcPts val="500"/>
              </a:spcBef>
              <a:buFont typeface="Arial" panose="020B0604020202020204" pitchFamily="34" charset="0"/>
              <a:buChar char="•"/>
              <a:defRPr>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pitchFamily="34" charset="0"/>
              </a:defRPr>
            </a:lvl9pPr>
          </a:lstStyle>
          <a:p>
            <a:r>
              <a:rPr lang="en-US" altLang="vi-VN" dirty="0"/>
              <a:t>CƠ HỘI CỦA DOANH NGHIỆP VIỆT NAM THAM GIA CPTPP</a:t>
            </a:r>
          </a:p>
        </p:txBody>
      </p:sp>
    </p:spTree>
    <p:extLst>
      <p:ext uri="{BB962C8B-B14F-4D97-AF65-F5344CB8AC3E}">
        <p14:creationId xmlns:p14="http://schemas.microsoft.com/office/powerpoint/2010/main" val="16741568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10981266" cy="762000"/>
          </a:xfrm>
        </p:spPr>
        <p:txBody>
          <a:bodyPr>
            <a:normAutofit fontScale="90000"/>
          </a:bodyPr>
          <a:lstStyle/>
          <a:p>
            <a:pPr algn="ctr"/>
            <a:r>
              <a:rPr lang="en-US" b="1" dirty="0"/>
              <a:t>THƯƠNG MẠI HÀNG HÓA VỚI THÀNH VIÊN CPTPP</a:t>
            </a:r>
            <a:endParaRPr lang="en-US" dirty="0"/>
          </a:p>
        </p:txBody>
      </p:sp>
      <p:sp>
        <p:nvSpPr>
          <p:cNvPr id="4" name="Rectangle 3"/>
          <p:cNvSpPr/>
          <p:nvPr/>
        </p:nvSpPr>
        <p:spPr>
          <a:xfrm>
            <a:off x="838200" y="1447800"/>
            <a:ext cx="11049000" cy="4524315"/>
          </a:xfrm>
          <a:prstGeom prst="rect">
            <a:avLst/>
          </a:prstGeom>
        </p:spPr>
        <p:txBody>
          <a:bodyPr wrap="square">
            <a:spAutoFit/>
          </a:bodyPr>
          <a:lstStyle/>
          <a:p>
            <a:r>
              <a:rPr lang="en-US" sz="3200" b="1" dirty="0" err="1">
                <a:solidFill>
                  <a:schemeClr val="accent5">
                    <a:lumMod val="50000"/>
                  </a:schemeClr>
                </a:solidFill>
              </a:rPr>
              <a:t>Xuất</a:t>
            </a:r>
            <a:r>
              <a:rPr lang="en-US" sz="3200" b="1" dirty="0">
                <a:solidFill>
                  <a:schemeClr val="accent5">
                    <a:lumMod val="50000"/>
                  </a:schemeClr>
                </a:solidFill>
              </a:rPr>
              <a:t> </a:t>
            </a:r>
            <a:r>
              <a:rPr lang="en-US" sz="3200" b="1" dirty="0" err="1">
                <a:solidFill>
                  <a:schemeClr val="accent5">
                    <a:lumMod val="50000"/>
                  </a:schemeClr>
                </a:solidFill>
              </a:rPr>
              <a:t>khẩu</a:t>
            </a:r>
            <a:r>
              <a:rPr lang="en-US" sz="3200" b="1">
                <a:solidFill>
                  <a:schemeClr val="accent5">
                    <a:lumMod val="50000"/>
                  </a:schemeClr>
                </a:solidFill>
              </a:rPr>
              <a:t>: </a:t>
            </a:r>
            <a:r>
              <a:rPr lang="en-US" sz="3200">
                <a:solidFill>
                  <a:schemeClr val="accent5">
                    <a:lumMod val="50000"/>
                  </a:schemeClr>
                </a:solidFill>
              </a:rPr>
              <a:t>10</a:t>
            </a:r>
            <a:r>
              <a:rPr lang="vi-VN" sz="3200">
                <a:solidFill>
                  <a:schemeClr val="accent5">
                    <a:lumMod val="50000"/>
                  </a:schemeClr>
                </a:solidFill>
              </a:rPr>
              <a:t> tháng năm </a:t>
            </a:r>
            <a:r>
              <a:rPr lang="vi-VN" sz="3200" dirty="0">
                <a:solidFill>
                  <a:schemeClr val="accent5">
                    <a:lumMod val="50000"/>
                  </a:schemeClr>
                </a:solidFill>
              </a:rPr>
              <a:t>2022, xuất khẩu </a:t>
            </a:r>
            <a:r>
              <a:rPr lang="en-US" sz="3200" dirty="0">
                <a:solidFill>
                  <a:schemeClr val="accent5">
                    <a:lumMod val="50000"/>
                  </a:schemeClr>
                </a:solidFill>
              </a:rPr>
              <a:t>sang </a:t>
            </a:r>
            <a:r>
              <a:rPr lang="vi-VN" sz="3200" dirty="0">
                <a:solidFill>
                  <a:schemeClr val="accent5">
                    <a:lumMod val="50000"/>
                  </a:schemeClr>
                </a:solidFill>
              </a:rPr>
              <a:t>các nước thành viên CPTPP đạt </a:t>
            </a:r>
            <a:r>
              <a:rPr lang="vi-VN" sz="3200">
                <a:solidFill>
                  <a:schemeClr val="accent5">
                    <a:lumMod val="50000"/>
                  </a:schemeClr>
                </a:solidFill>
              </a:rPr>
              <a:t>khoảng </a:t>
            </a:r>
            <a:r>
              <a:rPr lang="en-US" sz="3200">
                <a:solidFill>
                  <a:schemeClr val="accent5">
                    <a:lumMod val="50000"/>
                  </a:schemeClr>
                </a:solidFill>
              </a:rPr>
              <a:t>45</a:t>
            </a:r>
            <a:r>
              <a:rPr lang="vi-VN" sz="3200">
                <a:solidFill>
                  <a:schemeClr val="accent5">
                    <a:lumMod val="50000"/>
                  </a:schemeClr>
                </a:solidFill>
              </a:rPr>
              <a:t>,</a:t>
            </a:r>
            <a:r>
              <a:rPr lang="en-US" sz="3200">
                <a:solidFill>
                  <a:schemeClr val="accent5">
                    <a:lumMod val="50000"/>
                  </a:schemeClr>
                </a:solidFill>
              </a:rPr>
              <a:t>1</a:t>
            </a:r>
            <a:r>
              <a:rPr lang="vi-VN" sz="3200">
                <a:solidFill>
                  <a:schemeClr val="accent5">
                    <a:lumMod val="50000"/>
                  </a:schemeClr>
                </a:solidFill>
              </a:rPr>
              <a:t> </a:t>
            </a:r>
            <a:r>
              <a:rPr lang="vi-VN" sz="3200" dirty="0">
                <a:solidFill>
                  <a:schemeClr val="accent5">
                    <a:lumMod val="50000"/>
                  </a:schemeClr>
                </a:solidFill>
              </a:rPr>
              <a:t>tỷ USD, </a:t>
            </a:r>
            <a:r>
              <a:rPr lang="vi-VN" sz="3200">
                <a:solidFill>
                  <a:schemeClr val="accent5">
                    <a:lumMod val="50000"/>
                  </a:schemeClr>
                </a:solidFill>
              </a:rPr>
              <a:t>tăng </a:t>
            </a:r>
            <a:r>
              <a:rPr lang="en-US" sz="3200">
                <a:solidFill>
                  <a:schemeClr val="accent5">
                    <a:lumMod val="50000"/>
                  </a:schemeClr>
                </a:solidFill>
              </a:rPr>
              <a:t>22%:</a:t>
            </a:r>
            <a:br>
              <a:rPr lang="en-US" sz="3200" dirty="0">
                <a:solidFill>
                  <a:schemeClr val="accent5">
                    <a:lumMod val="50000"/>
                  </a:schemeClr>
                </a:solidFill>
              </a:rPr>
            </a:br>
            <a:r>
              <a:rPr lang="en-US" sz="3200" dirty="0">
                <a:solidFill>
                  <a:schemeClr val="accent5">
                    <a:lumMod val="50000"/>
                  </a:schemeClr>
                </a:solidFill>
              </a:rPr>
              <a:t>- </a:t>
            </a:r>
            <a:r>
              <a:rPr lang="en-US" sz="3200" dirty="0" err="1">
                <a:solidFill>
                  <a:schemeClr val="accent5">
                    <a:lumMod val="50000"/>
                  </a:schemeClr>
                </a:solidFill>
              </a:rPr>
              <a:t>Nhật</a:t>
            </a:r>
            <a:r>
              <a:rPr lang="en-US" sz="3200" dirty="0">
                <a:solidFill>
                  <a:schemeClr val="accent5">
                    <a:lumMod val="50000"/>
                  </a:schemeClr>
                </a:solidFill>
              </a:rPr>
              <a:t> </a:t>
            </a:r>
            <a:r>
              <a:rPr lang="en-US" sz="3200" dirty="0" err="1">
                <a:solidFill>
                  <a:schemeClr val="accent5">
                    <a:lumMod val="50000"/>
                  </a:schemeClr>
                </a:solidFill>
              </a:rPr>
              <a:t>Bản</a:t>
            </a:r>
            <a:r>
              <a:rPr lang="en-US" sz="3200" dirty="0">
                <a:solidFill>
                  <a:schemeClr val="accent5">
                    <a:lumMod val="50000"/>
                  </a:schemeClr>
                </a:solidFill>
              </a:rPr>
              <a:t> </a:t>
            </a:r>
            <a:r>
              <a:rPr lang="en-US" sz="3200" dirty="0" err="1">
                <a:solidFill>
                  <a:schemeClr val="accent5">
                    <a:lumMod val="50000"/>
                  </a:schemeClr>
                </a:solidFill>
              </a:rPr>
              <a:t>dẫn</a:t>
            </a:r>
            <a:r>
              <a:rPr lang="en-US" sz="3200" dirty="0">
                <a:solidFill>
                  <a:schemeClr val="accent5">
                    <a:lumMod val="50000"/>
                  </a:schemeClr>
                </a:solidFill>
              </a:rPr>
              <a:t> </a:t>
            </a:r>
            <a:r>
              <a:rPr lang="en-US" sz="3200" dirty="0" err="1">
                <a:solidFill>
                  <a:schemeClr val="accent5">
                    <a:lumMod val="50000"/>
                  </a:schemeClr>
                </a:solidFill>
              </a:rPr>
              <a:t>đầu</a:t>
            </a:r>
            <a:r>
              <a:rPr lang="en-US" sz="3200" dirty="0">
                <a:solidFill>
                  <a:schemeClr val="accent5">
                    <a:lumMod val="50000"/>
                  </a:schemeClr>
                </a:solidFill>
              </a:rPr>
              <a:t> </a:t>
            </a:r>
            <a:r>
              <a:rPr lang="en-US" sz="3200" err="1">
                <a:solidFill>
                  <a:schemeClr val="accent5">
                    <a:lumMod val="50000"/>
                  </a:schemeClr>
                </a:solidFill>
              </a:rPr>
              <a:t>với</a:t>
            </a:r>
            <a:r>
              <a:rPr lang="en-US" sz="3200">
                <a:solidFill>
                  <a:schemeClr val="accent5">
                    <a:lumMod val="50000"/>
                  </a:schemeClr>
                </a:solidFill>
              </a:rPr>
              <a:t> 19,9 </a:t>
            </a:r>
            <a:r>
              <a:rPr lang="en-US" sz="3200" dirty="0" err="1">
                <a:solidFill>
                  <a:schemeClr val="accent5">
                    <a:lumMod val="50000"/>
                  </a:schemeClr>
                </a:solidFill>
              </a:rPr>
              <a:t>tỷ</a:t>
            </a:r>
            <a:r>
              <a:rPr lang="en-US" sz="3200" dirty="0">
                <a:solidFill>
                  <a:schemeClr val="accent5">
                    <a:lumMod val="50000"/>
                  </a:schemeClr>
                </a:solidFill>
              </a:rPr>
              <a:t> USD</a:t>
            </a:r>
            <a:r>
              <a:rPr lang="vi-VN" sz="3200" dirty="0">
                <a:solidFill>
                  <a:schemeClr val="accent5">
                    <a:lumMod val="50000"/>
                  </a:schemeClr>
                </a:solidFill>
              </a:rPr>
              <a:t> </a:t>
            </a:r>
            <a:r>
              <a:rPr lang="en-US" sz="3200" dirty="0">
                <a:solidFill>
                  <a:schemeClr val="accent5">
                    <a:lumMod val="50000"/>
                  </a:schemeClr>
                </a:solidFill>
              </a:rPr>
              <a:t>(</a:t>
            </a:r>
            <a:r>
              <a:rPr lang="en-US" sz="3200" err="1">
                <a:solidFill>
                  <a:schemeClr val="accent5">
                    <a:lumMod val="50000"/>
                  </a:schemeClr>
                </a:solidFill>
              </a:rPr>
              <a:t>tăng</a:t>
            </a:r>
            <a:r>
              <a:rPr lang="en-US" sz="3200">
                <a:solidFill>
                  <a:schemeClr val="accent5">
                    <a:lumMod val="50000"/>
                  </a:schemeClr>
                </a:solidFill>
              </a:rPr>
              <a:t> 15,4</a:t>
            </a:r>
            <a:r>
              <a:rPr lang="en-US" sz="3200" dirty="0">
                <a:solidFill>
                  <a:schemeClr val="accent5">
                    <a:lumMod val="50000"/>
                  </a:schemeClr>
                </a:solidFill>
              </a:rPr>
              <a:t>%)</a:t>
            </a:r>
          </a:p>
          <a:p>
            <a:r>
              <a:rPr lang="en-US" sz="3200" dirty="0">
                <a:solidFill>
                  <a:schemeClr val="accent5">
                    <a:lumMod val="50000"/>
                  </a:schemeClr>
                </a:solidFill>
              </a:rPr>
              <a:t>- Canada </a:t>
            </a:r>
            <a:r>
              <a:rPr lang="en-US" sz="3200" dirty="0" err="1">
                <a:solidFill>
                  <a:schemeClr val="accent5">
                    <a:lumMod val="50000"/>
                  </a:schemeClr>
                </a:solidFill>
              </a:rPr>
              <a:t>thứ</a:t>
            </a:r>
            <a:r>
              <a:rPr lang="en-US" sz="3200" dirty="0">
                <a:solidFill>
                  <a:schemeClr val="accent5">
                    <a:lumMod val="50000"/>
                  </a:schemeClr>
                </a:solidFill>
              </a:rPr>
              <a:t> 2 </a:t>
            </a:r>
            <a:r>
              <a:rPr lang="en-US" sz="3200" err="1">
                <a:solidFill>
                  <a:schemeClr val="accent5">
                    <a:lumMod val="50000"/>
                  </a:schemeClr>
                </a:solidFill>
              </a:rPr>
              <a:t>với</a:t>
            </a:r>
            <a:r>
              <a:rPr lang="en-US" sz="3200">
                <a:solidFill>
                  <a:schemeClr val="accent5">
                    <a:lumMod val="50000"/>
                  </a:schemeClr>
                </a:solidFill>
              </a:rPr>
              <a:t> 6 </a:t>
            </a:r>
            <a:r>
              <a:rPr lang="en-US" sz="3200" dirty="0" err="1">
                <a:solidFill>
                  <a:schemeClr val="accent5">
                    <a:lumMod val="50000"/>
                  </a:schemeClr>
                </a:solidFill>
              </a:rPr>
              <a:t>tỷ</a:t>
            </a:r>
            <a:r>
              <a:rPr lang="en-US" sz="3200" dirty="0">
                <a:solidFill>
                  <a:schemeClr val="accent5">
                    <a:lumMod val="50000"/>
                  </a:schemeClr>
                </a:solidFill>
              </a:rPr>
              <a:t> USD (</a:t>
            </a:r>
            <a:r>
              <a:rPr lang="vi-VN" sz="3200">
                <a:solidFill>
                  <a:schemeClr val="accent5">
                    <a:lumMod val="50000"/>
                  </a:schemeClr>
                </a:solidFill>
              </a:rPr>
              <a:t>tăng </a:t>
            </a:r>
            <a:r>
              <a:rPr lang="en-US" sz="3200">
                <a:solidFill>
                  <a:schemeClr val="accent5">
                    <a:lumMod val="50000"/>
                  </a:schemeClr>
                </a:solidFill>
              </a:rPr>
              <a:t>24</a:t>
            </a:r>
            <a:r>
              <a:rPr lang="vi-VN" sz="3200">
                <a:solidFill>
                  <a:schemeClr val="accent5">
                    <a:lumMod val="50000"/>
                  </a:schemeClr>
                </a:solidFill>
              </a:rPr>
              <a:t>%</a:t>
            </a:r>
            <a:r>
              <a:rPr lang="en-US" sz="3200" dirty="0">
                <a:solidFill>
                  <a:schemeClr val="accent5">
                    <a:lumMod val="50000"/>
                  </a:schemeClr>
                </a:solidFill>
              </a:rPr>
              <a:t>)</a:t>
            </a:r>
            <a:br>
              <a:rPr lang="en-US" sz="3200" dirty="0">
                <a:solidFill>
                  <a:schemeClr val="accent5">
                    <a:lumMod val="50000"/>
                  </a:schemeClr>
                </a:solidFill>
              </a:rPr>
            </a:br>
            <a:r>
              <a:rPr lang="en-US" sz="3200" dirty="0">
                <a:solidFill>
                  <a:schemeClr val="accent5">
                    <a:lumMod val="50000"/>
                  </a:schemeClr>
                </a:solidFill>
              </a:rPr>
              <a:t>- </a:t>
            </a:r>
            <a:r>
              <a:rPr lang="en-US" sz="3200">
                <a:solidFill>
                  <a:schemeClr val="accent5">
                    <a:lumMod val="50000"/>
                  </a:schemeClr>
                </a:solidFill>
              </a:rPr>
              <a:t>Malaysia 4,8 </a:t>
            </a:r>
            <a:r>
              <a:rPr lang="en-US" sz="3200" dirty="0" err="1">
                <a:solidFill>
                  <a:schemeClr val="accent5">
                    <a:lumMod val="50000"/>
                  </a:schemeClr>
                </a:solidFill>
              </a:rPr>
              <a:t>tỷ</a:t>
            </a:r>
            <a:r>
              <a:rPr lang="en-US" sz="3200" dirty="0">
                <a:solidFill>
                  <a:schemeClr val="accent5">
                    <a:lumMod val="50000"/>
                  </a:schemeClr>
                </a:solidFill>
              </a:rPr>
              <a:t> (</a:t>
            </a:r>
            <a:r>
              <a:rPr lang="vi-VN" sz="3200">
                <a:solidFill>
                  <a:schemeClr val="accent5">
                    <a:lumMod val="50000"/>
                  </a:schemeClr>
                </a:solidFill>
              </a:rPr>
              <a:t>tăng 3</a:t>
            </a:r>
            <a:r>
              <a:rPr lang="en-US" sz="3200">
                <a:solidFill>
                  <a:schemeClr val="accent5">
                    <a:lumMod val="50000"/>
                  </a:schemeClr>
                </a:solidFill>
              </a:rPr>
              <a:t>0</a:t>
            </a:r>
            <a:r>
              <a:rPr lang="vi-VN" sz="3200">
                <a:solidFill>
                  <a:schemeClr val="accent5">
                    <a:lumMod val="50000"/>
                  </a:schemeClr>
                </a:solidFill>
              </a:rPr>
              <a:t>%</a:t>
            </a:r>
            <a:r>
              <a:rPr lang="en-US" sz="3200" dirty="0">
                <a:solidFill>
                  <a:schemeClr val="accent5">
                    <a:lumMod val="50000"/>
                  </a:schemeClr>
                </a:solidFill>
              </a:rPr>
              <a:t>), </a:t>
            </a:r>
            <a:r>
              <a:rPr lang="en-US" sz="3200" err="1">
                <a:solidFill>
                  <a:schemeClr val="accent5">
                    <a:lumMod val="50000"/>
                  </a:schemeClr>
                </a:solidFill>
              </a:rPr>
              <a:t>Úc</a:t>
            </a:r>
            <a:r>
              <a:rPr lang="en-US" sz="3200">
                <a:solidFill>
                  <a:schemeClr val="accent5">
                    <a:lumMod val="50000"/>
                  </a:schemeClr>
                </a:solidFill>
              </a:rPr>
              <a:t> 4,7 </a:t>
            </a:r>
            <a:r>
              <a:rPr lang="en-US" sz="3200" dirty="0" err="1">
                <a:solidFill>
                  <a:schemeClr val="accent5">
                    <a:lumMod val="50000"/>
                  </a:schemeClr>
                </a:solidFill>
              </a:rPr>
              <a:t>tỷ</a:t>
            </a:r>
            <a:r>
              <a:rPr lang="en-US" sz="3200" dirty="0">
                <a:solidFill>
                  <a:schemeClr val="accent5">
                    <a:lumMod val="50000"/>
                  </a:schemeClr>
                </a:solidFill>
              </a:rPr>
              <a:t> (</a:t>
            </a:r>
            <a:r>
              <a:rPr lang="en-US" sz="3200" err="1">
                <a:solidFill>
                  <a:schemeClr val="accent5">
                    <a:lumMod val="50000"/>
                  </a:schemeClr>
                </a:solidFill>
              </a:rPr>
              <a:t>tăng</a:t>
            </a:r>
            <a:r>
              <a:rPr lang="en-US" sz="3200">
                <a:solidFill>
                  <a:schemeClr val="accent5">
                    <a:lumMod val="50000"/>
                  </a:schemeClr>
                </a:solidFill>
              </a:rPr>
              <a:t> 38%), Singapore 3,7 tỷ </a:t>
            </a:r>
            <a:r>
              <a:rPr lang="vi-VN" sz="3200" dirty="0">
                <a:solidFill>
                  <a:schemeClr val="accent5">
                    <a:lumMod val="50000"/>
                  </a:schemeClr>
                </a:solidFill>
              </a:rPr>
              <a:t>USD </a:t>
            </a:r>
            <a:r>
              <a:rPr lang="en-US" sz="3200" dirty="0">
                <a:solidFill>
                  <a:schemeClr val="accent5">
                    <a:lumMod val="50000"/>
                  </a:schemeClr>
                </a:solidFill>
              </a:rPr>
              <a:t>…</a:t>
            </a:r>
            <a:br>
              <a:rPr lang="en-US" sz="3200" dirty="0">
                <a:solidFill>
                  <a:schemeClr val="accent5">
                    <a:lumMod val="50000"/>
                  </a:schemeClr>
                </a:solidFill>
              </a:rPr>
            </a:br>
            <a:r>
              <a:rPr lang="en-US" sz="3200" dirty="0">
                <a:solidFill>
                  <a:schemeClr val="accent5">
                    <a:lumMod val="50000"/>
                  </a:schemeClr>
                </a:solidFill>
              </a:rPr>
              <a:t>- </a:t>
            </a:r>
            <a:r>
              <a:rPr lang="vi-VN" sz="3200" i="1" dirty="0">
                <a:solidFill>
                  <a:srgbClr val="3F762B"/>
                </a:solidFill>
              </a:rPr>
              <a:t>Đáng chú ý là sự gia tăng ấn tượng về kim ngạch xuất khẩu sang các thị trường chưa có FTA, </a:t>
            </a:r>
            <a:r>
              <a:rPr lang="vi-VN" sz="3200" i="1">
                <a:solidFill>
                  <a:srgbClr val="3F762B"/>
                </a:solidFill>
              </a:rPr>
              <a:t>như Canada</a:t>
            </a:r>
            <a:r>
              <a:rPr lang="en-US" sz="3200" i="1">
                <a:solidFill>
                  <a:srgbClr val="3F762B"/>
                </a:solidFill>
              </a:rPr>
              <a:t> 5,5 tỷ</a:t>
            </a:r>
            <a:r>
              <a:rPr lang="vi-VN" sz="3200" i="1" dirty="0">
                <a:solidFill>
                  <a:srgbClr val="3F762B"/>
                </a:solidFill>
              </a:rPr>
              <a:t>, </a:t>
            </a:r>
            <a:r>
              <a:rPr lang="vi-VN" sz="3200" i="1">
                <a:solidFill>
                  <a:srgbClr val="3F762B"/>
                </a:solidFill>
              </a:rPr>
              <a:t>Mexico</a:t>
            </a:r>
            <a:r>
              <a:rPr lang="en-US" sz="3200" i="1">
                <a:solidFill>
                  <a:srgbClr val="3F762B"/>
                </a:solidFill>
              </a:rPr>
              <a:t> 4,6 tỷ</a:t>
            </a:r>
            <a:r>
              <a:rPr lang="vi-VN" sz="3200" i="1" dirty="0">
                <a:solidFill>
                  <a:srgbClr val="3F762B"/>
                </a:solidFill>
              </a:rPr>
              <a:t>, </a:t>
            </a:r>
            <a:r>
              <a:rPr lang="vi-VN" sz="3200" i="1">
                <a:solidFill>
                  <a:srgbClr val="3F762B"/>
                </a:solidFill>
              </a:rPr>
              <a:t>Peru</a:t>
            </a:r>
            <a:r>
              <a:rPr lang="en-US" sz="3200" i="1">
                <a:solidFill>
                  <a:srgbClr val="3F762B"/>
                </a:solidFill>
              </a:rPr>
              <a:t> 454 </a:t>
            </a:r>
            <a:r>
              <a:rPr lang="en-US" sz="3200" i="1" dirty="0" err="1">
                <a:solidFill>
                  <a:srgbClr val="3F762B"/>
                </a:solidFill>
              </a:rPr>
              <a:t>triệu</a:t>
            </a:r>
            <a:r>
              <a:rPr lang="en-US" sz="3200" i="1" dirty="0">
                <a:solidFill>
                  <a:srgbClr val="3F762B"/>
                </a:solidFill>
              </a:rPr>
              <a:t> USD</a:t>
            </a:r>
            <a:r>
              <a:rPr lang="vi-VN" sz="3200" i="1" dirty="0">
                <a:solidFill>
                  <a:srgbClr val="3F762B"/>
                </a:solidFill>
              </a:rPr>
              <a:t>.</a:t>
            </a:r>
            <a:r>
              <a:rPr lang="en-US" sz="3200" dirty="0">
                <a:solidFill>
                  <a:schemeClr val="accent5">
                    <a:lumMod val="50000"/>
                  </a:schemeClr>
                </a:solidFill>
              </a:rPr>
              <a:t> </a:t>
            </a:r>
          </a:p>
        </p:txBody>
      </p:sp>
    </p:spTree>
    <p:extLst>
      <p:ext uri="{BB962C8B-B14F-4D97-AF65-F5344CB8AC3E}">
        <p14:creationId xmlns:p14="http://schemas.microsoft.com/office/powerpoint/2010/main" val="34118137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3" name="Picture 2" descr="tai-1.png"/>
          <p:cNvPicPr>
            <a:picLocks noChangeAspect="1"/>
          </p:cNvPicPr>
          <p:nvPr/>
        </p:nvPicPr>
        <p:blipFill>
          <a:blip r:embed="rId3"/>
          <a:stretch>
            <a:fillRect/>
          </a:stretch>
        </p:blipFill>
        <p:spPr>
          <a:xfrm>
            <a:off x="1219200" y="609600"/>
            <a:ext cx="10363200" cy="525780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ounded Rectangle 34"/>
          <p:cNvSpPr/>
          <p:nvPr/>
        </p:nvSpPr>
        <p:spPr>
          <a:xfrm>
            <a:off x="1935955" y="1066800"/>
            <a:ext cx="9236435" cy="5163468"/>
          </a:xfrm>
          <a:prstGeom prst="roundRect">
            <a:avLst/>
          </a:prstGeom>
          <a:gradFill flip="none" rotWithShape="1">
            <a:gsLst>
              <a:gs pos="0">
                <a:schemeClr val="accent4">
                  <a:lumMod val="50000"/>
                </a:schemeClr>
              </a:gs>
              <a:gs pos="50000">
                <a:schemeClr val="accent4">
                  <a:lumMod val="75000"/>
                </a:schemeClr>
              </a:gs>
              <a:gs pos="100000">
                <a:schemeClr val="accent4"/>
              </a:gs>
            </a:gsLst>
            <a:lin ang="0" scaled="1"/>
            <a:tileRect/>
          </a:gradFill>
          <a:ln w="25400" cap="flat" cmpd="sng" algn="ctr">
            <a:noFill/>
            <a:prstDash val="solid"/>
          </a:ln>
          <a:effectLst/>
        </p:spPr>
        <p:txBody>
          <a:bodyPr rtlCol="0" anchor="ctr"/>
          <a:lstStyle/>
          <a:p>
            <a:pPr algn="ctr" defTabSz="914126"/>
            <a:endParaRPr lang="en-US" sz="1799" kern="0">
              <a:solidFill>
                <a:prstClr val="white"/>
              </a:solidFill>
              <a:latin typeface="+mj-lt"/>
              <a:cs typeface="Arial" pitchFamily="34" charset="0"/>
            </a:endParaRPr>
          </a:p>
        </p:txBody>
      </p:sp>
      <p:sp>
        <p:nvSpPr>
          <p:cNvPr id="46" name="Rounded Rectangle 56"/>
          <p:cNvSpPr/>
          <p:nvPr/>
        </p:nvSpPr>
        <p:spPr>
          <a:xfrm>
            <a:off x="1993076" y="1676400"/>
            <a:ext cx="9055924" cy="4876800"/>
          </a:xfrm>
          <a:custGeom>
            <a:avLst/>
            <a:gdLst/>
            <a:ahLst/>
            <a:cxnLst/>
            <a:rect l="l" t="t" r="r" b="b"/>
            <a:pathLst>
              <a:path w="3957889" h="1509136">
                <a:moveTo>
                  <a:pt x="0" y="0"/>
                </a:moveTo>
                <a:lnTo>
                  <a:pt x="3957889" y="0"/>
                </a:lnTo>
                <a:lnTo>
                  <a:pt x="3957889" y="1147725"/>
                </a:lnTo>
                <a:cubicBezTo>
                  <a:pt x="3957888" y="1347326"/>
                  <a:pt x="3796079" y="1509135"/>
                  <a:pt x="3596478" y="1509136"/>
                </a:cubicBezTo>
                <a:lnTo>
                  <a:pt x="361411" y="1509136"/>
                </a:lnTo>
                <a:cubicBezTo>
                  <a:pt x="161809" y="1509135"/>
                  <a:pt x="0" y="1347326"/>
                  <a:pt x="0" y="1147725"/>
                </a:cubicBezTo>
                <a:close/>
              </a:path>
            </a:pathLst>
          </a:custGeom>
          <a:solidFill>
            <a:sysClr val="window" lastClr="FFFFFF"/>
          </a:solidFill>
          <a:ln w="25400" cap="flat" cmpd="sng" algn="ctr">
            <a:noFill/>
            <a:prstDash val="solid"/>
          </a:ln>
          <a:effectLst>
            <a:innerShdw blurRad="203200" dist="50800" dir="13500000">
              <a:prstClr val="black">
                <a:alpha val="50000"/>
              </a:prstClr>
            </a:innerShdw>
          </a:effectLst>
        </p:spPr>
        <p:txBody>
          <a:bodyPr rtlCol="0" anchor="ctr"/>
          <a:lstStyle/>
          <a:p>
            <a:pPr algn="ctr" defTabSz="914126"/>
            <a:endParaRPr lang="en-US" sz="1799" kern="0">
              <a:solidFill>
                <a:prstClr val="white"/>
              </a:solidFill>
              <a:latin typeface="+mj-lt"/>
              <a:cs typeface="Arial" pitchFamily="34" charset="0"/>
            </a:endParaRPr>
          </a:p>
        </p:txBody>
      </p:sp>
      <p:sp>
        <p:nvSpPr>
          <p:cNvPr id="55" name="TextBox 142">
            <a:extLst>
              <a:ext uri="{FF2B5EF4-FFF2-40B4-BE49-F238E27FC236}">
                <a16:creationId xmlns:a16="http://schemas.microsoft.com/office/drawing/2014/main" id="{0EEEB1B1-0E40-4D83-972F-DDA5C6C567D7}"/>
              </a:ext>
            </a:extLst>
          </p:cNvPr>
          <p:cNvSpPr txBox="1">
            <a:spLocks noChangeArrowheads="1"/>
          </p:cNvSpPr>
          <p:nvPr/>
        </p:nvSpPr>
        <p:spPr bwMode="auto">
          <a:xfrm>
            <a:off x="0" y="371169"/>
            <a:ext cx="12192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ctr">
              <a:lnSpc>
                <a:spcPct val="100000"/>
              </a:lnSpc>
              <a:spcBef>
                <a:spcPct val="0"/>
              </a:spcBef>
              <a:buFont typeface="Arial" panose="020B0604020202020204" pitchFamily="34" charset="0"/>
              <a:buNone/>
              <a:defRPr sz="3200" b="1">
                <a:solidFill>
                  <a:srgbClr val="31A58C"/>
                </a:solidFill>
                <a:latin typeface="+mj-lt"/>
              </a:defRPr>
            </a:lvl1pPr>
            <a:lvl2pPr marL="742950" indent="-285750">
              <a:lnSpc>
                <a:spcPct val="90000"/>
              </a:lnSpc>
              <a:spcBef>
                <a:spcPts val="500"/>
              </a:spcBef>
              <a:buFont typeface="Arial" panose="020B0604020202020204" pitchFamily="34" charset="0"/>
              <a:buChar char="•"/>
              <a:defRPr>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pitchFamily="34" charset="0"/>
              </a:defRPr>
            </a:lvl9pPr>
          </a:lstStyle>
          <a:p>
            <a:r>
              <a:rPr lang="en-US" altLang="vi-VN" sz="2800" spc="-110" dirty="0"/>
              <a:t>THÁCH THỨC CỦA DOANH NGHIỆP VIỆT NAM THAM GIA CPTPP</a:t>
            </a:r>
          </a:p>
        </p:txBody>
      </p:sp>
      <p:sp>
        <p:nvSpPr>
          <p:cNvPr id="22" name="TextBox 21">
            <a:extLst>
              <a:ext uri="{FF2B5EF4-FFF2-40B4-BE49-F238E27FC236}">
                <a16:creationId xmlns:a16="http://schemas.microsoft.com/office/drawing/2014/main" id="{10496E79-253D-4CD9-BD48-E322B63CFBD6}"/>
              </a:ext>
            </a:extLst>
          </p:cNvPr>
          <p:cNvSpPr txBox="1"/>
          <p:nvPr/>
        </p:nvSpPr>
        <p:spPr>
          <a:xfrm>
            <a:off x="2143870" y="1752600"/>
            <a:ext cx="8920341" cy="5322354"/>
          </a:xfrm>
          <a:prstGeom prst="rect">
            <a:avLst/>
          </a:prstGeom>
          <a:noFill/>
        </p:spPr>
        <p:txBody>
          <a:bodyPr wrap="square" rtlCol="0" anchor="ctr">
            <a:spAutoFit/>
          </a:bodyPr>
          <a:lstStyle/>
          <a:p>
            <a:pPr eaLnBrk="1" hangingPunct="1"/>
            <a:r>
              <a:rPr lang="en-US" altLang="en-US" sz="1999" b="1" dirty="0">
                <a:solidFill>
                  <a:srgbClr val="FF0000"/>
                </a:solidFill>
                <a:latin typeface="+mj-lt"/>
                <a:cs typeface="Arial" pitchFamily="34" charset="0"/>
              </a:rPr>
              <a:t>- </a:t>
            </a:r>
            <a:r>
              <a:rPr lang="vi-VN" altLang="en-US" sz="1999" b="1" dirty="0">
                <a:solidFill>
                  <a:srgbClr val="FF0000"/>
                </a:solidFill>
                <a:latin typeface="+mj-lt"/>
                <a:cs typeface="Arial" pitchFamily="34" charset="0"/>
              </a:rPr>
              <a:t>Sức ép cạnh tranh </a:t>
            </a:r>
            <a:r>
              <a:rPr lang="vi-VN" altLang="en-US" sz="1999" dirty="0">
                <a:latin typeface="+mj-lt"/>
                <a:cs typeface="Arial" pitchFamily="34" charset="0"/>
              </a:rPr>
              <a:t>cho nền kinh tế, doanh nghiệp và hàng hóa, dịch vụ: </a:t>
            </a:r>
          </a:p>
          <a:p>
            <a:pPr eaLnBrk="1" hangingPunct="1"/>
            <a:endParaRPr lang="vi-VN" altLang="en-US" sz="1999" b="1" dirty="0">
              <a:solidFill>
                <a:srgbClr val="FF0000"/>
              </a:solidFill>
              <a:latin typeface="+mj-lt"/>
              <a:cs typeface="Arial" pitchFamily="34" charset="0"/>
            </a:endParaRPr>
          </a:p>
          <a:p>
            <a:pPr eaLnBrk="1" hangingPunct="1">
              <a:buFont typeface="Wingdings" panose="05000000000000000000" pitchFamily="2" charset="2"/>
              <a:buChar char="v"/>
            </a:pPr>
            <a:r>
              <a:rPr lang="vi-VN" altLang="en-US" sz="1999" dirty="0">
                <a:solidFill>
                  <a:prstClr val="black"/>
                </a:solidFill>
                <a:latin typeface="+mj-lt"/>
                <a:cs typeface="Arial" pitchFamily="34" charset="0"/>
              </a:rPr>
              <a:t>Sức ép đến từ cam kết mở cửa thị trường với hàng hóa, dịch vụ cho </a:t>
            </a:r>
            <a:r>
              <a:rPr lang="en-US" altLang="en-US" sz="1999" dirty="0" err="1">
                <a:solidFill>
                  <a:prstClr val="black"/>
                </a:solidFill>
                <a:latin typeface="+mj-lt"/>
                <a:cs typeface="Arial" pitchFamily="34" charset="0"/>
              </a:rPr>
              <a:t>các</a:t>
            </a:r>
            <a:r>
              <a:rPr lang="en-US" altLang="en-US" sz="1999" dirty="0">
                <a:solidFill>
                  <a:prstClr val="black"/>
                </a:solidFill>
                <a:latin typeface="+mj-lt"/>
                <a:cs typeface="Arial" pitchFamily="34" charset="0"/>
              </a:rPr>
              <a:t> </a:t>
            </a:r>
            <a:r>
              <a:rPr lang="en-US" altLang="en-US" sz="1999" dirty="0" err="1">
                <a:solidFill>
                  <a:prstClr val="black"/>
                </a:solidFill>
                <a:latin typeface="+mj-lt"/>
                <a:cs typeface="Arial" pitchFamily="34" charset="0"/>
              </a:rPr>
              <a:t>thành</a:t>
            </a:r>
            <a:r>
              <a:rPr lang="en-US" altLang="en-US" sz="1999" dirty="0">
                <a:solidFill>
                  <a:prstClr val="black"/>
                </a:solidFill>
                <a:latin typeface="+mj-lt"/>
                <a:cs typeface="Arial" pitchFamily="34" charset="0"/>
              </a:rPr>
              <a:t> </a:t>
            </a:r>
            <a:r>
              <a:rPr lang="en-US" altLang="en-US" sz="1999" dirty="0" err="1">
                <a:solidFill>
                  <a:prstClr val="black"/>
                </a:solidFill>
                <a:latin typeface="+mj-lt"/>
                <a:cs typeface="Arial" pitchFamily="34" charset="0"/>
              </a:rPr>
              <a:t>viên</a:t>
            </a:r>
            <a:r>
              <a:rPr lang="en-US" altLang="en-US" sz="1999" dirty="0">
                <a:solidFill>
                  <a:prstClr val="black"/>
                </a:solidFill>
                <a:latin typeface="+mj-lt"/>
                <a:cs typeface="Arial" pitchFamily="34" charset="0"/>
              </a:rPr>
              <a:t> CPTPP, </a:t>
            </a:r>
            <a:r>
              <a:rPr lang="en-US" altLang="en-US" sz="1999" dirty="0" err="1">
                <a:solidFill>
                  <a:prstClr val="black"/>
                </a:solidFill>
                <a:latin typeface="+mj-lt"/>
                <a:cs typeface="Arial" pitchFamily="34" charset="0"/>
              </a:rPr>
              <a:t>đặc</a:t>
            </a:r>
            <a:r>
              <a:rPr lang="en-US" altLang="en-US" sz="1999" dirty="0">
                <a:solidFill>
                  <a:prstClr val="black"/>
                </a:solidFill>
                <a:latin typeface="+mj-lt"/>
                <a:cs typeface="Arial" pitchFamily="34" charset="0"/>
              </a:rPr>
              <a:t> </a:t>
            </a:r>
            <a:r>
              <a:rPr lang="en-US" altLang="en-US" sz="1999" dirty="0" err="1">
                <a:solidFill>
                  <a:prstClr val="black"/>
                </a:solidFill>
                <a:latin typeface="+mj-lt"/>
                <a:cs typeface="Arial" pitchFamily="34" charset="0"/>
              </a:rPr>
              <a:t>biệt</a:t>
            </a:r>
            <a:r>
              <a:rPr lang="en-US" altLang="en-US" sz="1999" dirty="0">
                <a:solidFill>
                  <a:prstClr val="black"/>
                </a:solidFill>
                <a:latin typeface="+mj-lt"/>
                <a:cs typeface="Arial" pitchFamily="34" charset="0"/>
              </a:rPr>
              <a:t> </a:t>
            </a:r>
            <a:r>
              <a:rPr lang="en-US" altLang="en-US" sz="1999" dirty="0" err="1">
                <a:solidFill>
                  <a:prstClr val="black"/>
                </a:solidFill>
                <a:latin typeface="+mj-lt"/>
                <a:cs typeface="Arial" pitchFamily="34" charset="0"/>
              </a:rPr>
              <a:t>với</a:t>
            </a:r>
            <a:r>
              <a:rPr lang="en-US" altLang="en-US" sz="1999" dirty="0">
                <a:solidFill>
                  <a:prstClr val="black"/>
                </a:solidFill>
                <a:latin typeface="+mj-lt"/>
                <a:cs typeface="Arial" pitchFamily="34" charset="0"/>
              </a:rPr>
              <a:t> </a:t>
            </a:r>
            <a:r>
              <a:rPr lang="en-US" altLang="en-US" sz="1999" dirty="0" err="1">
                <a:solidFill>
                  <a:prstClr val="black"/>
                </a:solidFill>
                <a:latin typeface="+mj-lt"/>
                <a:cs typeface="Arial" pitchFamily="34" charset="0"/>
              </a:rPr>
              <a:t>một</a:t>
            </a:r>
            <a:r>
              <a:rPr lang="en-US" altLang="en-US" sz="1999" dirty="0">
                <a:solidFill>
                  <a:prstClr val="black"/>
                </a:solidFill>
                <a:latin typeface="+mj-lt"/>
                <a:cs typeface="Arial" pitchFamily="34" charset="0"/>
              </a:rPr>
              <a:t> </a:t>
            </a:r>
            <a:r>
              <a:rPr lang="en-US" altLang="en-US" sz="1999" dirty="0" err="1">
                <a:solidFill>
                  <a:prstClr val="black"/>
                </a:solidFill>
                <a:latin typeface="+mj-lt"/>
                <a:cs typeface="Arial" pitchFamily="34" charset="0"/>
              </a:rPr>
              <a:t>số</a:t>
            </a:r>
            <a:r>
              <a:rPr lang="en-US" altLang="en-US" sz="1999" dirty="0">
                <a:solidFill>
                  <a:prstClr val="black"/>
                </a:solidFill>
                <a:latin typeface="+mj-lt"/>
                <a:cs typeface="Arial" pitchFamily="34" charset="0"/>
              </a:rPr>
              <a:t> </a:t>
            </a:r>
            <a:r>
              <a:rPr lang="en-US" altLang="en-US" sz="1999" dirty="0" err="1">
                <a:solidFill>
                  <a:prstClr val="black"/>
                </a:solidFill>
                <a:latin typeface="+mj-lt"/>
                <a:cs typeface="Arial" pitchFamily="34" charset="0"/>
              </a:rPr>
              <a:t>nhóm</a:t>
            </a:r>
            <a:r>
              <a:rPr lang="en-US" altLang="en-US" sz="1999" dirty="0">
                <a:solidFill>
                  <a:prstClr val="black"/>
                </a:solidFill>
                <a:latin typeface="+mj-lt"/>
                <a:cs typeface="Arial" pitchFamily="34" charset="0"/>
              </a:rPr>
              <a:t> </a:t>
            </a:r>
            <a:r>
              <a:rPr lang="en-US" altLang="en-US" sz="1999" dirty="0" err="1">
                <a:solidFill>
                  <a:prstClr val="black"/>
                </a:solidFill>
                <a:latin typeface="+mj-lt"/>
                <a:cs typeface="Arial" pitchFamily="34" charset="0"/>
              </a:rPr>
              <a:t>ngành</a:t>
            </a:r>
            <a:r>
              <a:rPr lang="en-US" altLang="en-US" sz="1999" dirty="0">
                <a:solidFill>
                  <a:prstClr val="black"/>
                </a:solidFill>
                <a:latin typeface="+mj-lt"/>
                <a:cs typeface="Arial" pitchFamily="34" charset="0"/>
              </a:rPr>
              <a:t> </a:t>
            </a:r>
            <a:r>
              <a:rPr lang="en-US" altLang="en-US" sz="1999" dirty="0" err="1">
                <a:solidFill>
                  <a:prstClr val="black"/>
                </a:solidFill>
                <a:latin typeface="+mj-lt"/>
                <a:cs typeface="Arial" pitchFamily="34" charset="0"/>
              </a:rPr>
              <a:t>Việt</a:t>
            </a:r>
            <a:r>
              <a:rPr lang="en-US" altLang="en-US" sz="1999" dirty="0">
                <a:solidFill>
                  <a:prstClr val="black"/>
                </a:solidFill>
                <a:latin typeface="+mj-lt"/>
                <a:cs typeface="Arial" pitchFamily="34" charset="0"/>
              </a:rPr>
              <a:t> Nam </a:t>
            </a:r>
            <a:r>
              <a:rPr lang="en-US" altLang="en-US" sz="1999" dirty="0" err="1">
                <a:solidFill>
                  <a:prstClr val="black"/>
                </a:solidFill>
                <a:latin typeface="+mj-lt"/>
                <a:cs typeface="Arial" pitchFamily="34" charset="0"/>
              </a:rPr>
              <a:t>như</a:t>
            </a:r>
            <a:r>
              <a:rPr lang="en-US" altLang="en-US" sz="1999" dirty="0">
                <a:solidFill>
                  <a:prstClr val="black"/>
                </a:solidFill>
                <a:latin typeface="+mj-lt"/>
                <a:cs typeface="Arial" pitchFamily="34" charset="0"/>
              </a:rPr>
              <a:t> </a:t>
            </a:r>
            <a:r>
              <a:rPr lang="en-US" altLang="en-US" sz="1999" dirty="0" err="1">
                <a:solidFill>
                  <a:prstClr val="black"/>
                </a:solidFill>
                <a:latin typeface="+mj-lt"/>
                <a:cs typeface="Arial" pitchFamily="34" charset="0"/>
              </a:rPr>
              <a:t>thép</a:t>
            </a:r>
            <a:r>
              <a:rPr lang="en-US" altLang="en-US" sz="1999" dirty="0">
                <a:solidFill>
                  <a:prstClr val="black"/>
                </a:solidFill>
                <a:latin typeface="+mj-lt"/>
                <a:cs typeface="Arial" pitchFamily="34" charset="0"/>
              </a:rPr>
              <a:t>, ô </a:t>
            </a:r>
            <a:r>
              <a:rPr lang="en-US" altLang="en-US" sz="1999" dirty="0" err="1">
                <a:solidFill>
                  <a:prstClr val="black"/>
                </a:solidFill>
                <a:latin typeface="+mj-lt"/>
                <a:cs typeface="Arial" pitchFamily="34" charset="0"/>
              </a:rPr>
              <a:t>tô</a:t>
            </a:r>
            <a:r>
              <a:rPr lang="en-US" altLang="en-US" sz="1999" dirty="0">
                <a:solidFill>
                  <a:prstClr val="black"/>
                </a:solidFill>
                <a:latin typeface="+mj-lt"/>
                <a:cs typeface="Arial" pitchFamily="34" charset="0"/>
              </a:rPr>
              <a:t>, </a:t>
            </a:r>
            <a:r>
              <a:rPr lang="en-US" altLang="en-US" sz="1999" dirty="0" err="1">
                <a:solidFill>
                  <a:prstClr val="black"/>
                </a:solidFill>
                <a:latin typeface="+mj-lt"/>
                <a:cs typeface="Arial" pitchFamily="34" charset="0"/>
              </a:rPr>
              <a:t>giấy</a:t>
            </a:r>
            <a:r>
              <a:rPr lang="vi-VN" altLang="en-US" sz="1999" dirty="0">
                <a:solidFill>
                  <a:prstClr val="black"/>
                </a:solidFill>
                <a:latin typeface="+mj-lt"/>
                <a:cs typeface="Arial" pitchFamily="34" charset="0"/>
              </a:rPr>
              <a:t>.</a:t>
            </a:r>
            <a:endParaRPr lang="en-SG" altLang="en-US" sz="1999" dirty="0">
              <a:solidFill>
                <a:prstClr val="black"/>
              </a:solidFill>
              <a:latin typeface="+mj-lt"/>
              <a:cs typeface="Arial" pitchFamily="34" charset="0"/>
            </a:endParaRPr>
          </a:p>
          <a:p>
            <a:pPr eaLnBrk="1" hangingPunct="1">
              <a:buFont typeface="Wingdings" panose="05000000000000000000" pitchFamily="2" charset="2"/>
              <a:buChar char="v"/>
            </a:pPr>
            <a:r>
              <a:rPr lang="vi-VN" altLang="en-US" sz="1999" dirty="0">
                <a:solidFill>
                  <a:prstClr val="black"/>
                </a:solidFill>
                <a:latin typeface="+mj-lt"/>
                <a:cs typeface="Arial" pitchFamily="34" charset="0"/>
              </a:rPr>
              <a:t>Là </a:t>
            </a:r>
            <a:r>
              <a:rPr lang="vi-VN" altLang="en-US" sz="1999" b="1" dirty="0">
                <a:solidFill>
                  <a:prstClr val="black"/>
                </a:solidFill>
                <a:latin typeface="+mj-lt"/>
                <a:cs typeface="Arial" pitchFamily="34" charset="0"/>
              </a:rPr>
              <a:t>sức ép cạnh tranh lành mạnh</a:t>
            </a:r>
            <a:r>
              <a:rPr lang="vi-VN" altLang="en-US" sz="1999" dirty="0">
                <a:solidFill>
                  <a:prstClr val="black"/>
                </a:solidFill>
                <a:latin typeface="+mj-lt"/>
                <a:cs typeface="Arial" pitchFamily="34" charset="0"/>
              </a:rPr>
              <a:t>, có chọn lọc và theo lộ trình phù hợp</a:t>
            </a:r>
            <a:endParaRPr lang="en-SG" altLang="en-US" sz="1999" dirty="0">
              <a:solidFill>
                <a:prstClr val="black"/>
              </a:solidFill>
              <a:latin typeface="+mj-lt"/>
              <a:cs typeface="Arial" pitchFamily="34" charset="0"/>
            </a:endParaRPr>
          </a:p>
          <a:p>
            <a:pPr eaLnBrk="1" hangingPunct="1">
              <a:buFont typeface="Wingdings" panose="05000000000000000000" pitchFamily="2" charset="2"/>
              <a:buChar char="v"/>
            </a:pPr>
            <a:r>
              <a:rPr lang="en-US" altLang="en-US" sz="1999" b="1" dirty="0" err="1">
                <a:solidFill>
                  <a:prstClr val="black"/>
                </a:solidFill>
                <a:latin typeface="+mj-lt"/>
                <a:cs typeface="Arial" pitchFamily="34" charset="0"/>
              </a:rPr>
              <a:t>Một</a:t>
            </a:r>
            <a:r>
              <a:rPr lang="en-US" altLang="en-US" sz="1999" b="1" dirty="0">
                <a:solidFill>
                  <a:prstClr val="black"/>
                </a:solidFill>
                <a:latin typeface="+mj-lt"/>
                <a:cs typeface="Arial" pitchFamily="34" charset="0"/>
              </a:rPr>
              <a:t> </a:t>
            </a:r>
            <a:r>
              <a:rPr lang="en-US" altLang="en-US" sz="1999" b="1" dirty="0" err="1">
                <a:solidFill>
                  <a:prstClr val="black"/>
                </a:solidFill>
                <a:latin typeface="+mj-lt"/>
                <a:cs typeface="Arial" pitchFamily="34" charset="0"/>
              </a:rPr>
              <a:t>số</a:t>
            </a:r>
            <a:r>
              <a:rPr lang="en-US" altLang="en-US" sz="1999" b="1" dirty="0">
                <a:solidFill>
                  <a:prstClr val="black"/>
                </a:solidFill>
                <a:latin typeface="+mj-lt"/>
                <a:cs typeface="Arial" pitchFamily="34" charset="0"/>
              </a:rPr>
              <a:t> </a:t>
            </a:r>
            <a:r>
              <a:rPr lang="en-US" altLang="en-US" sz="1999" b="1" dirty="0" err="1">
                <a:solidFill>
                  <a:prstClr val="black"/>
                </a:solidFill>
                <a:latin typeface="+mj-lt"/>
                <a:cs typeface="Arial" pitchFamily="34" charset="0"/>
              </a:rPr>
              <a:t>hàng</a:t>
            </a:r>
            <a:r>
              <a:rPr lang="en-US" altLang="en-US" sz="1999" b="1" dirty="0">
                <a:solidFill>
                  <a:prstClr val="black"/>
                </a:solidFill>
                <a:latin typeface="+mj-lt"/>
                <a:cs typeface="Arial" pitchFamily="34" charset="0"/>
              </a:rPr>
              <a:t> </a:t>
            </a:r>
            <a:r>
              <a:rPr lang="en-US" altLang="en-US" sz="1999" b="1" dirty="0" err="1">
                <a:solidFill>
                  <a:prstClr val="black"/>
                </a:solidFill>
                <a:latin typeface="+mj-lt"/>
                <a:cs typeface="Arial" pitchFamily="34" charset="0"/>
              </a:rPr>
              <a:t>hóa</a:t>
            </a:r>
            <a:r>
              <a:rPr lang="en-US" altLang="en-US" sz="1999" b="1" dirty="0">
                <a:solidFill>
                  <a:prstClr val="black"/>
                </a:solidFill>
                <a:latin typeface="+mj-lt"/>
                <a:cs typeface="Arial" pitchFamily="34" charset="0"/>
              </a:rPr>
              <a:t> </a:t>
            </a:r>
            <a:r>
              <a:rPr lang="en-US" altLang="en-US" sz="1999" b="1" dirty="0" err="1">
                <a:solidFill>
                  <a:prstClr val="black"/>
                </a:solidFill>
                <a:latin typeface="+mj-lt"/>
                <a:cs typeface="Arial" pitchFamily="34" charset="0"/>
              </a:rPr>
              <a:t>có</a:t>
            </a:r>
            <a:r>
              <a:rPr lang="en-US" altLang="en-US" sz="1999" b="1" dirty="0">
                <a:solidFill>
                  <a:prstClr val="black"/>
                </a:solidFill>
                <a:latin typeface="+mj-lt"/>
                <a:cs typeface="Arial" pitchFamily="34" charset="0"/>
              </a:rPr>
              <a:t> </a:t>
            </a:r>
            <a:r>
              <a:rPr lang="en-US" altLang="en-US" sz="1999" b="1" dirty="0" err="1">
                <a:solidFill>
                  <a:prstClr val="black"/>
                </a:solidFill>
                <a:latin typeface="+mj-lt"/>
                <a:cs typeface="Arial" pitchFamily="34" charset="0"/>
              </a:rPr>
              <a:t>lợi</a:t>
            </a:r>
            <a:r>
              <a:rPr lang="en-US" altLang="en-US" sz="1999" b="1" dirty="0">
                <a:solidFill>
                  <a:prstClr val="black"/>
                </a:solidFill>
                <a:latin typeface="+mj-lt"/>
                <a:cs typeface="Arial" pitchFamily="34" charset="0"/>
              </a:rPr>
              <a:t> </a:t>
            </a:r>
            <a:r>
              <a:rPr lang="en-US" altLang="en-US" sz="1999" b="1" dirty="0" err="1">
                <a:solidFill>
                  <a:prstClr val="black"/>
                </a:solidFill>
                <a:latin typeface="+mj-lt"/>
                <a:cs typeface="Arial" pitchFamily="34" charset="0"/>
              </a:rPr>
              <a:t>thế</a:t>
            </a:r>
            <a:r>
              <a:rPr lang="en-US" altLang="en-US" sz="1999" b="1" dirty="0">
                <a:solidFill>
                  <a:prstClr val="black"/>
                </a:solidFill>
                <a:latin typeface="+mj-lt"/>
                <a:cs typeface="Arial" pitchFamily="34" charset="0"/>
              </a:rPr>
              <a:t> </a:t>
            </a:r>
            <a:r>
              <a:rPr lang="en-US" altLang="en-US" sz="1999" b="1" dirty="0" err="1">
                <a:solidFill>
                  <a:prstClr val="black"/>
                </a:solidFill>
                <a:latin typeface="+mj-lt"/>
                <a:cs typeface="Arial" pitchFamily="34" charset="0"/>
              </a:rPr>
              <a:t>cạnh</a:t>
            </a:r>
            <a:r>
              <a:rPr lang="en-US" altLang="en-US" sz="1999" b="1" dirty="0">
                <a:solidFill>
                  <a:prstClr val="black"/>
                </a:solidFill>
                <a:latin typeface="+mj-lt"/>
                <a:cs typeface="Arial" pitchFamily="34" charset="0"/>
              </a:rPr>
              <a:t> </a:t>
            </a:r>
            <a:r>
              <a:rPr lang="en-US" altLang="en-US" sz="1999" b="1" dirty="0" err="1">
                <a:solidFill>
                  <a:prstClr val="black"/>
                </a:solidFill>
                <a:latin typeface="+mj-lt"/>
                <a:cs typeface="Arial" pitchFamily="34" charset="0"/>
              </a:rPr>
              <a:t>tranh</a:t>
            </a:r>
            <a:r>
              <a:rPr lang="en-US" altLang="en-US" sz="1999" b="1" dirty="0">
                <a:solidFill>
                  <a:prstClr val="black"/>
                </a:solidFill>
                <a:latin typeface="+mj-lt"/>
                <a:cs typeface="Arial" pitchFamily="34" charset="0"/>
              </a:rPr>
              <a:t> </a:t>
            </a:r>
            <a:r>
              <a:rPr lang="en-US" altLang="en-US" sz="1999" b="1" dirty="0" err="1">
                <a:solidFill>
                  <a:prstClr val="black"/>
                </a:solidFill>
                <a:latin typeface="+mj-lt"/>
                <a:cs typeface="Arial" pitchFamily="34" charset="0"/>
              </a:rPr>
              <a:t>từ</a:t>
            </a:r>
            <a:r>
              <a:rPr lang="en-US" altLang="en-US" sz="1999" b="1" dirty="0">
                <a:solidFill>
                  <a:prstClr val="black"/>
                </a:solidFill>
                <a:latin typeface="+mj-lt"/>
                <a:cs typeface="Arial" pitchFamily="34" charset="0"/>
              </a:rPr>
              <a:t> </a:t>
            </a:r>
            <a:r>
              <a:rPr lang="en-US" altLang="en-US" sz="1999" b="1" dirty="0" err="1">
                <a:solidFill>
                  <a:prstClr val="black"/>
                </a:solidFill>
                <a:latin typeface="+mj-lt"/>
                <a:cs typeface="Arial" pitchFamily="34" charset="0"/>
              </a:rPr>
              <a:t>các</a:t>
            </a:r>
            <a:r>
              <a:rPr lang="en-US" altLang="en-US" sz="1999" b="1" dirty="0">
                <a:solidFill>
                  <a:prstClr val="black"/>
                </a:solidFill>
                <a:latin typeface="+mj-lt"/>
                <a:cs typeface="Arial" pitchFamily="34" charset="0"/>
              </a:rPr>
              <a:t> </a:t>
            </a:r>
            <a:r>
              <a:rPr lang="en-US" altLang="en-US" sz="1999" b="1" dirty="0" err="1">
                <a:solidFill>
                  <a:prstClr val="black"/>
                </a:solidFill>
                <a:latin typeface="+mj-lt"/>
                <a:cs typeface="Arial" pitchFamily="34" charset="0"/>
              </a:rPr>
              <a:t>thị</a:t>
            </a:r>
            <a:r>
              <a:rPr lang="en-US" altLang="en-US" sz="1999" b="1" dirty="0">
                <a:solidFill>
                  <a:prstClr val="black"/>
                </a:solidFill>
                <a:latin typeface="+mj-lt"/>
                <a:cs typeface="Arial" pitchFamily="34" charset="0"/>
              </a:rPr>
              <a:t> </a:t>
            </a:r>
            <a:r>
              <a:rPr lang="en-US" altLang="en-US" sz="1999" b="1" dirty="0" err="1">
                <a:solidFill>
                  <a:prstClr val="black"/>
                </a:solidFill>
                <a:latin typeface="+mj-lt"/>
                <a:cs typeface="Arial" pitchFamily="34" charset="0"/>
              </a:rPr>
              <a:t>trường</a:t>
            </a:r>
            <a:r>
              <a:rPr lang="en-US" altLang="en-US" sz="1999" b="1" dirty="0">
                <a:solidFill>
                  <a:prstClr val="black"/>
                </a:solidFill>
                <a:latin typeface="+mj-lt"/>
                <a:cs typeface="Arial" pitchFamily="34" charset="0"/>
              </a:rPr>
              <a:t> </a:t>
            </a:r>
            <a:r>
              <a:rPr lang="en-US" altLang="en-US" sz="1999" b="1" dirty="0" err="1">
                <a:solidFill>
                  <a:prstClr val="black"/>
                </a:solidFill>
                <a:latin typeface="+mj-lt"/>
                <a:cs typeface="Arial" pitchFamily="34" charset="0"/>
              </a:rPr>
              <a:t>lớn</a:t>
            </a:r>
            <a:r>
              <a:rPr lang="en-US" altLang="en-US" sz="1999" b="1" dirty="0">
                <a:solidFill>
                  <a:prstClr val="black"/>
                </a:solidFill>
                <a:latin typeface="+mj-lt"/>
                <a:cs typeface="Arial" pitchFamily="34" charset="0"/>
              </a:rPr>
              <a:t> </a:t>
            </a:r>
            <a:r>
              <a:rPr lang="en-US" altLang="en-US" sz="1999" b="1" dirty="0" err="1">
                <a:solidFill>
                  <a:prstClr val="black"/>
                </a:solidFill>
                <a:latin typeface="+mj-lt"/>
                <a:cs typeface="Arial" pitchFamily="34" charset="0"/>
              </a:rPr>
              <a:t>như</a:t>
            </a:r>
            <a:r>
              <a:rPr lang="en-US" altLang="en-US" sz="1999" b="1" dirty="0">
                <a:solidFill>
                  <a:prstClr val="black"/>
                </a:solidFill>
                <a:latin typeface="+mj-lt"/>
                <a:cs typeface="Arial" pitchFamily="34" charset="0"/>
              </a:rPr>
              <a:t> Australia, </a:t>
            </a:r>
            <a:r>
              <a:rPr lang="en-US" altLang="en-US" sz="1999" b="1" dirty="0" err="1">
                <a:solidFill>
                  <a:prstClr val="black"/>
                </a:solidFill>
                <a:latin typeface="+mj-lt"/>
                <a:cs typeface="Arial" pitchFamily="34" charset="0"/>
              </a:rPr>
              <a:t>Nhật</a:t>
            </a:r>
            <a:r>
              <a:rPr lang="en-US" altLang="en-US" sz="1999" b="1" dirty="0">
                <a:solidFill>
                  <a:prstClr val="black"/>
                </a:solidFill>
                <a:latin typeface="+mj-lt"/>
                <a:cs typeface="Arial" pitchFamily="34" charset="0"/>
              </a:rPr>
              <a:t> </a:t>
            </a:r>
            <a:r>
              <a:rPr lang="en-US" altLang="en-US" sz="1999" b="1" dirty="0" err="1">
                <a:solidFill>
                  <a:prstClr val="black"/>
                </a:solidFill>
                <a:latin typeface="+mj-lt"/>
                <a:cs typeface="Arial" pitchFamily="34" charset="0"/>
              </a:rPr>
              <a:t>Bản</a:t>
            </a:r>
            <a:r>
              <a:rPr lang="en-US" altLang="en-US" sz="1999" b="1" dirty="0">
                <a:solidFill>
                  <a:prstClr val="black"/>
                </a:solidFill>
                <a:latin typeface="+mj-lt"/>
                <a:cs typeface="Arial" pitchFamily="34" charset="0"/>
              </a:rPr>
              <a:t>, New Zealand </a:t>
            </a:r>
            <a:r>
              <a:rPr lang="en-US" altLang="en-US" sz="1999" dirty="0">
                <a:solidFill>
                  <a:prstClr val="black"/>
                </a:solidFill>
                <a:latin typeface="+mj-lt"/>
                <a:cs typeface="Arial" pitchFamily="34" charset="0"/>
              </a:rPr>
              <a:t>(</a:t>
            </a:r>
            <a:r>
              <a:rPr lang="en-US" altLang="en-US" sz="1999" dirty="0" err="1">
                <a:solidFill>
                  <a:prstClr val="black"/>
                </a:solidFill>
                <a:latin typeface="+mj-lt"/>
                <a:cs typeface="Arial" pitchFamily="34" charset="0"/>
              </a:rPr>
              <a:t>tuy</a:t>
            </a:r>
            <a:r>
              <a:rPr lang="en-US" altLang="en-US" sz="1999" dirty="0">
                <a:solidFill>
                  <a:prstClr val="black"/>
                </a:solidFill>
                <a:latin typeface="+mj-lt"/>
                <a:cs typeface="Arial" pitchFamily="34" charset="0"/>
              </a:rPr>
              <a:t> </a:t>
            </a:r>
            <a:r>
              <a:rPr lang="en-US" altLang="en-US" sz="1999" dirty="0" err="1">
                <a:solidFill>
                  <a:prstClr val="black"/>
                </a:solidFill>
                <a:latin typeface="+mj-lt"/>
                <a:cs typeface="Arial" pitchFamily="34" charset="0"/>
              </a:rPr>
              <a:t>nhiên</a:t>
            </a:r>
            <a:r>
              <a:rPr lang="en-US" altLang="en-US" sz="1999" b="1" dirty="0">
                <a:solidFill>
                  <a:prstClr val="black"/>
                </a:solidFill>
                <a:latin typeface="+mj-lt"/>
                <a:cs typeface="Arial" pitchFamily="34" charset="0"/>
              </a:rPr>
              <a:t> </a:t>
            </a:r>
            <a:r>
              <a:rPr lang="en-US" altLang="en-US" sz="1999" dirty="0" err="1">
                <a:solidFill>
                  <a:prstClr val="black"/>
                </a:solidFill>
                <a:latin typeface="+mj-lt"/>
                <a:cs typeface="Arial" pitchFamily="34" charset="0"/>
              </a:rPr>
              <a:t>Việt</a:t>
            </a:r>
            <a:r>
              <a:rPr lang="en-US" altLang="en-US" sz="1999" dirty="0">
                <a:solidFill>
                  <a:prstClr val="black"/>
                </a:solidFill>
                <a:latin typeface="+mj-lt"/>
                <a:cs typeface="Arial" pitchFamily="34" charset="0"/>
              </a:rPr>
              <a:t> Nam </a:t>
            </a:r>
            <a:r>
              <a:rPr lang="en-US" altLang="en-US" sz="1999" dirty="0" err="1">
                <a:solidFill>
                  <a:prstClr val="black"/>
                </a:solidFill>
                <a:latin typeface="+mj-lt"/>
                <a:cs typeface="Arial" pitchFamily="34" charset="0"/>
              </a:rPr>
              <a:t>cũng</a:t>
            </a:r>
            <a:r>
              <a:rPr lang="en-US" altLang="en-US" sz="1999" dirty="0">
                <a:solidFill>
                  <a:prstClr val="black"/>
                </a:solidFill>
                <a:latin typeface="+mj-lt"/>
                <a:cs typeface="Arial" pitchFamily="34" charset="0"/>
              </a:rPr>
              <a:t> </a:t>
            </a:r>
            <a:r>
              <a:rPr lang="en-US" altLang="en-US" sz="1999" dirty="0" err="1">
                <a:solidFill>
                  <a:prstClr val="black"/>
                </a:solidFill>
                <a:latin typeface="+mj-lt"/>
                <a:cs typeface="Arial" pitchFamily="34" charset="0"/>
              </a:rPr>
              <a:t>đã</a:t>
            </a:r>
            <a:r>
              <a:rPr lang="en-US" altLang="en-US" sz="1999" dirty="0">
                <a:solidFill>
                  <a:prstClr val="black"/>
                </a:solidFill>
                <a:latin typeface="+mj-lt"/>
                <a:cs typeface="Arial" pitchFamily="34" charset="0"/>
              </a:rPr>
              <a:t> </a:t>
            </a:r>
            <a:r>
              <a:rPr lang="en-US" altLang="en-US" sz="1999" dirty="0" err="1">
                <a:solidFill>
                  <a:prstClr val="black"/>
                </a:solidFill>
                <a:latin typeface="+mj-lt"/>
                <a:cs typeface="Arial" pitchFamily="34" charset="0"/>
              </a:rPr>
              <a:t>có</a:t>
            </a:r>
            <a:r>
              <a:rPr lang="en-US" altLang="en-US" sz="1999" dirty="0">
                <a:solidFill>
                  <a:prstClr val="black"/>
                </a:solidFill>
                <a:latin typeface="+mj-lt"/>
                <a:cs typeface="Arial" pitchFamily="34" charset="0"/>
              </a:rPr>
              <a:t> </a:t>
            </a:r>
            <a:r>
              <a:rPr lang="en-US" altLang="en-US" sz="1999" dirty="0" err="1">
                <a:solidFill>
                  <a:prstClr val="black"/>
                </a:solidFill>
                <a:latin typeface="+mj-lt"/>
                <a:cs typeface="Arial" pitchFamily="34" charset="0"/>
              </a:rPr>
              <a:t>các</a:t>
            </a:r>
            <a:r>
              <a:rPr lang="en-US" altLang="en-US" sz="1999" dirty="0">
                <a:solidFill>
                  <a:prstClr val="black"/>
                </a:solidFill>
                <a:latin typeface="+mj-lt"/>
                <a:cs typeface="Arial" pitchFamily="34" charset="0"/>
              </a:rPr>
              <a:t> Hiệp </a:t>
            </a:r>
            <a:r>
              <a:rPr lang="en-US" altLang="en-US" sz="1999" dirty="0" err="1">
                <a:solidFill>
                  <a:prstClr val="black"/>
                </a:solidFill>
                <a:latin typeface="+mj-lt"/>
                <a:cs typeface="Arial" pitchFamily="34" charset="0"/>
              </a:rPr>
              <a:t>định</a:t>
            </a:r>
            <a:r>
              <a:rPr lang="en-US" altLang="en-US" sz="1999" dirty="0">
                <a:solidFill>
                  <a:prstClr val="black"/>
                </a:solidFill>
                <a:latin typeface="+mj-lt"/>
                <a:cs typeface="Arial" pitchFamily="34" charset="0"/>
              </a:rPr>
              <a:t> </a:t>
            </a:r>
            <a:r>
              <a:rPr lang="en-US" altLang="en-US" sz="1999" dirty="0" err="1">
                <a:solidFill>
                  <a:prstClr val="black"/>
                </a:solidFill>
                <a:latin typeface="+mj-lt"/>
                <a:cs typeface="Arial" pitchFamily="34" charset="0"/>
              </a:rPr>
              <a:t>Thương</a:t>
            </a:r>
            <a:r>
              <a:rPr lang="en-US" altLang="en-US" sz="1999" dirty="0">
                <a:solidFill>
                  <a:prstClr val="black"/>
                </a:solidFill>
                <a:latin typeface="+mj-lt"/>
                <a:cs typeface="Arial" pitchFamily="34" charset="0"/>
              </a:rPr>
              <a:t> </a:t>
            </a:r>
            <a:r>
              <a:rPr lang="en-US" altLang="en-US" sz="1999" dirty="0" err="1">
                <a:solidFill>
                  <a:prstClr val="black"/>
                </a:solidFill>
                <a:latin typeface="+mj-lt"/>
                <a:cs typeface="Arial" pitchFamily="34" charset="0"/>
              </a:rPr>
              <a:t>mại</a:t>
            </a:r>
            <a:r>
              <a:rPr lang="en-US" altLang="en-US" sz="1999" dirty="0">
                <a:solidFill>
                  <a:prstClr val="black"/>
                </a:solidFill>
                <a:latin typeface="+mj-lt"/>
                <a:cs typeface="Arial" pitchFamily="34" charset="0"/>
              </a:rPr>
              <a:t> </a:t>
            </a:r>
            <a:r>
              <a:rPr lang="en-US" altLang="en-US" sz="1999" dirty="0" err="1">
                <a:solidFill>
                  <a:prstClr val="black"/>
                </a:solidFill>
                <a:latin typeface="+mj-lt"/>
                <a:cs typeface="Arial" pitchFamily="34" charset="0"/>
              </a:rPr>
              <a:t>Tự</a:t>
            </a:r>
            <a:r>
              <a:rPr lang="en-US" altLang="en-US" sz="1999" dirty="0">
                <a:solidFill>
                  <a:prstClr val="black"/>
                </a:solidFill>
                <a:latin typeface="+mj-lt"/>
                <a:cs typeface="Arial" pitchFamily="34" charset="0"/>
              </a:rPr>
              <a:t> do </a:t>
            </a:r>
            <a:r>
              <a:rPr lang="en-US" altLang="en-US" sz="1999" dirty="0" err="1">
                <a:solidFill>
                  <a:prstClr val="black"/>
                </a:solidFill>
                <a:latin typeface="+mj-lt"/>
                <a:cs typeface="Arial" pitchFamily="34" charset="0"/>
              </a:rPr>
              <a:t>với</a:t>
            </a:r>
            <a:r>
              <a:rPr lang="en-US" altLang="en-US" sz="1999" dirty="0">
                <a:solidFill>
                  <a:prstClr val="black"/>
                </a:solidFill>
                <a:latin typeface="+mj-lt"/>
                <a:cs typeface="Arial" pitchFamily="34" charset="0"/>
              </a:rPr>
              <a:t> </a:t>
            </a:r>
            <a:r>
              <a:rPr lang="en-US" altLang="en-US" sz="1999" dirty="0" err="1">
                <a:solidFill>
                  <a:prstClr val="black"/>
                </a:solidFill>
                <a:latin typeface="+mj-lt"/>
                <a:cs typeface="Arial" pitchFamily="34" charset="0"/>
              </a:rPr>
              <a:t>các</a:t>
            </a:r>
            <a:r>
              <a:rPr lang="en-US" altLang="en-US" sz="1999" dirty="0">
                <a:solidFill>
                  <a:prstClr val="black"/>
                </a:solidFill>
                <a:latin typeface="+mj-lt"/>
                <a:cs typeface="Arial" pitchFamily="34" charset="0"/>
              </a:rPr>
              <a:t> </a:t>
            </a:r>
            <a:r>
              <a:rPr lang="en-US" altLang="en-US" sz="1999" dirty="0" err="1">
                <a:solidFill>
                  <a:prstClr val="black"/>
                </a:solidFill>
                <a:latin typeface="+mj-lt"/>
                <a:cs typeface="Arial" pitchFamily="34" charset="0"/>
              </a:rPr>
              <a:t>quốc</a:t>
            </a:r>
            <a:r>
              <a:rPr lang="en-US" altLang="en-US" sz="1999" dirty="0">
                <a:solidFill>
                  <a:prstClr val="black"/>
                </a:solidFill>
                <a:latin typeface="+mj-lt"/>
                <a:cs typeface="Arial" pitchFamily="34" charset="0"/>
              </a:rPr>
              <a:t> </a:t>
            </a:r>
            <a:r>
              <a:rPr lang="en-US" altLang="en-US" sz="1999" dirty="0" err="1">
                <a:solidFill>
                  <a:prstClr val="black"/>
                </a:solidFill>
                <a:latin typeface="+mj-lt"/>
                <a:cs typeface="Arial" pitchFamily="34" charset="0"/>
              </a:rPr>
              <a:t>gia</a:t>
            </a:r>
            <a:r>
              <a:rPr lang="en-US" altLang="en-US" sz="1999" dirty="0">
                <a:solidFill>
                  <a:prstClr val="black"/>
                </a:solidFill>
                <a:latin typeface="+mj-lt"/>
                <a:cs typeface="Arial" pitchFamily="34" charset="0"/>
              </a:rPr>
              <a:t> </a:t>
            </a:r>
            <a:r>
              <a:rPr lang="en-US" altLang="en-US" sz="1999" dirty="0" err="1">
                <a:solidFill>
                  <a:prstClr val="black"/>
                </a:solidFill>
                <a:latin typeface="+mj-lt"/>
                <a:cs typeface="Arial" pitchFamily="34" charset="0"/>
              </a:rPr>
              <a:t>này</a:t>
            </a:r>
            <a:r>
              <a:rPr lang="en-US" altLang="en-US" sz="1999" dirty="0">
                <a:solidFill>
                  <a:prstClr val="black"/>
                </a:solidFill>
                <a:latin typeface="+mj-lt"/>
                <a:cs typeface="Arial" pitchFamily="34" charset="0"/>
              </a:rPr>
              <a:t> </a:t>
            </a:r>
            <a:r>
              <a:rPr lang="en-US" altLang="en-US" sz="1999" dirty="0" err="1">
                <a:solidFill>
                  <a:prstClr val="black"/>
                </a:solidFill>
                <a:latin typeface="+mj-lt"/>
                <a:cs typeface="Arial" pitchFamily="34" charset="0"/>
              </a:rPr>
              <a:t>từ</a:t>
            </a:r>
            <a:r>
              <a:rPr lang="en-US" altLang="en-US" sz="1999" dirty="0">
                <a:solidFill>
                  <a:prstClr val="black"/>
                </a:solidFill>
                <a:latin typeface="+mj-lt"/>
                <a:cs typeface="Arial" pitchFamily="34" charset="0"/>
              </a:rPr>
              <a:t> </a:t>
            </a:r>
            <a:r>
              <a:rPr lang="en-US" altLang="en-US" sz="1999" dirty="0" err="1">
                <a:solidFill>
                  <a:prstClr val="black"/>
                </a:solidFill>
                <a:latin typeface="+mj-lt"/>
                <a:cs typeface="Arial" pitchFamily="34" charset="0"/>
              </a:rPr>
              <a:t>trước</a:t>
            </a:r>
            <a:r>
              <a:rPr lang="en-US" altLang="en-US" sz="1999" dirty="0">
                <a:solidFill>
                  <a:prstClr val="black"/>
                </a:solidFill>
                <a:latin typeface="+mj-lt"/>
                <a:cs typeface="Arial" pitchFamily="34" charset="0"/>
              </a:rPr>
              <a:t>).</a:t>
            </a:r>
          </a:p>
          <a:p>
            <a:pPr eaLnBrk="1" hangingPunct="1">
              <a:buFont typeface="Wingdings" panose="05000000000000000000" pitchFamily="2" charset="2"/>
              <a:buChar char="v"/>
            </a:pPr>
            <a:endParaRPr lang="en-US" altLang="en-US" sz="1999" dirty="0">
              <a:solidFill>
                <a:prstClr val="black"/>
              </a:solidFill>
              <a:latin typeface="+mj-lt"/>
              <a:cs typeface="Arial" pitchFamily="34" charset="0"/>
            </a:endParaRPr>
          </a:p>
          <a:p>
            <a:r>
              <a:rPr lang="en-US" altLang="en-US" sz="1999" b="1" dirty="0">
                <a:cs typeface="Arial" pitchFamily="34" charset="0"/>
              </a:rPr>
              <a:t>- </a:t>
            </a:r>
            <a:r>
              <a:rPr lang="en-US" altLang="en-US" sz="1999" b="1" dirty="0" err="1">
                <a:cs typeface="Arial" pitchFamily="34" charset="0"/>
              </a:rPr>
              <a:t>Khoảng</a:t>
            </a:r>
            <a:r>
              <a:rPr lang="en-US" altLang="en-US" sz="1999" b="1" dirty="0">
                <a:cs typeface="Arial" pitchFamily="34" charset="0"/>
              </a:rPr>
              <a:t> </a:t>
            </a:r>
            <a:r>
              <a:rPr lang="en-US" altLang="en-US" sz="1999" b="1" dirty="0" err="1">
                <a:cs typeface="Arial" pitchFamily="34" charset="0"/>
              </a:rPr>
              <a:t>cách</a:t>
            </a:r>
            <a:r>
              <a:rPr lang="en-US" altLang="en-US" sz="1999" b="1" dirty="0">
                <a:cs typeface="Arial" pitchFamily="34" charset="0"/>
              </a:rPr>
              <a:t> </a:t>
            </a:r>
            <a:r>
              <a:rPr lang="en-US" altLang="en-US" sz="1999" b="1" dirty="0" err="1">
                <a:cs typeface="Arial" pitchFamily="34" charset="0"/>
              </a:rPr>
              <a:t>địa</a:t>
            </a:r>
            <a:r>
              <a:rPr lang="en-US" altLang="en-US" sz="1999" b="1" dirty="0">
                <a:cs typeface="Arial" pitchFamily="34" charset="0"/>
              </a:rPr>
              <a:t> </a:t>
            </a:r>
            <a:r>
              <a:rPr lang="en-US" altLang="en-US" sz="1999" b="1" dirty="0" err="1">
                <a:cs typeface="Arial" pitchFamily="34" charset="0"/>
              </a:rPr>
              <a:t>lý</a:t>
            </a:r>
            <a:r>
              <a:rPr lang="en-US" altLang="en-US" sz="1999" b="1" dirty="0">
                <a:cs typeface="Arial" pitchFamily="34" charset="0"/>
              </a:rPr>
              <a:t> </a:t>
            </a:r>
            <a:r>
              <a:rPr lang="en-US" altLang="en-US" sz="1999" b="1" dirty="0" err="1">
                <a:cs typeface="Arial" pitchFamily="34" charset="0"/>
              </a:rPr>
              <a:t>xa</a:t>
            </a:r>
            <a:r>
              <a:rPr lang="en-US" altLang="en-US" sz="1999" b="1" dirty="0">
                <a:cs typeface="Arial" pitchFamily="34" charset="0"/>
              </a:rPr>
              <a:t> </a:t>
            </a:r>
            <a:r>
              <a:rPr lang="en-US" altLang="en-US" sz="1999" b="1" dirty="0" err="1">
                <a:cs typeface="Arial" pitchFamily="34" charset="0"/>
              </a:rPr>
              <a:t>xôi</a:t>
            </a:r>
            <a:r>
              <a:rPr lang="en-US" altLang="en-US" sz="1999" b="1" dirty="0">
                <a:cs typeface="Arial" pitchFamily="34" charset="0"/>
              </a:rPr>
              <a:t> + </a:t>
            </a:r>
            <a:r>
              <a:rPr lang="en-US" altLang="en-US" sz="1999" b="1" dirty="0" err="1">
                <a:cs typeface="Arial" pitchFamily="34" charset="0"/>
              </a:rPr>
              <a:t>Tiêu</a:t>
            </a:r>
            <a:r>
              <a:rPr lang="en-US" altLang="en-US" sz="1999" b="1" dirty="0">
                <a:cs typeface="Arial" pitchFamily="34" charset="0"/>
              </a:rPr>
              <a:t> </a:t>
            </a:r>
            <a:r>
              <a:rPr lang="en-US" altLang="en-US" sz="1999" b="1" dirty="0" err="1">
                <a:cs typeface="Arial" pitchFamily="34" charset="0"/>
              </a:rPr>
              <a:t>chuẩn</a:t>
            </a:r>
            <a:r>
              <a:rPr lang="en-US" altLang="en-US" sz="1999" b="1" dirty="0">
                <a:cs typeface="Arial" pitchFamily="34" charset="0"/>
              </a:rPr>
              <a:t> </a:t>
            </a:r>
            <a:r>
              <a:rPr lang="en-US" altLang="en-US" sz="1999" b="1" dirty="0" err="1">
                <a:cs typeface="Arial" pitchFamily="34" charset="0"/>
              </a:rPr>
              <a:t>chất</a:t>
            </a:r>
            <a:r>
              <a:rPr lang="en-US" altLang="en-US" sz="1999" b="1" dirty="0">
                <a:cs typeface="Arial" pitchFamily="34" charset="0"/>
              </a:rPr>
              <a:t> </a:t>
            </a:r>
            <a:r>
              <a:rPr lang="en-US" altLang="en-US" sz="1999" b="1" dirty="0" err="1">
                <a:cs typeface="Arial" pitchFamily="34" charset="0"/>
              </a:rPr>
              <a:t>lượng</a:t>
            </a:r>
            <a:r>
              <a:rPr lang="en-US" altLang="en-US" sz="1999" b="1" dirty="0">
                <a:cs typeface="Arial" pitchFamily="34" charset="0"/>
              </a:rPr>
              <a:t> </a:t>
            </a:r>
            <a:r>
              <a:rPr lang="en-US" altLang="en-US" sz="1999" b="1" dirty="0" err="1">
                <a:cs typeface="Arial" pitchFamily="34" charset="0"/>
              </a:rPr>
              <a:t>cao</a:t>
            </a:r>
            <a:endParaRPr lang="en-US" altLang="en-US" sz="1999" b="1" dirty="0">
              <a:cs typeface="Arial" pitchFamily="34" charset="0"/>
            </a:endParaRPr>
          </a:p>
          <a:p>
            <a:pPr>
              <a:buFont typeface="Wingdings" panose="05000000000000000000" pitchFamily="2" charset="2"/>
              <a:buChar char="v"/>
            </a:pPr>
            <a:endParaRPr lang="en-US" altLang="en-US" sz="1999" b="1" dirty="0">
              <a:cs typeface="Arial" pitchFamily="34" charset="0"/>
            </a:endParaRPr>
          </a:p>
          <a:p>
            <a:r>
              <a:rPr lang="en-US" altLang="en-US" sz="1999" b="1" dirty="0">
                <a:cs typeface="Arial" pitchFamily="34" charset="0"/>
              </a:rPr>
              <a:t>- </a:t>
            </a:r>
            <a:r>
              <a:rPr lang="en-US" altLang="en-US" sz="1999" b="1" dirty="0" err="1">
                <a:cs typeface="Arial" pitchFamily="34" charset="0"/>
              </a:rPr>
              <a:t>Nguồn</a:t>
            </a:r>
            <a:r>
              <a:rPr lang="en-US" altLang="en-US" sz="1999" b="1" dirty="0">
                <a:cs typeface="Arial" pitchFamily="34" charset="0"/>
              </a:rPr>
              <a:t> </a:t>
            </a:r>
            <a:r>
              <a:rPr lang="en-US" altLang="en-US" sz="1999" b="1" dirty="0" err="1">
                <a:cs typeface="Arial" pitchFamily="34" charset="0"/>
              </a:rPr>
              <a:t>gốc</a:t>
            </a:r>
            <a:r>
              <a:rPr lang="en-US" altLang="en-US" sz="1999" b="1" dirty="0">
                <a:cs typeface="Arial" pitchFamily="34" charset="0"/>
              </a:rPr>
              <a:t> </a:t>
            </a:r>
            <a:r>
              <a:rPr lang="en-US" altLang="en-US" sz="1999" b="1" dirty="0" err="1">
                <a:cs typeface="Arial" pitchFamily="34" charset="0"/>
              </a:rPr>
              <a:t>quy</a:t>
            </a:r>
            <a:r>
              <a:rPr lang="en-US" altLang="en-US" sz="1999" b="1" dirty="0">
                <a:cs typeface="Arial" pitchFamily="34" charset="0"/>
              </a:rPr>
              <a:t> </a:t>
            </a:r>
            <a:r>
              <a:rPr lang="en-US" altLang="en-US" sz="1999" b="1" dirty="0" err="1">
                <a:cs typeface="Arial" pitchFamily="34" charset="0"/>
              </a:rPr>
              <a:t>tắc</a:t>
            </a:r>
            <a:r>
              <a:rPr lang="en-US" altLang="en-US" sz="1999" b="1" dirty="0">
                <a:cs typeface="Arial" pitchFamily="34" charset="0"/>
              </a:rPr>
              <a:t> </a:t>
            </a:r>
            <a:r>
              <a:rPr lang="en-US" altLang="en-US" sz="1999" b="1" dirty="0" err="1">
                <a:cs typeface="Arial" pitchFamily="34" charset="0"/>
              </a:rPr>
              <a:t>xuất</a:t>
            </a:r>
            <a:r>
              <a:rPr lang="en-US" altLang="en-US" sz="1999" b="1" dirty="0">
                <a:cs typeface="Arial" pitchFamily="34" charset="0"/>
              </a:rPr>
              <a:t> </a:t>
            </a:r>
            <a:r>
              <a:rPr lang="en-US" altLang="en-US" sz="1999" b="1" dirty="0" err="1">
                <a:cs typeface="Arial" pitchFamily="34" charset="0"/>
              </a:rPr>
              <a:t>xứ</a:t>
            </a:r>
            <a:r>
              <a:rPr lang="en-US" altLang="en-US" sz="1999" b="1" dirty="0">
                <a:cs typeface="Arial" pitchFamily="34" charset="0"/>
              </a:rPr>
              <a:t> </a:t>
            </a:r>
            <a:r>
              <a:rPr lang="en-US" altLang="en-US" sz="1999" b="1" dirty="0" err="1">
                <a:cs typeface="Arial" pitchFamily="34" charset="0"/>
              </a:rPr>
              <a:t>của</a:t>
            </a:r>
            <a:r>
              <a:rPr lang="en-US" altLang="en-US" sz="1999" b="1" dirty="0">
                <a:cs typeface="Arial" pitchFamily="34" charset="0"/>
              </a:rPr>
              <a:t> CPTPP </a:t>
            </a:r>
            <a:r>
              <a:rPr lang="en-US" altLang="en-US" sz="1999" b="1" dirty="0" err="1">
                <a:cs typeface="Arial" pitchFamily="34" charset="0"/>
              </a:rPr>
              <a:t>phức</a:t>
            </a:r>
            <a:r>
              <a:rPr lang="en-US" altLang="en-US" sz="1999" b="1" dirty="0">
                <a:cs typeface="Arial" pitchFamily="34" charset="0"/>
              </a:rPr>
              <a:t> </a:t>
            </a:r>
            <a:r>
              <a:rPr lang="en-US" altLang="en-US" sz="1999" b="1" dirty="0" err="1">
                <a:cs typeface="Arial" pitchFamily="34" charset="0"/>
              </a:rPr>
              <a:t>tạp</a:t>
            </a:r>
            <a:endParaRPr lang="en-US" altLang="en-US" sz="1999" b="1" dirty="0">
              <a:cs typeface="Arial" pitchFamily="34" charset="0"/>
            </a:endParaRPr>
          </a:p>
          <a:p>
            <a:pPr>
              <a:buFont typeface="Wingdings" panose="05000000000000000000" pitchFamily="2" charset="2"/>
              <a:buChar char="v"/>
            </a:pPr>
            <a:endParaRPr lang="en-US" altLang="en-US" sz="1999" b="1" dirty="0">
              <a:cs typeface="Arial" pitchFamily="34" charset="0"/>
            </a:endParaRPr>
          </a:p>
          <a:p>
            <a:pPr eaLnBrk="1" hangingPunct="1">
              <a:buFont typeface="Wingdings" panose="05000000000000000000" pitchFamily="2" charset="2"/>
              <a:buChar char="v"/>
            </a:pPr>
            <a:endParaRPr lang="en-US" altLang="en-US" sz="1999" dirty="0">
              <a:solidFill>
                <a:prstClr val="black"/>
              </a:solidFill>
              <a:latin typeface="+mj-lt"/>
              <a:cs typeface="Arial" pitchFamily="34" charset="0"/>
            </a:endParaRPr>
          </a:p>
          <a:p>
            <a:pPr eaLnBrk="1" hangingPunct="1">
              <a:buFont typeface="Wingdings" panose="05000000000000000000" pitchFamily="2" charset="2"/>
              <a:buChar char="v"/>
            </a:pPr>
            <a:endParaRPr lang="en-US" altLang="en-US" sz="1999" dirty="0">
              <a:solidFill>
                <a:prstClr val="black"/>
              </a:solidFill>
              <a:latin typeface="+mj-lt"/>
              <a:cs typeface="Arial" pitchFamily="34" charset="0"/>
            </a:endParaRPr>
          </a:p>
          <a:p>
            <a:pPr eaLnBrk="1" hangingPunct="1">
              <a:buFont typeface="Wingdings" panose="05000000000000000000" pitchFamily="2" charset="2"/>
              <a:buChar char="v"/>
            </a:pPr>
            <a:endParaRPr lang="vi-VN" altLang="en-US" sz="1999" dirty="0">
              <a:solidFill>
                <a:prstClr val="black"/>
              </a:solidFill>
              <a:latin typeface="+mj-lt"/>
              <a:cs typeface="Arial" pitchFamily="34" charset="0"/>
            </a:endParaRPr>
          </a:p>
        </p:txBody>
      </p:sp>
    </p:spTree>
    <p:extLst>
      <p:ext uri="{BB962C8B-B14F-4D97-AF65-F5344CB8AC3E}">
        <p14:creationId xmlns:p14="http://schemas.microsoft.com/office/powerpoint/2010/main" val="27022448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38629" y="1882422"/>
            <a:ext cx="8997219" cy="3093156"/>
          </a:xfrm>
          <a:prstGeom prst="rect">
            <a:avLst/>
          </a:prstGeom>
          <a:solidFill>
            <a:schemeClr val="accent5">
              <a:lumMod val="40000"/>
              <a:lumOff val="60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26"/>
            <a:endParaRPr lang="en-US" sz="1799">
              <a:solidFill>
                <a:srgbClr val="0070C0"/>
              </a:solidFill>
            </a:endParaRPr>
          </a:p>
        </p:txBody>
      </p:sp>
      <p:sp>
        <p:nvSpPr>
          <p:cNvPr id="5" name="Rectangle 4">
            <a:extLst>
              <a:ext uri="{FF2B5EF4-FFF2-40B4-BE49-F238E27FC236}">
                <a16:creationId xmlns:a16="http://schemas.microsoft.com/office/drawing/2014/main" id="{346BF715-4EFF-45D7-950D-5232F4076737}"/>
              </a:ext>
            </a:extLst>
          </p:cNvPr>
          <p:cNvSpPr/>
          <p:nvPr/>
        </p:nvSpPr>
        <p:spPr>
          <a:xfrm>
            <a:off x="2052053" y="2444243"/>
            <a:ext cx="7792141" cy="1969514"/>
          </a:xfrm>
          <a:prstGeom prst="rect">
            <a:avLst/>
          </a:prstGeom>
        </p:spPr>
        <p:txBody>
          <a:bodyPr wrap="square">
            <a:spAutoFit/>
          </a:bodyPr>
          <a:lstStyle/>
          <a:p>
            <a:pPr algn="ctr" defTabSz="914126"/>
            <a:r>
              <a:rPr lang="en-US" sz="6600" b="1" kern="0" cap="all" dirty="0">
                <a:solidFill>
                  <a:srgbClr val="0070C0"/>
                </a:solidFill>
                <a:latin typeface="+mj-lt"/>
                <a:cs typeface="Arial" pitchFamily="34" charset="0"/>
              </a:rPr>
              <a:t>EVFTA</a:t>
            </a:r>
          </a:p>
          <a:p>
            <a:pPr algn="ctr" defTabSz="914126"/>
            <a:r>
              <a:rPr lang="en-US" sz="2799" b="1" kern="0" cap="all" dirty="0">
                <a:solidFill>
                  <a:srgbClr val="0070C0"/>
                </a:solidFill>
                <a:latin typeface="+mj-lt"/>
                <a:cs typeface="Arial" pitchFamily="34" charset="0"/>
              </a:rPr>
              <a:t>Hiệp </a:t>
            </a:r>
            <a:r>
              <a:rPr lang="en-US" sz="2799" b="1" kern="0" cap="all" dirty="0" err="1">
                <a:solidFill>
                  <a:srgbClr val="0070C0"/>
                </a:solidFill>
                <a:latin typeface="+mj-lt"/>
                <a:cs typeface="Arial" pitchFamily="34" charset="0"/>
              </a:rPr>
              <a:t>định</a:t>
            </a:r>
            <a:r>
              <a:rPr lang="en-US" sz="2799" b="1" kern="0" cap="all" dirty="0">
                <a:solidFill>
                  <a:srgbClr val="0070C0"/>
                </a:solidFill>
                <a:latin typeface="+mj-lt"/>
                <a:cs typeface="Arial" pitchFamily="34" charset="0"/>
              </a:rPr>
              <a:t> Thương </a:t>
            </a:r>
            <a:r>
              <a:rPr lang="en-US" sz="2799" b="1" kern="0" cap="all" dirty="0" err="1">
                <a:solidFill>
                  <a:srgbClr val="0070C0"/>
                </a:solidFill>
                <a:latin typeface="+mj-lt"/>
                <a:cs typeface="Arial" pitchFamily="34" charset="0"/>
              </a:rPr>
              <a:t>mại</a:t>
            </a:r>
            <a:r>
              <a:rPr lang="en-US" sz="2799" b="1" kern="0" cap="all" dirty="0">
                <a:solidFill>
                  <a:srgbClr val="0070C0"/>
                </a:solidFill>
                <a:latin typeface="+mj-lt"/>
                <a:cs typeface="Arial" pitchFamily="34" charset="0"/>
              </a:rPr>
              <a:t> </a:t>
            </a:r>
            <a:r>
              <a:rPr lang="en-US" sz="2799" b="1" kern="0" cap="all" dirty="0" err="1">
                <a:solidFill>
                  <a:srgbClr val="0070C0"/>
                </a:solidFill>
                <a:latin typeface="+mj-lt"/>
                <a:cs typeface="Arial" pitchFamily="34" charset="0"/>
              </a:rPr>
              <a:t>tự</a:t>
            </a:r>
            <a:r>
              <a:rPr lang="en-US" sz="2799" b="1" kern="0" cap="all" dirty="0">
                <a:solidFill>
                  <a:srgbClr val="0070C0"/>
                </a:solidFill>
                <a:latin typeface="+mj-lt"/>
                <a:cs typeface="Arial" pitchFamily="34" charset="0"/>
              </a:rPr>
              <a:t> do </a:t>
            </a:r>
            <a:r>
              <a:rPr lang="en-US" sz="2799" b="1" kern="0" cap="all" dirty="0" err="1">
                <a:solidFill>
                  <a:srgbClr val="0070C0"/>
                </a:solidFill>
                <a:latin typeface="+mj-lt"/>
                <a:cs typeface="Arial" pitchFamily="34" charset="0"/>
              </a:rPr>
              <a:t>giữa</a:t>
            </a:r>
            <a:endParaRPr lang="en-US" sz="2799" b="1" kern="0" cap="all" dirty="0">
              <a:solidFill>
                <a:srgbClr val="0070C0"/>
              </a:solidFill>
              <a:latin typeface="+mj-lt"/>
              <a:cs typeface="Arial" pitchFamily="34" charset="0"/>
            </a:endParaRPr>
          </a:p>
          <a:p>
            <a:pPr algn="ctr" defTabSz="914126"/>
            <a:r>
              <a:rPr lang="en-US" sz="2799" b="1" kern="0" cap="all" dirty="0" err="1">
                <a:solidFill>
                  <a:srgbClr val="0070C0"/>
                </a:solidFill>
                <a:latin typeface="+mj-lt"/>
                <a:cs typeface="Arial" pitchFamily="34" charset="0"/>
              </a:rPr>
              <a:t>việt</a:t>
            </a:r>
            <a:r>
              <a:rPr lang="en-US" sz="2799" b="1" kern="0" cap="all" dirty="0">
                <a:solidFill>
                  <a:srgbClr val="0070C0"/>
                </a:solidFill>
                <a:latin typeface="+mj-lt"/>
                <a:cs typeface="Arial" pitchFamily="34" charset="0"/>
              </a:rPr>
              <a:t> </a:t>
            </a:r>
            <a:r>
              <a:rPr lang="en-US" sz="2799" b="1" kern="0" cap="all" dirty="0" err="1">
                <a:solidFill>
                  <a:srgbClr val="0070C0"/>
                </a:solidFill>
                <a:latin typeface="+mj-lt"/>
                <a:cs typeface="Arial" pitchFamily="34" charset="0"/>
              </a:rPr>
              <a:t>nam</a:t>
            </a:r>
            <a:r>
              <a:rPr lang="en-US" sz="2799" b="1" kern="0" cap="all" dirty="0">
                <a:solidFill>
                  <a:srgbClr val="0070C0"/>
                </a:solidFill>
                <a:latin typeface="+mj-lt"/>
                <a:cs typeface="Arial" pitchFamily="34" charset="0"/>
              </a:rPr>
              <a:t> </a:t>
            </a:r>
            <a:r>
              <a:rPr lang="en-US" sz="2799" b="1" kern="0" cap="all" dirty="0" err="1">
                <a:solidFill>
                  <a:srgbClr val="0070C0"/>
                </a:solidFill>
                <a:latin typeface="+mj-lt"/>
                <a:cs typeface="Arial" pitchFamily="34" charset="0"/>
              </a:rPr>
              <a:t>và</a:t>
            </a:r>
            <a:r>
              <a:rPr lang="en-US" sz="2799" b="1" kern="0" cap="all" dirty="0">
                <a:solidFill>
                  <a:srgbClr val="0070C0"/>
                </a:solidFill>
                <a:latin typeface="+mj-lt"/>
                <a:cs typeface="Arial" pitchFamily="34" charset="0"/>
              </a:rPr>
              <a:t> </a:t>
            </a:r>
            <a:r>
              <a:rPr lang="en-US" sz="2799" b="1" kern="0" cap="all" dirty="0" err="1">
                <a:solidFill>
                  <a:srgbClr val="0070C0"/>
                </a:solidFill>
                <a:latin typeface="+mj-lt"/>
                <a:cs typeface="Arial" pitchFamily="34" charset="0"/>
              </a:rPr>
              <a:t>liên</a:t>
            </a:r>
            <a:r>
              <a:rPr lang="en-US" sz="2799" b="1" kern="0" cap="all" dirty="0">
                <a:solidFill>
                  <a:srgbClr val="0070C0"/>
                </a:solidFill>
                <a:latin typeface="+mj-lt"/>
                <a:cs typeface="Arial" pitchFamily="34" charset="0"/>
              </a:rPr>
              <a:t> </a:t>
            </a:r>
            <a:r>
              <a:rPr lang="en-US" sz="2799" b="1" kern="0" cap="all" dirty="0" err="1">
                <a:solidFill>
                  <a:srgbClr val="0070C0"/>
                </a:solidFill>
                <a:latin typeface="+mj-lt"/>
                <a:cs typeface="Arial" pitchFamily="34" charset="0"/>
              </a:rPr>
              <a:t>minh</a:t>
            </a:r>
            <a:r>
              <a:rPr lang="en-US" sz="2799" b="1" kern="0" cap="all" dirty="0">
                <a:solidFill>
                  <a:srgbClr val="0070C0"/>
                </a:solidFill>
                <a:latin typeface="+mj-lt"/>
                <a:cs typeface="Arial" pitchFamily="34" charset="0"/>
              </a:rPr>
              <a:t> </a:t>
            </a:r>
            <a:r>
              <a:rPr lang="en-US" sz="2799" b="1" kern="0" cap="all" dirty="0" err="1">
                <a:solidFill>
                  <a:srgbClr val="0070C0"/>
                </a:solidFill>
                <a:latin typeface="+mj-lt"/>
                <a:cs typeface="Arial" pitchFamily="34" charset="0"/>
              </a:rPr>
              <a:t>châu</a:t>
            </a:r>
            <a:r>
              <a:rPr lang="en-US" sz="2799" b="1" kern="0" cap="all" dirty="0">
                <a:solidFill>
                  <a:srgbClr val="0070C0"/>
                </a:solidFill>
                <a:latin typeface="+mj-lt"/>
                <a:cs typeface="Arial" pitchFamily="34" charset="0"/>
              </a:rPr>
              <a:t> </a:t>
            </a:r>
            <a:r>
              <a:rPr lang="en-US" sz="2799" b="1" kern="0" cap="all" dirty="0" err="1">
                <a:solidFill>
                  <a:srgbClr val="0070C0"/>
                </a:solidFill>
                <a:latin typeface="+mj-lt"/>
                <a:cs typeface="Arial" pitchFamily="34" charset="0"/>
              </a:rPr>
              <a:t>âu</a:t>
            </a:r>
            <a:r>
              <a:rPr lang="en-US" sz="2799" b="1" kern="0" cap="all" dirty="0">
                <a:solidFill>
                  <a:srgbClr val="0070C0"/>
                </a:solidFill>
                <a:latin typeface="+mj-lt"/>
                <a:cs typeface="Arial" pitchFamily="34" charset="0"/>
              </a:rPr>
              <a:t> (</a:t>
            </a:r>
            <a:r>
              <a:rPr lang="en-US" sz="2799" b="1" kern="0" cap="all" dirty="0" err="1">
                <a:solidFill>
                  <a:srgbClr val="0070C0"/>
                </a:solidFill>
                <a:latin typeface="+mj-lt"/>
                <a:cs typeface="Arial" pitchFamily="34" charset="0"/>
              </a:rPr>
              <a:t>eu</a:t>
            </a:r>
            <a:r>
              <a:rPr lang="en-US" sz="2799" b="1" kern="0" cap="all" dirty="0">
                <a:solidFill>
                  <a:srgbClr val="0070C0"/>
                </a:solidFill>
                <a:latin typeface="+mj-lt"/>
                <a:cs typeface="Arial" pitchFamily="34" charset="0"/>
              </a:rPr>
              <a:t>)</a:t>
            </a:r>
            <a:endParaRPr lang="en-US" sz="2799" b="1" cap="all" dirty="0">
              <a:solidFill>
                <a:srgbClr val="0070C0"/>
              </a:solidFill>
              <a:latin typeface="+mj-lt"/>
              <a:cs typeface="Arial" pitchFamily="34" charset="0"/>
            </a:endParaRPr>
          </a:p>
        </p:txBody>
      </p:sp>
    </p:spTree>
    <p:extLst>
      <p:ext uri="{BB962C8B-B14F-4D97-AF65-F5344CB8AC3E}">
        <p14:creationId xmlns:p14="http://schemas.microsoft.com/office/powerpoint/2010/main" val="9801624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 Diagonal Corner Rectangle 2"/>
          <p:cNvSpPr/>
          <p:nvPr/>
        </p:nvSpPr>
        <p:spPr>
          <a:xfrm>
            <a:off x="5850986" y="2192190"/>
            <a:ext cx="1828324" cy="1828324"/>
          </a:xfrm>
          <a:prstGeom prst="round2DiagRect">
            <a:avLst/>
          </a:prstGeom>
          <a:solidFill>
            <a:schemeClr val="bg2">
              <a:lumMod val="50000"/>
            </a:schemeClr>
          </a:solidFill>
          <a:ln w="571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26"/>
            <a:r>
              <a:rPr lang="en-US" sz="5998" dirty="0">
                <a:solidFill>
                  <a:prstClr val="white"/>
                </a:solidFill>
                <a:latin typeface="+mj-lt"/>
                <a:cs typeface="Arial" panose="020B0604020202020204" pitchFamily="34" charset="0"/>
              </a:rPr>
              <a:t>02</a:t>
            </a:r>
            <a:endParaRPr lang="en-US" sz="5998" baseline="30000" dirty="0">
              <a:solidFill>
                <a:prstClr val="white"/>
              </a:solidFill>
              <a:latin typeface="+mj-lt"/>
              <a:cs typeface="Arial" panose="020B0604020202020204" pitchFamily="34" charset="0"/>
            </a:endParaRPr>
          </a:p>
        </p:txBody>
      </p:sp>
      <p:sp>
        <p:nvSpPr>
          <p:cNvPr id="4" name="Round Diagonal Corner Rectangle 3"/>
          <p:cNvSpPr/>
          <p:nvPr/>
        </p:nvSpPr>
        <p:spPr>
          <a:xfrm>
            <a:off x="4240448" y="4141507"/>
            <a:ext cx="1462659" cy="1462659"/>
          </a:xfrm>
          <a:prstGeom prst="round2DiagRect">
            <a:avLst/>
          </a:prstGeom>
          <a:solidFill>
            <a:schemeClr val="bg2">
              <a:lumMod val="10000"/>
            </a:schemeClr>
          </a:solidFill>
          <a:ln w="571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26"/>
            <a:r>
              <a:rPr lang="en-US" sz="3999" dirty="0">
                <a:solidFill>
                  <a:prstClr val="white"/>
                </a:solidFill>
                <a:latin typeface="+mj-lt"/>
                <a:cs typeface="Arial" panose="020B0604020202020204" pitchFamily="34" charset="0"/>
              </a:rPr>
              <a:t>03</a:t>
            </a:r>
            <a:endParaRPr lang="en-US" sz="3999" baseline="30000" dirty="0">
              <a:solidFill>
                <a:prstClr val="white"/>
              </a:solidFill>
              <a:latin typeface="+mj-lt"/>
              <a:cs typeface="Arial" panose="020B0604020202020204" pitchFamily="34" charset="0"/>
            </a:endParaRPr>
          </a:p>
        </p:txBody>
      </p:sp>
      <p:sp>
        <p:nvSpPr>
          <p:cNvPr id="5" name="Round Diagonal Corner Rectangle 4"/>
          <p:cNvSpPr/>
          <p:nvPr/>
        </p:nvSpPr>
        <p:spPr>
          <a:xfrm flipH="1">
            <a:off x="4560404" y="2877813"/>
            <a:ext cx="1142702" cy="1142701"/>
          </a:xfrm>
          <a:prstGeom prst="round2DiagRect">
            <a:avLst/>
          </a:prstGeom>
          <a:solidFill>
            <a:schemeClr val="bg2">
              <a:lumMod val="75000"/>
            </a:schemeClr>
          </a:solidFill>
          <a:ln w="571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26"/>
            <a:r>
              <a:rPr lang="en-US" sz="2399" dirty="0">
                <a:solidFill>
                  <a:prstClr val="white"/>
                </a:solidFill>
                <a:latin typeface="+mj-lt"/>
                <a:cs typeface="Arial" panose="020B0604020202020204" pitchFamily="34" charset="0"/>
              </a:rPr>
              <a:t>01</a:t>
            </a:r>
            <a:endParaRPr lang="en-US" sz="2399" baseline="30000" dirty="0">
              <a:solidFill>
                <a:prstClr val="white"/>
              </a:solidFill>
              <a:latin typeface="+mj-lt"/>
              <a:cs typeface="Arial" panose="020B0604020202020204" pitchFamily="34" charset="0"/>
            </a:endParaRPr>
          </a:p>
        </p:txBody>
      </p:sp>
      <p:sp>
        <p:nvSpPr>
          <p:cNvPr id="6" name="Round Diagonal Corner Rectangle 5"/>
          <p:cNvSpPr/>
          <p:nvPr/>
        </p:nvSpPr>
        <p:spPr>
          <a:xfrm flipH="1">
            <a:off x="5850987" y="4141508"/>
            <a:ext cx="1645491" cy="1645491"/>
          </a:xfrm>
          <a:prstGeom prst="round2DiagRect">
            <a:avLst/>
          </a:prstGeom>
          <a:solidFill>
            <a:schemeClr val="bg2">
              <a:lumMod val="25000"/>
            </a:schemeClr>
          </a:solidFill>
          <a:ln w="571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26"/>
            <a:r>
              <a:rPr lang="en-US" sz="4399" dirty="0">
                <a:solidFill>
                  <a:prstClr val="white"/>
                </a:solidFill>
                <a:latin typeface="+mj-lt"/>
                <a:cs typeface="Arial" panose="020B0604020202020204" pitchFamily="34" charset="0"/>
              </a:rPr>
              <a:t>04</a:t>
            </a:r>
            <a:endParaRPr lang="en-US" sz="4399" baseline="30000" dirty="0">
              <a:solidFill>
                <a:prstClr val="white"/>
              </a:solidFill>
              <a:latin typeface="+mj-lt"/>
              <a:cs typeface="Arial" panose="020B0604020202020204" pitchFamily="34" charset="0"/>
            </a:endParaRPr>
          </a:p>
        </p:txBody>
      </p:sp>
      <p:sp>
        <p:nvSpPr>
          <p:cNvPr id="7" name="Rectangle 6"/>
          <p:cNvSpPr/>
          <p:nvPr/>
        </p:nvSpPr>
        <p:spPr>
          <a:xfrm>
            <a:off x="228600" y="2305433"/>
            <a:ext cx="4183924" cy="1477328"/>
          </a:xfrm>
          <a:prstGeom prst="rect">
            <a:avLst/>
          </a:prstGeom>
          <a:noFill/>
        </p:spPr>
        <p:txBody>
          <a:bodyPr wrap="square">
            <a:spAutoFit/>
          </a:bodyPr>
          <a:lstStyle/>
          <a:p>
            <a:pPr algn="r"/>
            <a:r>
              <a:rPr lang="en-US" sz="1800" dirty="0" err="1">
                <a:solidFill>
                  <a:srgbClr val="0070C0"/>
                </a:solidFill>
                <a:latin typeface="+mj-lt"/>
                <a:cs typeface="Times New Roman" panose="02020603050405020304" pitchFamily="18" charset="0"/>
              </a:rPr>
              <a:t>Là</a:t>
            </a:r>
            <a:r>
              <a:rPr lang="en-US" sz="1800" dirty="0">
                <a:solidFill>
                  <a:srgbClr val="0070C0"/>
                </a:solidFill>
                <a:latin typeface="+mj-lt"/>
                <a:cs typeface="Times New Roman" panose="02020603050405020304" pitchFamily="18" charset="0"/>
              </a:rPr>
              <a:t> </a:t>
            </a:r>
            <a:r>
              <a:rPr lang="es-ES" sz="1800" dirty="0">
                <a:solidFill>
                  <a:srgbClr val="0070C0"/>
                </a:solidFill>
                <a:latin typeface="+mj-lt"/>
                <a:cs typeface="Times New Roman" panose="02020603050405020304" pitchFamily="18" charset="0"/>
              </a:rPr>
              <a:t>FTA </a:t>
            </a:r>
            <a:r>
              <a:rPr lang="es-ES" sz="1800" dirty="0" err="1">
                <a:solidFill>
                  <a:srgbClr val="0070C0"/>
                </a:solidFill>
                <a:latin typeface="+mj-lt"/>
                <a:cs typeface="Times New Roman" panose="02020603050405020304" pitchFamily="18" charset="0"/>
              </a:rPr>
              <a:t>toàn</a:t>
            </a:r>
            <a:r>
              <a:rPr lang="es-ES" sz="1800" dirty="0">
                <a:solidFill>
                  <a:srgbClr val="0070C0"/>
                </a:solidFill>
                <a:latin typeface="+mj-lt"/>
                <a:cs typeface="Times New Roman" panose="02020603050405020304" pitchFamily="18" charset="0"/>
              </a:rPr>
              <a:t> </a:t>
            </a:r>
            <a:r>
              <a:rPr lang="es-ES" sz="1800" dirty="0" err="1">
                <a:solidFill>
                  <a:srgbClr val="0070C0"/>
                </a:solidFill>
                <a:latin typeface="+mj-lt"/>
                <a:cs typeface="Times New Roman" panose="02020603050405020304" pitchFamily="18" charset="0"/>
              </a:rPr>
              <a:t>diện</a:t>
            </a:r>
            <a:r>
              <a:rPr lang="es-ES" sz="1800" dirty="0">
                <a:solidFill>
                  <a:srgbClr val="0070C0"/>
                </a:solidFill>
                <a:latin typeface="+mj-lt"/>
                <a:cs typeface="Times New Roman" panose="02020603050405020304" pitchFamily="18" charset="0"/>
              </a:rPr>
              <a:t>, </a:t>
            </a:r>
            <a:r>
              <a:rPr lang="es-ES" sz="1800" dirty="0" err="1">
                <a:solidFill>
                  <a:srgbClr val="0070C0"/>
                </a:solidFill>
                <a:latin typeface="+mj-lt"/>
                <a:cs typeface="Times New Roman" panose="02020603050405020304" pitchFamily="18" charset="0"/>
              </a:rPr>
              <a:t>chất</a:t>
            </a:r>
            <a:r>
              <a:rPr lang="es-ES" sz="1800" dirty="0">
                <a:solidFill>
                  <a:srgbClr val="0070C0"/>
                </a:solidFill>
                <a:latin typeface="+mj-lt"/>
                <a:cs typeface="Times New Roman" panose="02020603050405020304" pitchFamily="18" charset="0"/>
              </a:rPr>
              <a:t> </a:t>
            </a:r>
            <a:r>
              <a:rPr lang="es-ES" sz="1800" dirty="0" err="1">
                <a:solidFill>
                  <a:srgbClr val="0070C0"/>
                </a:solidFill>
                <a:latin typeface="+mj-lt"/>
                <a:cs typeface="Times New Roman" panose="02020603050405020304" pitchFamily="18" charset="0"/>
              </a:rPr>
              <a:t>lượng</a:t>
            </a:r>
            <a:r>
              <a:rPr lang="es-ES" sz="1800" dirty="0">
                <a:solidFill>
                  <a:srgbClr val="0070C0"/>
                </a:solidFill>
                <a:latin typeface="+mj-lt"/>
                <a:cs typeface="Times New Roman" panose="02020603050405020304" pitchFamily="18" charset="0"/>
              </a:rPr>
              <a:t> cao </a:t>
            </a:r>
            <a:r>
              <a:rPr lang="es-ES" sz="1800" dirty="0" err="1">
                <a:solidFill>
                  <a:srgbClr val="0070C0"/>
                </a:solidFill>
                <a:latin typeface="+mj-lt"/>
                <a:cs typeface="Times New Roman" panose="02020603050405020304" pitchFamily="18" charset="0"/>
              </a:rPr>
              <a:t>và</a:t>
            </a:r>
            <a:r>
              <a:rPr lang="es-ES" sz="1800" dirty="0">
                <a:solidFill>
                  <a:srgbClr val="0070C0"/>
                </a:solidFill>
                <a:latin typeface="+mj-lt"/>
                <a:cs typeface="Times New Roman" panose="02020603050405020304" pitchFamily="18" charset="0"/>
              </a:rPr>
              <a:t> </a:t>
            </a:r>
          </a:p>
          <a:p>
            <a:pPr algn="r"/>
            <a:r>
              <a:rPr lang="es-ES" sz="1800" dirty="0" err="1">
                <a:solidFill>
                  <a:srgbClr val="0070C0"/>
                </a:solidFill>
                <a:latin typeface="+mj-lt"/>
                <a:cs typeface="Times New Roman" panose="02020603050405020304" pitchFamily="18" charset="0"/>
              </a:rPr>
              <a:t>đảm</a:t>
            </a:r>
            <a:r>
              <a:rPr lang="es-ES" sz="1800" dirty="0">
                <a:solidFill>
                  <a:srgbClr val="0070C0"/>
                </a:solidFill>
                <a:latin typeface="+mj-lt"/>
                <a:cs typeface="Times New Roman" panose="02020603050405020304" pitchFamily="18" charset="0"/>
              </a:rPr>
              <a:t> </a:t>
            </a:r>
            <a:r>
              <a:rPr lang="es-ES" sz="1800" dirty="0" err="1">
                <a:solidFill>
                  <a:srgbClr val="0070C0"/>
                </a:solidFill>
                <a:latin typeface="+mj-lt"/>
                <a:cs typeface="Times New Roman" panose="02020603050405020304" pitchFamily="18" charset="0"/>
              </a:rPr>
              <a:t>bảo</a:t>
            </a:r>
            <a:r>
              <a:rPr lang="es-ES" sz="1800" dirty="0">
                <a:solidFill>
                  <a:srgbClr val="0070C0"/>
                </a:solidFill>
                <a:latin typeface="+mj-lt"/>
                <a:cs typeface="Times New Roman" panose="02020603050405020304" pitchFamily="18" charset="0"/>
              </a:rPr>
              <a:t> </a:t>
            </a:r>
            <a:r>
              <a:rPr lang="es-ES" sz="1800" dirty="0" err="1">
                <a:solidFill>
                  <a:srgbClr val="0070C0"/>
                </a:solidFill>
                <a:latin typeface="+mj-lt"/>
                <a:cs typeface="Times New Roman" panose="02020603050405020304" pitchFamily="18" charset="0"/>
              </a:rPr>
              <a:t>cân</a:t>
            </a:r>
            <a:r>
              <a:rPr lang="es-ES" sz="1800" dirty="0">
                <a:solidFill>
                  <a:srgbClr val="0070C0"/>
                </a:solidFill>
                <a:latin typeface="+mj-lt"/>
                <a:cs typeface="Times New Roman" panose="02020603050405020304" pitchFamily="18" charset="0"/>
              </a:rPr>
              <a:t> </a:t>
            </a:r>
            <a:r>
              <a:rPr lang="es-ES" sz="1800" dirty="0" err="1">
                <a:solidFill>
                  <a:srgbClr val="0070C0"/>
                </a:solidFill>
                <a:latin typeface="+mj-lt"/>
                <a:cs typeface="Times New Roman" panose="02020603050405020304" pitchFamily="18" charset="0"/>
              </a:rPr>
              <a:t>bằng</a:t>
            </a:r>
            <a:r>
              <a:rPr lang="es-ES" sz="1800" dirty="0">
                <a:solidFill>
                  <a:srgbClr val="0070C0"/>
                </a:solidFill>
                <a:latin typeface="+mj-lt"/>
                <a:cs typeface="Times New Roman" panose="02020603050405020304" pitchFamily="18" charset="0"/>
              </a:rPr>
              <a:t> </a:t>
            </a:r>
            <a:r>
              <a:rPr lang="es-ES" sz="1800" dirty="0" err="1">
                <a:solidFill>
                  <a:srgbClr val="0070C0"/>
                </a:solidFill>
                <a:latin typeface="+mj-lt"/>
                <a:cs typeface="Times New Roman" panose="02020603050405020304" pitchFamily="18" charset="0"/>
              </a:rPr>
              <a:t>lợi</a:t>
            </a:r>
            <a:r>
              <a:rPr lang="es-ES" sz="1800" dirty="0">
                <a:solidFill>
                  <a:srgbClr val="0070C0"/>
                </a:solidFill>
                <a:latin typeface="+mj-lt"/>
                <a:cs typeface="Times New Roman" panose="02020603050405020304" pitchFamily="18" charset="0"/>
              </a:rPr>
              <a:t> </a:t>
            </a:r>
            <a:r>
              <a:rPr lang="es-ES" sz="1800" dirty="0" err="1">
                <a:solidFill>
                  <a:srgbClr val="0070C0"/>
                </a:solidFill>
                <a:latin typeface="+mj-lt"/>
                <a:cs typeface="Times New Roman" panose="02020603050405020304" pitchFamily="18" charset="0"/>
              </a:rPr>
              <a:t>ích</a:t>
            </a:r>
            <a:r>
              <a:rPr lang="es-ES" sz="1800" dirty="0">
                <a:solidFill>
                  <a:srgbClr val="0070C0"/>
                </a:solidFill>
                <a:latin typeface="+mj-lt"/>
                <a:cs typeface="Times New Roman" panose="02020603050405020304" pitchFamily="18" charset="0"/>
              </a:rPr>
              <a:t> cho </a:t>
            </a:r>
            <a:r>
              <a:rPr lang="es-ES" sz="1800" dirty="0" err="1">
                <a:solidFill>
                  <a:srgbClr val="0070C0"/>
                </a:solidFill>
                <a:latin typeface="+mj-lt"/>
                <a:cs typeface="Times New Roman" panose="02020603050405020304" pitchFamily="18" charset="0"/>
              </a:rPr>
              <a:t>cả</a:t>
            </a:r>
            <a:r>
              <a:rPr lang="es-ES" sz="1800" dirty="0">
                <a:solidFill>
                  <a:srgbClr val="0070C0"/>
                </a:solidFill>
                <a:latin typeface="+mj-lt"/>
                <a:cs typeface="Times New Roman" panose="02020603050405020304" pitchFamily="18" charset="0"/>
              </a:rPr>
              <a:t> </a:t>
            </a:r>
            <a:r>
              <a:rPr lang="es-ES" sz="1800" dirty="0" err="1">
                <a:solidFill>
                  <a:srgbClr val="0070C0"/>
                </a:solidFill>
                <a:latin typeface="+mj-lt"/>
                <a:cs typeface="Times New Roman" panose="02020603050405020304" pitchFamily="18" charset="0"/>
              </a:rPr>
              <a:t>Việt</a:t>
            </a:r>
            <a:r>
              <a:rPr lang="es-ES" sz="1800" dirty="0">
                <a:solidFill>
                  <a:srgbClr val="0070C0"/>
                </a:solidFill>
                <a:latin typeface="+mj-lt"/>
                <a:cs typeface="Times New Roman" panose="02020603050405020304" pitchFamily="18" charset="0"/>
              </a:rPr>
              <a:t> </a:t>
            </a:r>
          </a:p>
          <a:p>
            <a:pPr algn="r"/>
            <a:r>
              <a:rPr lang="es-ES" sz="1800" dirty="0" err="1">
                <a:solidFill>
                  <a:srgbClr val="0070C0"/>
                </a:solidFill>
                <a:latin typeface="+mj-lt"/>
                <a:cs typeface="Times New Roman" panose="02020603050405020304" pitchFamily="18" charset="0"/>
              </a:rPr>
              <a:t>Nam</a:t>
            </a:r>
            <a:r>
              <a:rPr lang="es-ES" sz="1800" dirty="0">
                <a:solidFill>
                  <a:srgbClr val="0070C0"/>
                </a:solidFill>
                <a:latin typeface="+mj-lt"/>
                <a:cs typeface="Times New Roman" panose="02020603050405020304" pitchFamily="18" charset="0"/>
              </a:rPr>
              <a:t> </a:t>
            </a:r>
            <a:r>
              <a:rPr lang="es-ES" sz="1800" dirty="0" err="1">
                <a:solidFill>
                  <a:srgbClr val="0070C0"/>
                </a:solidFill>
                <a:latin typeface="+mj-lt"/>
                <a:cs typeface="Times New Roman" panose="02020603050405020304" pitchFamily="18" charset="0"/>
              </a:rPr>
              <a:t>và</a:t>
            </a:r>
            <a:r>
              <a:rPr lang="es-ES" sz="1800" dirty="0">
                <a:solidFill>
                  <a:srgbClr val="0070C0"/>
                </a:solidFill>
                <a:latin typeface="+mj-lt"/>
                <a:cs typeface="Times New Roman" panose="02020603050405020304" pitchFamily="18" charset="0"/>
              </a:rPr>
              <a:t> EU, </a:t>
            </a:r>
            <a:r>
              <a:rPr lang="es-ES" sz="1800" dirty="0" err="1">
                <a:solidFill>
                  <a:srgbClr val="0070C0"/>
                </a:solidFill>
                <a:latin typeface="+mj-lt"/>
                <a:cs typeface="Times New Roman" panose="02020603050405020304" pitchFamily="18" charset="0"/>
              </a:rPr>
              <a:t>trong</a:t>
            </a:r>
            <a:r>
              <a:rPr lang="es-ES" sz="1800" dirty="0">
                <a:solidFill>
                  <a:srgbClr val="0070C0"/>
                </a:solidFill>
                <a:latin typeface="+mj-lt"/>
                <a:cs typeface="Times New Roman" panose="02020603050405020304" pitchFamily="18" charset="0"/>
              </a:rPr>
              <a:t> </a:t>
            </a:r>
            <a:r>
              <a:rPr lang="es-ES" sz="1800" dirty="0" err="1">
                <a:solidFill>
                  <a:srgbClr val="0070C0"/>
                </a:solidFill>
                <a:latin typeface="+mj-lt"/>
                <a:cs typeface="Times New Roman" panose="02020603050405020304" pitchFamily="18" charset="0"/>
              </a:rPr>
              <a:t>đó</a:t>
            </a:r>
            <a:r>
              <a:rPr lang="es-ES" sz="1800" dirty="0">
                <a:solidFill>
                  <a:srgbClr val="0070C0"/>
                </a:solidFill>
                <a:latin typeface="+mj-lt"/>
                <a:cs typeface="Times New Roman" panose="02020603050405020304" pitchFamily="18" charset="0"/>
              </a:rPr>
              <a:t> </a:t>
            </a:r>
            <a:r>
              <a:rPr lang="es-ES" sz="1800" dirty="0" err="1">
                <a:solidFill>
                  <a:srgbClr val="0070C0"/>
                </a:solidFill>
                <a:latin typeface="+mj-lt"/>
                <a:cs typeface="Times New Roman" panose="02020603050405020304" pitchFamily="18" charset="0"/>
              </a:rPr>
              <a:t>cũng</a:t>
            </a:r>
            <a:r>
              <a:rPr lang="es-ES" sz="1800" dirty="0">
                <a:solidFill>
                  <a:srgbClr val="0070C0"/>
                </a:solidFill>
                <a:latin typeface="+mj-lt"/>
                <a:cs typeface="Times New Roman" panose="02020603050405020304" pitchFamily="18" charset="0"/>
              </a:rPr>
              <a:t> </a:t>
            </a:r>
            <a:r>
              <a:rPr lang="es-ES" sz="1800" dirty="0" err="1">
                <a:solidFill>
                  <a:srgbClr val="0070C0"/>
                </a:solidFill>
                <a:latin typeface="+mj-lt"/>
                <a:cs typeface="Times New Roman" panose="02020603050405020304" pitchFamily="18" charset="0"/>
              </a:rPr>
              <a:t>đã</a:t>
            </a:r>
            <a:r>
              <a:rPr lang="es-ES" sz="1800" dirty="0">
                <a:solidFill>
                  <a:srgbClr val="0070C0"/>
                </a:solidFill>
                <a:latin typeface="+mj-lt"/>
                <a:cs typeface="Times New Roman" panose="02020603050405020304" pitchFamily="18" charset="0"/>
              </a:rPr>
              <a:t> </a:t>
            </a:r>
            <a:r>
              <a:rPr lang="es-ES" sz="1800" dirty="0" err="1">
                <a:solidFill>
                  <a:srgbClr val="0070C0"/>
                </a:solidFill>
                <a:latin typeface="+mj-lt"/>
                <a:cs typeface="Times New Roman" panose="02020603050405020304" pitchFamily="18" charset="0"/>
              </a:rPr>
              <a:t>lưu</a:t>
            </a:r>
            <a:r>
              <a:rPr lang="es-ES" sz="1800" dirty="0">
                <a:solidFill>
                  <a:srgbClr val="0070C0"/>
                </a:solidFill>
                <a:latin typeface="+mj-lt"/>
                <a:cs typeface="Times New Roman" panose="02020603050405020304" pitchFamily="18" charset="0"/>
              </a:rPr>
              <a:t> ý </a:t>
            </a:r>
          </a:p>
          <a:p>
            <a:pPr algn="r"/>
            <a:r>
              <a:rPr lang="es-ES" sz="1800" dirty="0" err="1">
                <a:solidFill>
                  <a:srgbClr val="0070C0"/>
                </a:solidFill>
                <a:latin typeface="+mj-lt"/>
                <a:cs typeface="Times New Roman" panose="02020603050405020304" pitchFamily="18" charset="0"/>
              </a:rPr>
              <a:t>đến</a:t>
            </a:r>
            <a:r>
              <a:rPr lang="es-ES" sz="1800" dirty="0">
                <a:solidFill>
                  <a:srgbClr val="0070C0"/>
                </a:solidFill>
                <a:latin typeface="+mj-lt"/>
                <a:cs typeface="Times New Roman" panose="02020603050405020304" pitchFamily="18" charset="0"/>
              </a:rPr>
              <a:t> </a:t>
            </a:r>
            <a:r>
              <a:rPr lang="es-ES" sz="1800" dirty="0" err="1">
                <a:solidFill>
                  <a:srgbClr val="0070C0"/>
                </a:solidFill>
                <a:latin typeface="+mj-lt"/>
                <a:cs typeface="Times New Roman" panose="02020603050405020304" pitchFamily="18" charset="0"/>
              </a:rPr>
              <a:t>chênh</a:t>
            </a:r>
            <a:r>
              <a:rPr lang="es-ES" sz="1800" dirty="0">
                <a:solidFill>
                  <a:srgbClr val="0070C0"/>
                </a:solidFill>
                <a:latin typeface="+mj-lt"/>
                <a:cs typeface="Times New Roman" panose="02020603050405020304" pitchFamily="18" charset="0"/>
              </a:rPr>
              <a:t> </a:t>
            </a:r>
            <a:r>
              <a:rPr lang="es-ES" sz="1800" dirty="0" err="1">
                <a:solidFill>
                  <a:srgbClr val="0070C0"/>
                </a:solidFill>
                <a:latin typeface="+mj-lt"/>
                <a:cs typeface="Times New Roman" panose="02020603050405020304" pitchFamily="18" charset="0"/>
              </a:rPr>
              <a:t>lệch</a:t>
            </a:r>
            <a:r>
              <a:rPr lang="es-ES" sz="1800" dirty="0">
                <a:solidFill>
                  <a:srgbClr val="0070C0"/>
                </a:solidFill>
                <a:latin typeface="+mj-lt"/>
                <a:cs typeface="Times New Roman" panose="02020603050405020304" pitchFamily="18" charset="0"/>
              </a:rPr>
              <a:t> </a:t>
            </a:r>
            <a:r>
              <a:rPr lang="es-ES" sz="1800" dirty="0" err="1">
                <a:solidFill>
                  <a:srgbClr val="0070C0"/>
                </a:solidFill>
                <a:latin typeface="+mj-lt"/>
                <a:cs typeface="Times New Roman" panose="02020603050405020304" pitchFamily="18" charset="0"/>
              </a:rPr>
              <a:t>về</a:t>
            </a:r>
            <a:r>
              <a:rPr lang="es-ES" sz="1800" dirty="0">
                <a:solidFill>
                  <a:srgbClr val="0070C0"/>
                </a:solidFill>
                <a:latin typeface="+mj-lt"/>
                <a:cs typeface="Times New Roman" panose="02020603050405020304" pitchFamily="18" charset="0"/>
              </a:rPr>
              <a:t> </a:t>
            </a:r>
            <a:r>
              <a:rPr lang="es-ES" sz="1800" dirty="0" err="1">
                <a:solidFill>
                  <a:srgbClr val="0070C0"/>
                </a:solidFill>
                <a:latin typeface="+mj-lt"/>
                <a:cs typeface="Times New Roman" panose="02020603050405020304" pitchFamily="18" charset="0"/>
              </a:rPr>
              <a:t>trình</a:t>
            </a:r>
            <a:r>
              <a:rPr lang="es-ES" sz="1800" dirty="0">
                <a:solidFill>
                  <a:srgbClr val="0070C0"/>
                </a:solidFill>
                <a:latin typeface="+mj-lt"/>
                <a:cs typeface="Times New Roman" panose="02020603050405020304" pitchFamily="18" charset="0"/>
              </a:rPr>
              <a:t> </a:t>
            </a:r>
            <a:r>
              <a:rPr lang="es-ES" sz="1800" dirty="0" err="1">
                <a:solidFill>
                  <a:srgbClr val="0070C0"/>
                </a:solidFill>
                <a:latin typeface="+mj-lt"/>
                <a:cs typeface="Times New Roman" panose="02020603050405020304" pitchFamily="18" charset="0"/>
              </a:rPr>
              <a:t>độ</a:t>
            </a:r>
            <a:r>
              <a:rPr lang="es-ES" sz="1800" dirty="0">
                <a:solidFill>
                  <a:srgbClr val="0070C0"/>
                </a:solidFill>
                <a:latin typeface="+mj-lt"/>
                <a:cs typeface="Times New Roman" panose="02020603050405020304" pitchFamily="18" charset="0"/>
              </a:rPr>
              <a:t> </a:t>
            </a:r>
            <a:r>
              <a:rPr lang="es-ES" sz="1800" dirty="0" err="1">
                <a:solidFill>
                  <a:srgbClr val="0070C0"/>
                </a:solidFill>
                <a:latin typeface="+mj-lt"/>
                <a:cs typeface="Times New Roman" panose="02020603050405020304" pitchFamily="18" charset="0"/>
              </a:rPr>
              <a:t>phát</a:t>
            </a:r>
            <a:r>
              <a:rPr lang="es-ES" sz="1800" dirty="0">
                <a:solidFill>
                  <a:srgbClr val="0070C0"/>
                </a:solidFill>
                <a:latin typeface="+mj-lt"/>
                <a:cs typeface="Times New Roman" panose="02020603050405020304" pitchFamily="18" charset="0"/>
              </a:rPr>
              <a:t> </a:t>
            </a:r>
            <a:r>
              <a:rPr lang="es-ES" sz="1800" dirty="0" err="1">
                <a:solidFill>
                  <a:srgbClr val="0070C0"/>
                </a:solidFill>
                <a:latin typeface="+mj-lt"/>
                <a:cs typeface="Times New Roman" panose="02020603050405020304" pitchFamily="18" charset="0"/>
              </a:rPr>
              <a:t>triển</a:t>
            </a:r>
            <a:r>
              <a:rPr lang="es-ES" sz="1800" dirty="0">
                <a:solidFill>
                  <a:srgbClr val="0070C0"/>
                </a:solidFill>
                <a:latin typeface="+mj-lt"/>
                <a:cs typeface="Times New Roman" panose="02020603050405020304" pitchFamily="18" charset="0"/>
              </a:rPr>
              <a:t> </a:t>
            </a:r>
          </a:p>
          <a:p>
            <a:pPr algn="r"/>
            <a:r>
              <a:rPr lang="es-ES" sz="1800" dirty="0" err="1">
                <a:solidFill>
                  <a:srgbClr val="0070C0"/>
                </a:solidFill>
                <a:latin typeface="+mj-lt"/>
                <a:cs typeface="Times New Roman" panose="02020603050405020304" pitchFamily="18" charset="0"/>
              </a:rPr>
              <a:t>giữa</a:t>
            </a:r>
            <a:r>
              <a:rPr lang="es-ES" sz="1800" dirty="0">
                <a:solidFill>
                  <a:srgbClr val="0070C0"/>
                </a:solidFill>
                <a:latin typeface="+mj-lt"/>
                <a:cs typeface="Times New Roman" panose="02020603050405020304" pitchFamily="18" charset="0"/>
              </a:rPr>
              <a:t> </a:t>
            </a:r>
            <a:r>
              <a:rPr lang="es-ES" sz="1800" dirty="0" err="1">
                <a:solidFill>
                  <a:srgbClr val="0070C0"/>
                </a:solidFill>
                <a:latin typeface="+mj-lt"/>
                <a:cs typeface="Times New Roman" panose="02020603050405020304" pitchFamily="18" charset="0"/>
              </a:rPr>
              <a:t>hai</a:t>
            </a:r>
            <a:r>
              <a:rPr lang="es-ES" sz="1800" dirty="0">
                <a:solidFill>
                  <a:srgbClr val="0070C0"/>
                </a:solidFill>
                <a:latin typeface="+mj-lt"/>
                <a:cs typeface="Times New Roman" panose="02020603050405020304" pitchFamily="18" charset="0"/>
              </a:rPr>
              <a:t> </a:t>
            </a:r>
            <a:r>
              <a:rPr lang="es-ES" sz="1800" dirty="0" err="1">
                <a:solidFill>
                  <a:srgbClr val="0070C0"/>
                </a:solidFill>
                <a:latin typeface="+mj-lt"/>
                <a:cs typeface="Times New Roman" panose="02020603050405020304" pitchFamily="18" charset="0"/>
              </a:rPr>
              <a:t>bên</a:t>
            </a:r>
            <a:endParaRPr lang="en-US" altLang="ko-KR" sz="1800" dirty="0">
              <a:solidFill>
                <a:srgbClr val="0070C0"/>
              </a:solidFill>
              <a:latin typeface="+mj-lt"/>
              <a:cs typeface="Arial" pitchFamily="34" charset="0"/>
            </a:endParaRPr>
          </a:p>
        </p:txBody>
      </p:sp>
      <p:sp>
        <p:nvSpPr>
          <p:cNvPr id="9" name="Rectangle 8"/>
          <p:cNvSpPr/>
          <p:nvPr/>
        </p:nvSpPr>
        <p:spPr>
          <a:xfrm>
            <a:off x="7801693" y="2512939"/>
            <a:ext cx="4386085" cy="1015663"/>
          </a:xfrm>
          <a:prstGeom prst="rect">
            <a:avLst/>
          </a:prstGeom>
        </p:spPr>
        <p:txBody>
          <a:bodyPr wrap="square">
            <a:spAutoFit/>
          </a:bodyPr>
          <a:lstStyle/>
          <a:p>
            <a:pPr defTabSz="914126"/>
            <a:r>
              <a:rPr lang="vi-VN" sz="2000" dirty="0">
                <a:solidFill>
                  <a:srgbClr val="887952"/>
                </a:solidFill>
                <a:latin typeface="+mj-lt"/>
                <a:cs typeface="Arial" panose="020B0604020202020204" pitchFamily="34" charset="0"/>
              </a:rPr>
              <a:t>Củng cố mối quan hệ song phương </a:t>
            </a:r>
          </a:p>
          <a:p>
            <a:pPr defTabSz="914126"/>
            <a:r>
              <a:rPr lang="vi-VN" sz="2000" dirty="0">
                <a:solidFill>
                  <a:srgbClr val="887952"/>
                </a:solidFill>
                <a:latin typeface="+mj-lt"/>
                <a:cs typeface="Arial" panose="020B0604020202020204" pitchFamily="34" charset="0"/>
              </a:rPr>
              <a:t>theo định hướng chiến lược, toàn diện và bền vững. </a:t>
            </a:r>
          </a:p>
        </p:txBody>
      </p:sp>
      <p:sp>
        <p:nvSpPr>
          <p:cNvPr id="10" name="Rectangle 9"/>
          <p:cNvSpPr/>
          <p:nvPr/>
        </p:nvSpPr>
        <p:spPr>
          <a:xfrm>
            <a:off x="-145637" y="4456421"/>
            <a:ext cx="4386085" cy="1015663"/>
          </a:xfrm>
          <a:prstGeom prst="rect">
            <a:avLst/>
          </a:prstGeom>
        </p:spPr>
        <p:txBody>
          <a:bodyPr wrap="square">
            <a:spAutoFit/>
          </a:bodyPr>
          <a:lstStyle/>
          <a:p>
            <a:pPr algn="r" defTabSz="914126"/>
            <a:r>
              <a:rPr lang="vi-VN" sz="2000" dirty="0">
                <a:solidFill>
                  <a:srgbClr val="1B1810"/>
                </a:solidFill>
                <a:latin typeface="+mj-lt"/>
                <a:cs typeface="Arial" panose="020B0604020202020204" pitchFamily="34" charset="0"/>
              </a:rPr>
              <a:t>Có mức cam kết cao nhất </a:t>
            </a:r>
            <a:r>
              <a:rPr lang="en-US" sz="2000" dirty="0">
                <a:solidFill>
                  <a:srgbClr val="1B1810"/>
                </a:solidFill>
                <a:latin typeface="+mj-lt"/>
                <a:cs typeface="Arial" panose="020B0604020202020204" pitchFamily="34" charset="0"/>
              </a:rPr>
              <a:t>(99,2%) </a:t>
            </a:r>
            <a:r>
              <a:rPr lang="vi-VN" sz="2000" dirty="0">
                <a:solidFill>
                  <a:srgbClr val="1B1810"/>
                </a:solidFill>
                <a:latin typeface="+mj-lt"/>
                <a:cs typeface="Arial" panose="020B0604020202020204" pitchFamily="34" charset="0"/>
              </a:rPr>
              <a:t>mà một đối tác dành cho Việt Nam trong số các FTA đã được ký kết</a:t>
            </a:r>
          </a:p>
        </p:txBody>
      </p:sp>
      <p:sp>
        <p:nvSpPr>
          <p:cNvPr id="12" name="TextBox 11"/>
          <p:cNvSpPr txBox="1"/>
          <p:nvPr/>
        </p:nvSpPr>
        <p:spPr>
          <a:xfrm>
            <a:off x="746257" y="344224"/>
            <a:ext cx="10699484" cy="769313"/>
          </a:xfrm>
          <a:prstGeom prst="rect">
            <a:avLst/>
          </a:prstGeom>
          <a:noFill/>
        </p:spPr>
        <p:txBody>
          <a:bodyPr wrap="square" rtlCol="0">
            <a:spAutoFit/>
          </a:bodyPr>
          <a:lstStyle/>
          <a:p>
            <a:pPr algn="ctr" defTabSz="914126"/>
            <a:r>
              <a:rPr lang="en-US" sz="4399" b="1" dirty="0" err="1">
                <a:solidFill>
                  <a:schemeClr val="tx2"/>
                </a:solidFill>
                <a:latin typeface="+mj-lt"/>
                <a:cs typeface="Arial" panose="020B0604020202020204" pitchFamily="34" charset="0"/>
              </a:rPr>
              <a:t>Điểm</a:t>
            </a:r>
            <a:r>
              <a:rPr lang="en-US" sz="4399" b="1" dirty="0">
                <a:solidFill>
                  <a:schemeClr val="tx2"/>
                </a:solidFill>
                <a:latin typeface="+mj-lt"/>
                <a:cs typeface="Arial" panose="020B0604020202020204" pitchFamily="34" charset="0"/>
              </a:rPr>
              <a:t> </a:t>
            </a:r>
            <a:r>
              <a:rPr lang="en-US" sz="4399" b="1" dirty="0" err="1">
                <a:solidFill>
                  <a:schemeClr val="tx2"/>
                </a:solidFill>
                <a:latin typeface="+mj-lt"/>
                <a:cs typeface="Arial" panose="020B0604020202020204" pitchFamily="34" charset="0"/>
              </a:rPr>
              <a:t>nổi</a:t>
            </a:r>
            <a:r>
              <a:rPr lang="en-US" sz="4399" b="1" dirty="0">
                <a:solidFill>
                  <a:schemeClr val="tx2"/>
                </a:solidFill>
                <a:latin typeface="+mj-lt"/>
                <a:cs typeface="Arial" panose="020B0604020202020204" pitchFamily="34" charset="0"/>
              </a:rPr>
              <a:t> </a:t>
            </a:r>
            <a:r>
              <a:rPr lang="en-US" sz="4399" b="1" dirty="0" err="1">
                <a:solidFill>
                  <a:schemeClr val="tx2"/>
                </a:solidFill>
                <a:latin typeface="+mj-lt"/>
                <a:cs typeface="Arial" panose="020B0604020202020204" pitchFamily="34" charset="0"/>
              </a:rPr>
              <a:t>bật</a:t>
            </a:r>
            <a:r>
              <a:rPr lang="en-US" sz="4399" b="1" dirty="0">
                <a:solidFill>
                  <a:schemeClr val="tx2"/>
                </a:solidFill>
                <a:latin typeface="+mj-lt"/>
                <a:cs typeface="Arial" panose="020B0604020202020204" pitchFamily="34" charset="0"/>
              </a:rPr>
              <a:t> </a:t>
            </a:r>
            <a:r>
              <a:rPr lang="en-US" sz="4399" b="1" dirty="0" err="1">
                <a:solidFill>
                  <a:schemeClr val="tx2"/>
                </a:solidFill>
                <a:latin typeface="+mj-lt"/>
                <a:cs typeface="Arial" panose="020B0604020202020204" pitchFamily="34" charset="0"/>
              </a:rPr>
              <a:t>của</a:t>
            </a:r>
            <a:r>
              <a:rPr lang="en-US" sz="4399" b="1" dirty="0">
                <a:solidFill>
                  <a:schemeClr val="tx2"/>
                </a:solidFill>
                <a:latin typeface="+mj-lt"/>
                <a:cs typeface="Arial" panose="020B0604020202020204" pitchFamily="34" charset="0"/>
              </a:rPr>
              <a:t> Hiệp </a:t>
            </a:r>
            <a:r>
              <a:rPr lang="en-US" sz="4399" b="1" dirty="0" err="1">
                <a:solidFill>
                  <a:schemeClr val="tx2"/>
                </a:solidFill>
                <a:latin typeface="+mj-lt"/>
                <a:cs typeface="Arial" panose="020B0604020202020204" pitchFamily="34" charset="0"/>
              </a:rPr>
              <a:t>định</a:t>
            </a:r>
            <a:r>
              <a:rPr lang="en-US" sz="4399" b="1" dirty="0">
                <a:solidFill>
                  <a:schemeClr val="tx2"/>
                </a:solidFill>
                <a:latin typeface="+mj-lt"/>
                <a:cs typeface="Arial" panose="020B0604020202020204" pitchFamily="34" charset="0"/>
              </a:rPr>
              <a:t> EVFTA</a:t>
            </a:r>
          </a:p>
        </p:txBody>
      </p:sp>
      <p:sp>
        <p:nvSpPr>
          <p:cNvPr id="14" name="Rectangle 13">
            <a:extLst>
              <a:ext uri="{FF2B5EF4-FFF2-40B4-BE49-F238E27FC236}">
                <a16:creationId xmlns:a16="http://schemas.microsoft.com/office/drawing/2014/main" id="{BFD144D8-DCFC-4CCC-841C-70AF06A31D72}"/>
              </a:ext>
            </a:extLst>
          </p:cNvPr>
          <p:cNvSpPr/>
          <p:nvPr/>
        </p:nvSpPr>
        <p:spPr>
          <a:xfrm>
            <a:off x="7664574" y="4456946"/>
            <a:ext cx="4386085" cy="1015663"/>
          </a:xfrm>
          <a:prstGeom prst="rect">
            <a:avLst/>
          </a:prstGeom>
        </p:spPr>
        <p:txBody>
          <a:bodyPr wrap="square">
            <a:spAutoFit/>
          </a:bodyPr>
          <a:lstStyle/>
          <a:p>
            <a:pPr defTabSz="914126"/>
            <a:r>
              <a:rPr lang="vi-VN" sz="2000" dirty="0">
                <a:solidFill>
                  <a:srgbClr val="443C29"/>
                </a:solidFill>
                <a:latin typeface="+mj-lt"/>
                <a:cs typeface="Arial" panose="020B0604020202020204" pitchFamily="34" charset="0"/>
              </a:rPr>
              <a:t>Là FTA đầu tiên mà EU ký kết với một nước đang phát triển ở khu vực châu Á – Thái Bình Dương</a:t>
            </a:r>
          </a:p>
        </p:txBody>
      </p:sp>
    </p:spTree>
    <p:extLst>
      <p:ext uri="{BB962C8B-B14F-4D97-AF65-F5344CB8AC3E}">
        <p14:creationId xmlns:p14="http://schemas.microsoft.com/office/powerpoint/2010/main" val="359560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Content Placeholder 10"/>
          <p:cNvSpPr txBox="1">
            <a:spLocks/>
          </p:cNvSpPr>
          <p:nvPr/>
        </p:nvSpPr>
        <p:spPr>
          <a:xfrm>
            <a:off x="405164" y="2589724"/>
            <a:ext cx="3508412" cy="2896676"/>
          </a:xfrm>
          <a:prstGeom prst="rect">
            <a:avLst/>
          </a:prstGeom>
        </p:spPr>
        <p:txBody>
          <a:bodyPr>
            <a:normAutofit fontScale="92500"/>
          </a:bodyPr>
          <a:lstStyle/>
          <a:p>
            <a:pPr marL="457120" indent="-457120">
              <a:lnSpc>
                <a:spcPct val="130000"/>
              </a:lnSpc>
              <a:spcBef>
                <a:spcPct val="20000"/>
              </a:spcBef>
              <a:buClr>
                <a:schemeClr val="accent1">
                  <a:lumMod val="75000"/>
                </a:schemeClr>
              </a:buClr>
              <a:buSzPct val="200000"/>
              <a:buFont typeface="Arial" pitchFamily="34" charset="0"/>
              <a:buChar char="•"/>
            </a:pPr>
            <a:r>
              <a:rPr lang="en-US" sz="1800" dirty="0" err="1">
                <a:solidFill>
                  <a:prstClr val="black">
                    <a:lumMod val="75000"/>
                    <a:lumOff val="25000"/>
                  </a:prstClr>
                </a:solidFill>
                <a:latin typeface="+mj-lt"/>
                <a:cs typeface="Arial" pitchFamily="34" charset="0"/>
              </a:rPr>
              <a:t>Sửa</a:t>
            </a:r>
            <a:r>
              <a:rPr lang="en-US" sz="1800" dirty="0">
                <a:solidFill>
                  <a:prstClr val="black">
                    <a:lumMod val="75000"/>
                    <a:lumOff val="25000"/>
                  </a:prstClr>
                </a:solidFill>
                <a:latin typeface="+mj-lt"/>
                <a:cs typeface="Arial" pitchFamily="34" charset="0"/>
              </a:rPr>
              <a:t> </a:t>
            </a:r>
            <a:r>
              <a:rPr lang="en-US" sz="1800" dirty="0" err="1">
                <a:solidFill>
                  <a:prstClr val="black">
                    <a:lumMod val="75000"/>
                    <a:lumOff val="25000"/>
                  </a:prstClr>
                </a:solidFill>
                <a:latin typeface="+mj-lt"/>
                <a:cs typeface="Arial" pitchFamily="34" charset="0"/>
              </a:rPr>
              <a:t>đổi</a:t>
            </a:r>
            <a:r>
              <a:rPr lang="en-US" sz="1800" dirty="0">
                <a:solidFill>
                  <a:prstClr val="black">
                    <a:lumMod val="75000"/>
                    <a:lumOff val="25000"/>
                  </a:prstClr>
                </a:solidFill>
                <a:latin typeface="+mj-lt"/>
                <a:cs typeface="Arial" pitchFamily="34" charset="0"/>
              </a:rPr>
              <a:t> </a:t>
            </a:r>
            <a:r>
              <a:rPr lang="en-US" sz="1800" dirty="0" err="1">
                <a:solidFill>
                  <a:prstClr val="black">
                    <a:lumMod val="75000"/>
                    <a:lumOff val="25000"/>
                  </a:prstClr>
                </a:solidFill>
                <a:latin typeface="+mj-lt"/>
                <a:cs typeface="Arial" pitchFamily="34" charset="0"/>
              </a:rPr>
              <a:t>văn</a:t>
            </a:r>
            <a:r>
              <a:rPr lang="en-US" sz="1800" dirty="0">
                <a:solidFill>
                  <a:prstClr val="black">
                    <a:lumMod val="75000"/>
                    <a:lumOff val="25000"/>
                  </a:prstClr>
                </a:solidFill>
                <a:latin typeface="+mj-lt"/>
                <a:cs typeface="Arial" pitchFamily="34" charset="0"/>
              </a:rPr>
              <a:t> </a:t>
            </a:r>
            <a:r>
              <a:rPr lang="en-US" sz="1800" dirty="0" err="1">
                <a:solidFill>
                  <a:prstClr val="black">
                    <a:lumMod val="75000"/>
                    <a:lumOff val="25000"/>
                  </a:prstClr>
                </a:solidFill>
                <a:latin typeface="+mj-lt"/>
                <a:cs typeface="Arial" pitchFamily="34" charset="0"/>
              </a:rPr>
              <a:t>bản</a:t>
            </a:r>
            <a:r>
              <a:rPr lang="en-US" sz="1800" dirty="0">
                <a:solidFill>
                  <a:prstClr val="black">
                    <a:lumMod val="75000"/>
                    <a:lumOff val="25000"/>
                  </a:prstClr>
                </a:solidFill>
                <a:latin typeface="+mj-lt"/>
                <a:cs typeface="Arial" pitchFamily="34" charset="0"/>
              </a:rPr>
              <a:t> </a:t>
            </a:r>
            <a:r>
              <a:rPr lang="en-US" sz="1800" dirty="0" err="1">
                <a:solidFill>
                  <a:prstClr val="black">
                    <a:lumMod val="75000"/>
                    <a:lumOff val="25000"/>
                  </a:prstClr>
                </a:solidFill>
                <a:latin typeface="+mj-lt"/>
                <a:cs typeface="Arial" pitchFamily="34" charset="0"/>
              </a:rPr>
              <a:t>pháp</a:t>
            </a:r>
            <a:r>
              <a:rPr lang="en-US" sz="1800" dirty="0">
                <a:solidFill>
                  <a:prstClr val="black">
                    <a:lumMod val="75000"/>
                    <a:lumOff val="25000"/>
                  </a:prstClr>
                </a:solidFill>
                <a:latin typeface="+mj-lt"/>
                <a:cs typeface="Arial" pitchFamily="34" charset="0"/>
              </a:rPr>
              <a:t> </a:t>
            </a:r>
            <a:r>
              <a:rPr lang="en-US" sz="1800" dirty="0" err="1">
                <a:solidFill>
                  <a:prstClr val="black">
                    <a:lumMod val="75000"/>
                    <a:lumOff val="25000"/>
                  </a:prstClr>
                </a:solidFill>
                <a:latin typeface="+mj-lt"/>
                <a:cs typeface="Arial" pitchFamily="34" charset="0"/>
              </a:rPr>
              <a:t>luật</a:t>
            </a:r>
            <a:r>
              <a:rPr lang="en-US" sz="1800" dirty="0">
                <a:solidFill>
                  <a:prstClr val="black">
                    <a:lumMod val="75000"/>
                    <a:lumOff val="25000"/>
                  </a:prstClr>
                </a:solidFill>
                <a:latin typeface="+mj-lt"/>
                <a:cs typeface="Arial" pitchFamily="34" charset="0"/>
              </a:rPr>
              <a:t> </a:t>
            </a:r>
            <a:r>
              <a:rPr lang="en-US" sz="1800" dirty="0" err="1">
                <a:solidFill>
                  <a:prstClr val="black">
                    <a:lumMod val="75000"/>
                    <a:lumOff val="25000"/>
                  </a:prstClr>
                </a:solidFill>
                <a:latin typeface="+mj-lt"/>
                <a:cs typeface="Arial" pitchFamily="34" charset="0"/>
              </a:rPr>
              <a:t>để</a:t>
            </a:r>
            <a:r>
              <a:rPr lang="en-US" sz="1800" dirty="0">
                <a:solidFill>
                  <a:prstClr val="black">
                    <a:lumMod val="75000"/>
                    <a:lumOff val="25000"/>
                  </a:prstClr>
                </a:solidFill>
                <a:latin typeface="+mj-lt"/>
                <a:cs typeface="Arial" pitchFamily="34" charset="0"/>
              </a:rPr>
              <a:t> </a:t>
            </a:r>
            <a:r>
              <a:rPr lang="en-US" sz="1800" dirty="0" err="1">
                <a:solidFill>
                  <a:prstClr val="black">
                    <a:lumMod val="75000"/>
                    <a:lumOff val="25000"/>
                  </a:prstClr>
                </a:solidFill>
                <a:latin typeface="+mj-lt"/>
                <a:cs typeface="Arial" pitchFamily="34" charset="0"/>
              </a:rPr>
              <a:t>phù</a:t>
            </a:r>
            <a:r>
              <a:rPr lang="en-US" sz="1800" dirty="0">
                <a:solidFill>
                  <a:prstClr val="black">
                    <a:lumMod val="75000"/>
                    <a:lumOff val="25000"/>
                  </a:prstClr>
                </a:solidFill>
                <a:latin typeface="+mj-lt"/>
                <a:cs typeface="Arial" pitchFamily="34" charset="0"/>
              </a:rPr>
              <a:t> </a:t>
            </a:r>
            <a:r>
              <a:rPr lang="en-US" sz="1800" dirty="0" err="1">
                <a:solidFill>
                  <a:prstClr val="black">
                    <a:lumMod val="75000"/>
                    <a:lumOff val="25000"/>
                  </a:prstClr>
                </a:solidFill>
                <a:latin typeface="+mj-lt"/>
                <a:cs typeface="Arial" pitchFamily="34" charset="0"/>
              </a:rPr>
              <a:t>hợp</a:t>
            </a:r>
            <a:r>
              <a:rPr lang="en-US" sz="1800" dirty="0">
                <a:solidFill>
                  <a:prstClr val="black">
                    <a:lumMod val="75000"/>
                    <a:lumOff val="25000"/>
                  </a:prstClr>
                </a:solidFill>
                <a:latin typeface="+mj-lt"/>
                <a:cs typeface="Arial" pitchFamily="34" charset="0"/>
              </a:rPr>
              <a:t> </a:t>
            </a:r>
            <a:r>
              <a:rPr lang="en-US" sz="1800" dirty="0" err="1">
                <a:solidFill>
                  <a:prstClr val="black">
                    <a:lumMod val="75000"/>
                    <a:lumOff val="25000"/>
                  </a:prstClr>
                </a:solidFill>
                <a:latin typeface="+mj-lt"/>
                <a:cs typeface="Arial" pitchFamily="34" charset="0"/>
              </a:rPr>
              <a:t>với</a:t>
            </a:r>
            <a:r>
              <a:rPr lang="en-US" sz="1800" dirty="0">
                <a:solidFill>
                  <a:prstClr val="black">
                    <a:lumMod val="75000"/>
                    <a:lumOff val="25000"/>
                  </a:prstClr>
                </a:solidFill>
                <a:latin typeface="+mj-lt"/>
                <a:cs typeface="Arial" pitchFamily="34" charset="0"/>
              </a:rPr>
              <a:t> cam </a:t>
            </a:r>
            <a:r>
              <a:rPr lang="en-US" sz="1800" dirty="0" err="1">
                <a:solidFill>
                  <a:prstClr val="black">
                    <a:lumMod val="75000"/>
                    <a:lumOff val="25000"/>
                  </a:prstClr>
                </a:solidFill>
                <a:latin typeface="+mj-lt"/>
                <a:cs typeface="Arial" pitchFamily="34" charset="0"/>
              </a:rPr>
              <a:t>kết</a:t>
            </a:r>
            <a:r>
              <a:rPr lang="en-US" sz="1800" dirty="0">
                <a:solidFill>
                  <a:prstClr val="black">
                    <a:lumMod val="75000"/>
                    <a:lumOff val="25000"/>
                  </a:prstClr>
                </a:solidFill>
                <a:latin typeface="+mj-lt"/>
                <a:cs typeface="Arial" pitchFamily="34" charset="0"/>
              </a:rPr>
              <a:t> </a:t>
            </a:r>
            <a:r>
              <a:rPr lang="en-US" sz="1800" dirty="0" err="1">
                <a:solidFill>
                  <a:prstClr val="black">
                    <a:lumMod val="75000"/>
                    <a:lumOff val="25000"/>
                  </a:prstClr>
                </a:solidFill>
                <a:latin typeface="+mj-lt"/>
                <a:cs typeface="Arial" pitchFamily="34" charset="0"/>
              </a:rPr>
              <a:t>trong</a:t>
            </a:r>
            <a:r>
              <a:rPr lang="en-US" sz="1800" dirty="0">
                <a:solidFill>
                  <a:prstClr val="black">
                    <a:lumMod val="75000"/>
                    <a:lumOff val="25000"/>
                  </a:prstClr>
                </a:solidFill>
                <a:latin typeface="+mj-lt"/>
                <a:cs typeface="Arial" pitchFamily="34" charset="0"/>
              </a:rPr>
              <a:t> Hiệp </a:t>
            </a:r>
            <a:r>
              <a:rPr lang="en-US" sz="1800" dirty="0" err="1">
                <a:solidFill>
                  <a:prstClr val="black">
                    <a:lumMod val="75000"/>
                    <a:lumOff val="25000"/>
                  </a:prstClr>
                </a:solidFill>
                <a:latin typeface="+mj-lt"/>
                <a:cs typeface="Arial" pitchFamily="34" charset="0"/>
              </a:rPr>
              <a:t>định</a:t>
            </a:r>
            <a:r>
              <a:rPr lang="en-US" sz="1800" dirty="0">
                <a:solidFill>
                  <a:prstClr val="black">
                    <a:lumMod val="75000"/>
                    <a:lumOff val="25000"/>
                  </a:prstClr>
                </a:solidFill>
                <a:latin typeface="+mj-lt"/>
                <a:cs typeface="Arial" pitchFamily="34" charset="0"/>
              </a:rPr>
              <a:t> EVFTA (</a:t>
            </a:r>
            <a:r>
              <a:rPr lang="en-US" sz="1800" dirty="0" err="1">
                <a:solidFill>
                  <a:prstClr val="black">
                    <a:lumMod val="75000"/>
                    <a:lumOff val="25000"/>
                  </a:prstClr>
                </a:solidFill>
                <a:latin typeface="+mj-lt"/>
                <a:cs typeface="Arial" pitchFamily="34" charset="0"/>
              </a:rPr>
              <a:t>sửa</a:t>
            </a:r>
            <a:r>
              <a:rPr lang="en-US" sz="1800" dirty="0">
                <a:solidFill>
                  <a:prstClr val="black">
                    <a:lumMod val="75000"/>
                    <a:lumOff val="25000"/>
                  </a:prstClr>
                </a:solidFill>
                <a:latin typeface="+mj-lt"/>
                <a:cs typeface="Arial" pitchFamily="34" charset="0"/>
              </a:rPr>
              <a:t> 2 </a:t>
            </a:r>
            <a:r>
              <a:rPr lang="en-US" sz="1800" dirty="0" err="1">
                <a:solidFill>
                  <a:prstClr val="black">
                    <a:lumMod val="75000"/>
                    <a:lumOff val="25000"/>
                  </a:prstClr>
                </a:solidFill>
                <a:latin typeface="+mj-lt"/>
                <a:cs typeface="Arial" pitchFamily="34" charset="0"/>
              </a:rPr>
              <a:t>Luật</a:t>
            </a:r>
            <a:r>
              <a:rPr lang="en-US" sz="1800" dirty="0">
                <a:solidFill>
                  <a:prstClr val="black">
                    <a:lumMod val="75000"/>
                    <a:lumOff val="25000"/>
                  </a:prstClr>
                </a:solidFill>
                <a:latin typeface="+mj-lt"/>
                <a:cs typeface="Arial" pitchFamily="34" charset="0"/>
              </a:rPr>
              <a:t> </a:t>
            </a:r>
            <a:r>
              <a:rPr lang="en-US" sz="1800" dirty="0" err="1">
                <a:solidFill>
                  <a:prstClr val="black">
                    <a:lumMod val="75000"/>
                    <a:lumOff val="25000"/>
                  </a:prstClr>
                </a:solidFill>
                <a:latin typeface="+mj-lt"/>
                <a:cs typeface="Arial" pitchFamily="34" charset="0"/>
              </a:rPr>
              <a:t>và</a:t>
            </a:r>
            <a:r>
              <a:rPr lang="en-US" sz="1800" dirty="0">
                <a:solidFill>
                  <a:prstClr val="black">
                    <a:lumMod val="75000"/>
                    <a:lumOff val="25000"/>
                  </a:prstClr>
                </a:solidFill>
                <a:latin typeface="+mj-lt"/>
                <a:cs typeface="Arial" pitchFamily="34" charset="0"/>
              </a:rPr>
              <a:t> 1 </a:t>
            </a:r>
            <a:r>
              <a:rPr lang="en-US" sz="1800" dirty="0" err="1">
                <a:solidFill>
                  <a:prstClr val="black">
                    <a:lumMod val="75000"/>
                    <a:lumOff val="25000"/>
                  </a:prstClr>
                </a:solidFill>
                <a:latin typeface="+mj-lt"/>
                <a:cs typeface="Arial" pitchFamily="34" charset="0"/>
              </a:rPr>
              <a:t>số</a:t>
            </a:r>
            <a:r>
              <a:rPr lang="en-US" sz="1800" dirty="0">
                <a:solidFill>
                  <a:prstClr val="black">
                    <a:lumMod val="75000"/>
                    <a:lumOff val="25000"/>
                  </a:prstClr>
                </a:solidFill>
                <a:latin typeface="+mj-lt"/>
                <a:cs typeface="Arial" pitchFamily="34" charset="0"/>
              </a:rPr>
              <a:t> </a:t>
            </a:r>
            <a:r>
              <a:rPr lang="en-US" sz="1800" dirty="0" err="1">
                <a:solidFill>
                  <a:prstClr val="black">
                    <a:lumMod val="75000"/>
                    <a:lumOff val="25000"/>
                  </a:prstClr>
                </a:solidFill>
                <a:latin typeface="+mj-lt"/>
                <a:cs typeface="Arial" pitchFamily="34" charset="0"/>
              </a:rPr>
              <a:t>văn</a:t>
            </a:r>
            <a:r>
              <a:rPr lang="en-US" sz="1800" dirty="0">
                <a:solidFill>
                  <a:prstClr val="black">
                    <a:lumMod val="75000"/>
                    <a:lumOff val="25000"/>
                  </a:prstClr>
                </a:solidFill>
                <a:latin typeface="+mj-lt"/>
                <a:cs typeface="Arial" pitchFamily="34" charset="0"/>
              </a:rPr>
              <a:t> </a:t>
            </a:r>
            <a:r>
              <a:rPr lang="en-US" sz="1800" dirty="0" err="1">
                <a:solidFill>
                  <a:prstClr val="black">
                    <a:lumMod val="75000"/>
                    <a:lumOff val="25000"/>
                  </a:prstClr>
                </a:solidFill>
                <a:latin typeface="+mj-lt"/>
                <a:cs typeface="Arial" pitchFamily="34" charset="0"/>
              </a:rPr>
              <a:t>bản</a:t>
            </a:r>
            <a:r>
              <a:rPr lang="en-US" sz="1800" dirty="0">
                <a:solidFill>
                  <a:prstClr val="black">
                    <a:lumMod val="75000"/>
                    <a:lumOff val="25000"/>
                  </a:prstClr>
                </a:solidFill>
                <a:latin typeface="+mj-lt"/>
                <a:cs typeface="Arial" pitchFamily="34" charset="0"/>
              </a:rPr>
              <a:t> </a:t>
            </a:r>
            <a:r>
              <a:rPr lang="en-US" sz="1800" dirty="0" err="1">
                <a:solidFill>
                  <a:prstClr val="black">
                    <a:lumMod val="75000"/>
                    <a:lumOff val="25000"/>
                  </a:prstClr>
                </a:solidFill>
                <a:latin typeface="+mj-lt"/>
                <a:cs typeface="Arial" pitchFamily="34" charset="0"/>
              </a:rPr>
              <a:t>dưới</a:t>
            </a:r>
            <a:r>
              <a:rPr lang="en-US" sz="1800" dirty="0">
                <a:solidFill>
                  <a:prstClr val="black">
                    <a:lumMod val="75000"/>
                    <a:lumOff val="25000"/>
                  </a:prstClr>
                </a:solidFill>
                <a:latin typeface="+mj-lt"/>
                <a:cs typeface="Arial" pitchFamily="34" charset="0"/>
              </a:rPr>
              <a:t> </a:t>
            </a:r>
            <a:r>
              <a:rPr lang="en-US" sz="1800" dirty="0" err="1">
                <a:solidFill>
                  <a:prstClr val="black">
                    <a:lumMod val="75000"/>
                    <a:lumOff val="25000"/>
                  </a:prstClr>
                </a:solidFill>
                <a:latin typeface="+mj-lt"/>
                <a:cs typeface="Arial" pitchFamily="34" charset="0"/>
              </a:rPr>
              <a:t>luật</a:t>
            </a:r>
            <a:r>
              <a:rPr lang="en-US" sz="1800" dirty="0">
                <a:solidFill>
                  <a:prstClr val="black">
                    <a:lumMod val="75000"/>
                    <a:lumOff val="25000"/>
                  </a:prstClr>
                </a:solidFill>
                <a:latin typeface="+mj-lt"/>
                <a:cs typeface="Arial" pitchFamily="34" charset="0"/>
              </a:rPr>
              <a:t>)</a:t>
            </a:r>
          </a:p>
          <a:p>
            <a:pPr marL="457120" indent="-457120">
              <a:lnSpc>
                <a:spcPct val="130000"/>
              </a:lnSpc>
              <a:spcBef>
                <a:spcPct val="20000"/>
              </a:spcBef>
              <a:buClr>
                <a:schemeClr val="accent1">
                  <a:lumMod val="75000"/>
                </a:schemeClr>
              </a:buClr>
              <a:buSzPct val="200000"/>
              <a:buFont typeface="Arial" pitchFamily="34" charset="0"/>
              <a:buChar char="•"/>
            </a:pPr>
            <a:endParaRPr lang="en-US" sz="1800" dirty="0">
              <a:solidFill>
                <a:prstClr val="black">
                  <a:lumMod val="75000"/>
                  <a:lumOff val="25000"/>
                </a:prstClr>
              </a:solidFill>
              <a:latin typeface="+mj-lt"/>
              <a:cs typeface="Arial" pitchFamily="34" charset="0"/>
            </a:endParaRPr>
          </a:p>
          <a:p>
            <a:pPr marL="457120" indent="-457120">
              <a:lnSpc>
                <a:spcPct val="130000"/>
              </a:lnSpc>
              <a:spcBef>
                <a:spcPct val="20000"/>
              </a:spcBef>
              <a:buClr>
                <a:schemeClr val="accent1">
                  <a:lumMod val="75000"/>
                </a:schemeClr>
              </a:buClr>
              <a:buSzPct val="200000"/>
              <a:buFont typeface="Arial" pitchFamily="34" charset="0"/>
              <a:buChar char="•"/>
            </a:pPr>
            <a:r>
              <a:rPr lang="en-US" altLang="en-US" sz="1800" dirty="0" err="1">
                <a:solidFill>
                  <a:prstClr val="black">
                    <a:lumMod val="75000"/>
                    <a:lumOff val="25000"/>
                  </a:prstClr>
                </a:solidFill>
                <a:latin typeface="+mj-lt"/>
                <a:cs typeface="Arial" pitchFamily="34" charset="0"/>
              </a:rPr>
              <a:t>Thay</a:t>
            </a:r>
            <a:r>
              <a:rPr lang="en-US" altLang="en-US" sz="1800" dirty="0">
                <a:solidFill>
                  <a:prstClr val="black">
                    <a:lumMod val="75000"/>
                    <a:lumOff val="25000"/>
                  </a:prstClr>
                </a:solidFill>
                <a:latin typeface="+mj-lt"/>
                <a:cs typeface="Arial" pitchFamily="34" charset="0"/>
              </a:rPr>
              <a:t> </a:t>
            </a:r>
            <a:r>
              <a:rPr lang="en-US" altLang="en-US" sz="1800" dirty="0" err="1">
                <a:solidFill>
                  <a:prstClr val="black">
                    <a:lumMod val="75000"/>
                    <a:lumOff val="25000"/>
                  </a:prstClr>
                </a:solidFill>
                <a:latin typeface="+mj-lt"/>
                <a:cs typeface="Arial" pitchFamily="34" charset="0"/>
              </a:rPr>
              <a:t>đổi</a:t>
            </a:r>
            <a:r>
              <a:rPr lang="en-US" altLang="en-US" sz="1800" dirty="0">
                <a:solidFill>
                  <a:prstClr val="black">
                    <a:lumMod val="75000"/>
                    <a:lumOff val="25000"/>
                  </a:prstClr>
                </a:solidFill>
                <a:latin typeface="+mj-lt"/>
                <a:cs typeface="Arial" pitchFamily="34" charset="0"/>
              </a:rPr>
              <a:t> </a:t>
            </a:r>
            <a:r>
              <a:rPr lang="en-US" altLang="en-US" sz="1800" dirty="0" err="1">
                <a:solidFill>
                  <a:prstClr val="black">
                    <a:lumMod val="75000"/>
                    <a:lumOff val="25000"/>
                  </a:prstClr>
                </a:solidFill>
                <a:latin typeface="+mj-lt"/>
                <a:cs typeface="Arial" pitchFamily="34" charset="0"/>
              </a:rPr>
              <a:t>tư</a:t>
            </a:r>
            <a:r>
              <a:rPr lang="en-US" altLang="en-US" sz="1800" dirty="0">
                <a:solidFill>
                  <a:prstClr val="black">
                    <a:lumMod val="75000"/>
                    <a:lumOff val="25000"/>
                  </a:prstClr>
                </a:solidFill>
                <a:latin typeface="+mj-lt"/>
                <a:cs typeface="Arial" pitchFamily="34" charset="0"/>
              </a:rPr>
              <a:t> </a:t>
            </a:r>
            <a:r>
              <a:rPr lang="en-US" altLang="en-US" sz="1800" dirty="0" err="1">
                <a:solidFill>
                  <a:prstClr val="black">
                    <a:lumMod val="75000"/>
                    <a:lumOff val="25000"/>
                  </a:prstClr>
                </a:solidFill>
                <a:latin typeface="+mj-lt"/>
                <a:cs typeface="Arial" pitchFamily="34" charset="0"/>
              </a:rPr>
              <a:t>duy</a:t>
            </a:r>
            <a:r>
              <a:rPr lang="en-US" altLang="en-US" sz="1800" dirty="0">
                <a:solidFill>
                  <a:prstClr val="black">
                    <a:lumMod val="75000"/>
                    <a:lumOff val="25000"/>
                  </a:prstClr>
                </a:solidFill>
                <a:latin typeface="+mj-lt"/>
                <a:cs typeface="Arial" pitchFamily="34" charset="0"/>
              </a:rPr>
              <a:t> </a:t>
            </a:r>
            <a:r>
              <a:rPr lang="en-US" altLang="en-US" sz="1800" dirty="0" err="1">
                <a:solidFill>
                  <a:prstClr val="black">
                    <a:lumMod val="75000"/>
                    <a:lumOff val="25000"/>
                  </a:prstClr>
                </a:solidFill>
                <a:latin typeface="+mj-lt"/>
                <a:cs typeface="Arial" pitchFamily="34" charset="0"/>
              </a:rPr>
              <a:t>xây</a:t>
            </a:r>
            <a:r>
              <a:rPr lang="en-US" altLang="en-US" sz="1800" dirty="0">
                <a:solidFill>
                  <a:prstClr val="black">
                    <a:lumMod val="75000"/>
                    <a:lumOff val="25000"/>
                  </a:prstClr>
                </a:solidFill>
                <a:latin typeface="+mj-lt"/>
                <a:cs typeface="Arial" pitchFamily="34" charset="0"/>
              </a:rPr>
              <a:t> </a:t>
            </a:r>
            <a:r>
              <a:rPr lang="en-US" altLang="en-US" sz="1800" dirty="0" err="1">
                <a:solidFill>
                  <a:prstClr val="black">
                    <a:lumMod val="75000"/>
                    <a:lumOff val="25000"/>
                  </a:prstClr>
                </a:solidFill>
                <a:latin typeface="+mj-lt"/>
                <a:cs typeface="Arial" pitchFamily="34" charset="0"/>
              </a:rPr>
              <a:t>dựng</a:t>
            </a:r>
            <a:r>
              <a:rPr lang="en-US" altLang="en-US" sz="1800" dirty="0">
                <a:solidFill>
                  <a:prstClr val="black">
                    <a:lumMod val="75000"/>
                    <a:lumOff val="25000"/>
                  </a:prstClr>
                </a:solidFill>
                <a:latin typeface="+mj-lt"/>
                <a:cs typeface="Arial" pitchFamily="34" charset="0"/>
              </a:rPr>
              <a:t> </a:t>
            </a:r>
            <a:r>
              <a:rPr lang="en-US" altLang="en-US" sz="1800" dirty="0" err="1">
                <a:solidFill>
                  <a:prstClr val="black">
                    <a:lumMod val="75000"/>
                    <a:lumOff val="25000"/>
                  </a:prstClr>
                </a:solidFill>
                <a:latin typeface="+mj-lt"/>
                <a:cs typeface="Arial" pitchFamily="34" charset="0"/>
              </a:rPr>
              <a:t>luật</a:t>
            </a:r>
            <a:r>
              <a:rPr lang="en-US" altLang="en-US" sz="1800" dirty="0">
                <a:solidFill>
                  <a:prstClr val="black">
                    <a:lumMod val="75000"/>
                    <a:lumOff val="25000"/>
                  </a:prstClr>
                </a:solidFill>
                <a:latin typeface="+mj-lt"/>
                <a:cs typeface="Arial" pitchFamily="34" charset="0"/>
              </a:rPr>
              <a:t> </a:t>
            </a:r>
            <a:r>
              <a:rPr lang="en-US" altLang="en-US" sz="1800" dirty="0" err="1">
                <a:solidFill>
                  <a:prstClr val="black">
                    <a:lumMod val="75000"/>
                    <a:lumOff val="25000"/>
                  </a:prstClr>
                </a:solidFill>
                <a:latin typeface="+mj-lt"/>
                <a:cs typeface="Arial" pitchFamily="34" charset="0"/>
              </a:rPr>
              <a:t>và</a:t>
            </a:r>
            <a:r>
              <a:rPr lang="en-US" altLang="en-US" sz="1800" dirty="0">
                <a:solidFill>
                  <a:prstClr val="black">
                    <a:lumMod val="75000"/>
                    <a:lumOff val="25000"/>
                  </a:prstClr>
                </a:solidFill>
                <a:latin typeface="+mj-lt"/>
                <a:cs typeface="Arial" pitchFamily="34" charset="0"/>
              </a:rPr>
              <a:t> </a:t>
            </a:r>
            <a:r>
              <a:rPr lang="en-US" altLang="en-US" sz="1800" dirty="0" err="1">
                <a:solidFill>
                  <a:prstClr val="black">
                    <a:lumMod val="75000"/>
                    <a:lumOff val="25000"/>
                  </a:prstClr>
                </a:solidFill>
                <a:latin typeface="+mj-lt"/>
                <a:cs typeface="Arial" pitchFamily="34" charset="0"/>
              </a:rPr>
              <a:t>thực</a:t>
            </a:r>
            <a:r>
              <a:rPr lang="en-US" altLang="en-US" sz="1800" dirty="0">
                <a:solidFill>
                  <a:prstClr val="black">
                    <a:lumMod val="75000"/>
                    <a:lumOff val="25000"/>
                  </a:prstClr>
                </a:solidFill>
                <a:latin typeface="+mj-lt"/>
                <a:cs typeface="Arial" pitchFamily="34" charset="0"/>
              </a:rPr>
              <a:t> </a:t>
            </a:r>
            <a:r>
              <a:rPr lang="en-US" altLang="en-US" sz="1800" dirty="0" err="1">
                <a:solidFill>
                  <a:prstClr val="black">
                    <a:lumMod val="75000"/>
                    <a:lumOff val="25000"/>
                  </a:prstClr>
                </a:solidFill>
                <a:latin typeface="+mj-lt"/>
                <a:cs typeface="Arial" pitchFamily="34" charset="0"/>
              </a:rPr>
              <a:t>thi</a:t>
            </a:r>
            <a:r>
              <a:rPr lang="en-US" altLang="en-US" sz="1800" dirty="0">
                <a:solidFill>
                  <a:prstClr val="black">
                    <a:lumMod val="75000"/>
                    <a:lumOff val="25000"/>
                  </a:prstClr>
                </a:solidFill>
                <a:latin typeface="+mj-lt"/>
                <a:cs typeface="Arial" pitchFamily="34" charset="0"/>
              </a:rPr>
              <a:t> </a:t>
            </a:r>
            <a:r>
              <a:rPr lang="en-US" altLang="en-US" sz="1800" dirty="0" err="1">
                <a:solidFill>
                  <a:prstClr val="black">
                    <a:lumMod val="75000"/>
                    <a:lumOff val="25000"/>
                  </a:prstClr>
                </a:solidFill>
                <a:latin typeface="+mj-lt"/>
                <a:cs typeface="Arial" pitchFamily="34" charset="0"/>
              </a:rPr>
              <a:t>luật</a:t>
            </a:r>
            <a:r>
              <a:rPr lang="en-US" altLang="en-US" sz="1800" dirty="0">
                <a:solidFill>
                  <a:prstClr val="black">
                    <a:lumMod val="75000"/>
                    <a:lumOff val="25000"/>
                  </a:prstClr>
                </a:solidFill>
                <a:latin typeface="+mj-lt"/>
                <a:cs typeface="Arial" pitchFamily="34" charset="0"/>
              </a:rPr>
              <a:t> ở </a:t>
            </a:r>
            <a:r>
              <a:rPr lang="en-US" altLang="en-US" sz="1800" dirty="0" err="1">
                <a:solidFill>
                  <a:prstClr val="black">
                    <a:lumMod val="75000"/>
                    <a:lumOff val="25000"/>
                  </a:prstClr>
                </a:solidFill>
                <a:latin typeface="+mj-lt"/>
                <a:cs typeface="Arial" pitchFamily="34" charset="0"/>
              </a:rPr>
              <a:t>cả</a:t>
            </a:r>
            <a:r>
              <a:rPr lang="en-US" altLang="en-US" sz="1800" dirty="0">
                <a:solidFill>
                  <a:prstClr val="black">
                    <a:lumMod val="75000"/>
                    <a:lumOff val="25000"/>
                  </a:prstClr>
                </a:solidFill>
                <a:latin typeface="+mj-lt"/>
                <a:cs typeface="Arial" pitchFamily="34" charset="0"/>
              </a:rPr>
              <a:t> </a:t>
            </a:r>
            <a:r>
              <a:rPr lang="en-US" altLang="en-US" sz="1800" dirty="0" err="1">
                <a:solidFill>
                  <a:prstClr val="black">
                    <a:lumMod val="75000"/>
                    <a:lumOff val="25000"/>
                  </a:prstClr>
                </a:solidFill>
                <a:latin typeface="+mj-lt"/>
                <a:cs typeface="Arial" pitchFamily="34" charset="0"/>
              </a:rPr>
              <a:t>cấp</a:t>
            </a:r>
            <a:r>
              <a:rPr lang="en-US" altLang="en-US" sz="1800" dirty="0">
                <a:solidFill>
                  <a:prstClr val="black">
                    <a:lumMod val="75000"/>
                    <a:lumOff val="25000"/>
                  </a:prstClr>
                </a:solidFill>
                <a:latin typeface="+mj-lt"/>
                <a:cs typeface="Arial" pitchFamily="34" charset="0"/>
              </a:rPr>
              <a:t> </a:t>
            </a:r>
            <a:r>
              <a:rPr lang="en-US" altLang="en-US" sz="1800" dirty="0" err="1">
                <a:solidFill>
                  <a:prstClr val="black">
                    <a:lumMod val="75000"/>
                    <a:lumOff val="25000"/>
                  </a:prstClr>
                </a:solidFill>
                <a:latin typeface="+mj-lt"/>
                <a:cs typeface="Arial" pitchFamily="34" charset="0"/>
              </a:rPr>
              <a:t>trung</a:t>
            </a:r>
            <a:r>
              <a:rPr lang="en-US" altLang="en-US" sz="1800" dirty="0">
                <a:solidFill>
                  <a:prstClr val="black">
                    <a:lumMod val="75000"/>
                    <a:lumOff val="25000"/>
                  </a:prstClr>
                </a:solidFill>
                <a:latin typeface="+mj-lt"/>
                <a:cs typeface="Arial" pitchFamily="34" charset="0"/>
              </a:rPr>
              <a:t> </a:t>
            </a:r>
            <a:r>
              <a:rPr lang="en-US" altLang="en-US" sz="1800" dirty="0" err="1">
                <a:solidFill>
                  <a:prstClr val="black">
                    <a:lumMod val="75000"/>
                    <a:lumOff val="25000"/>
                  </a:prstClr>
                </a:solidFill>
                <a:latin typeface="+mj-lt"/>
                <a:cs typeface="Arial" pitchFamily="34" charset="0"/>
              </a:rPr>
              <a:t>ương</a:t>
            </a:r>
            <a:r>
              <a:rPr lang="en-US" altLang="en-US" sz="1800" dirty="0">
                <a:solidFill>
                  <a:prstClr val="black">
                    <a:lumMod val="75000"/>
                    <a:lumOff val="25000"/>
                  </a:prstClr>
                </a:solidFill>
                <a:latin typeface="+mj-lt"/>
                <a:cs typeface="Arial" pitchFamily="34" charset="0"/>
              </a:rPr>
              <a:t> </a:t>
            </a:r>
            <a:r>
              <a:rPr lang="en-US" altLang="en-US" sz="1800" dirty="0" err="1">
                <a:solidFill>
                  <a:prstClr val="black">
                    <a:lumMod val="75000"/>
                    <a:lumOff val="25000"/>
                  </a:prstClr>
                </a:solidFill>
                <a:latin typeface="+mj-lt"/>
                <a:cs typeface="Arial" pitchFamily="34" charset="0"/>
              </a:rPr>
              <a:t>và</a:t>
            </a:r>
            <a:r>
              <a:rPr lang="en-US" altLang="en-US" sz="1800" dirty="0">
                <a:solidFill>
                  <a:prstClr val="black">
                    <a:lumMod val="75000"/>
                    <a:lumOff val="25000"/>
                  </a:prstClr>
                </a:solidFill>
                <a:latin typeface="+mj-lt"/>
                <a:cs typeface="Arial" pitchFamily="34" charset="0"/>
              </a:rPr>
              <a:t> </a:t>
            </a:r>
            <a:r>
              <a:rPr lang="en-US" altLang="en-US" sz="1800" dirty="0" err="1">
                <a:solidFill>
                  <a:prstClr val="black">
                    <a:lumMod val="75000"/>
                    <a:lumOff val="25000"/>
                  </a:prstClr>
                </a:solidFill>
                <a:latin typeface="+mj-lt"/>
                <a:cs typeface="Arial" pitchFamily="34" charset="0"/>
              </a:rPr>
              <a:t>địa</a:t>
            </a:r>
            <a:r>
              <a:rPr lang="en-US" altLang="en-US" sz="1800" dirty="0">
                <a:solidFill>
                  <a:prstClr val="black">
                    <a:lumMod val="75000"/>
                    <a:lumOff val="25000"/>
                  </a:prstClr>
                </a:solidFill>
                <a:latin typeface="+mj-lt"/>
                <a:cs typeface="Arial" pitchFamily="34" charset="0"/>
              </a:rPr>
              <a:t> </a:t>
            </a:r>
            <a:r>
              <a:rPr lang="en-US" altLang="en-US" sz="1800" dirty="0" err="1">
                <a:solidFill>
                  <a:prstClr val="black">
                    <a:lumMod val="75000"/>
                    <a:lumOff val="25000"/>
                  </a:prstClr>
                </a:solidFill>
                <a:latin typeface="+mj-lt"/>
                <a:cs typeface="Arial" pitchFamily="34" charset="0"/>
              </a:rPr>
              <a:t>phương</a:t>
            </a:r>
            <a:r>
              <a:rPr lang="en-US" altLang="en-US" sz="1800" dirty="0">
                <a:solidFill>
                  <a:prstClr val="black">
                    <a:lumMod val="75000"/>
                    <a:lumOff val="25000"/>
                  </a:prstClr>
                </a:solidFill>
                <a:latin typeface="+mj-lt"/>
                <a:cs typeface="Arial" pitchFamily="34" charset="0"/>
              </a:rPr>
              <a:t>.</a:t>
            </a:r>
          </a:p>
        </p:txBody>
      </p:sp>
      <p:grpSp>
        <p:nvGrpSpPr>
          <p:cNvPr id="5" name="Group 31"/>
          <p:cNvGrpSpPr/>
          <p:nvPr/>
        </p:nvGrpSpPr>
        <p:grpSpPr>
          <a:xfrm>
            <a:off x="432538" y="1371600"/>
            <a:ext cx="3481037" cy="1066800"/>
            <a:chOff x="2116976" y="1572064"/>
            <a:chExt cx="3215436" cy="739279"/>
          </a:xfrm>
          <a:solidFill>
            <a:schemeClr val="accent1">
              <a:lumMod val="75000"/>
            </a:schemeClr>
          </a:solidFill>
        </p:grpSpPr>
        <p:sp>
          <p:nvSpPr>
            <p:cNvPr id="30" name="Isosceles Triangle 29"/>
            <p:cNvSpPr/>
            <p:nvPr/>
          </p:nvSpPr>
          <p:spPr>
            <a:xfrm rot="12041857">
              <a:off x="2116976" y="1652937"/>
              <a:ext cx="493805" cy="65840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mj-lt"/>
              </a:endParaRPr>
            </a:p>
          </p:txBody>
        </p:sp>
        <p:sp>
          <p:nvSpPr>
            <p:cNvPr id="31" name="Rectangle 30"/>
            <p:cNvSpPr/>
            <p:nvPr/>
          </p:nvSpPr>
          <p:spPr>
            <a:xfrm>
              <a:off x="2250416" y="1572064"/>
              <a:ext cx="3081996" cy="5334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lIns="91440" rIns="91440" rtlCol="0" anchor="ctr"/>
            <a:lstStyle/>
            <a:p>
              <a:pPr algn="ctr"/>
              <a:r>
                <a:rPr lang="vi-VN" sz="2000" dirty="0"/>
                <a:t>Thúc đẩy cải cách thể chế</a:t>
              </a:r>
              <a:endParaRPr lang="en-SG" sz="2000" dirty="0"/>
            </a:p>
            <a:p>
              <a:pPr algn="ctr"/>
              <a:r>
                <a:rPr lang="en-SG" sz="2000" dirty="0"/>
                <a:t>T</a:t>
              </a:r>
              <a:r>
                <a:rPr lang="vi-VN" sz="2000" dirty="0"/>
                <a:t>hay đổi tư duy</a:t>
              </a:r>
            </a:p>
          </p:txBody>
        </p:sp>
      </p:grpSp>
      <p:sp>
        <p:nvSpPr>
          <p:cNvPr id="35" name="Content Placeholder 10"/>
          <p:cNvSpPr txBox="1">
            <a:spLocks/>
          </p:cNvSpPr>
          <p:nvPr/>
        </p:nvSpPr>
        <p:spPr>
          <a:xfrm>
            <a:off x="4454778" y="2619926"/>
            <a:ext cx="3403626" cy="2438400"/>
          </a:xfrm>
          <a:prstGeom prst="rect">
            <a:avLst/>
          </a:prstGeom>
        </p:spPr>
        <p:txBody>
          <a:bodyPr>
            <a:normAutofit/>
          </a:bodyPr>
          <a:lstStyle/>
          <a:p>
            <a:pPr marL="457120" indent="-457120">
              <a:lnSpc>
                <a:spcPct val="130000"/>
              </a:lnSpc>
              <a:spcBef>
                <a:spcPct val="20000"/>
              </a:spcBef>
              <a:buClr>
                <a:schemeClr val="accent1"/>
              </a:buClr>
              <a:buSzPct val="200000"/>
              <a:buFont typeface="Arial" pitchFamily="34" charset="0"/>
              <a:buChar char="•"/>
            </a:pPr>
            <a:r>
              <a:rPr lang="en-SG" sz="1800" dirty="0">
                <a:solidFill>
                  <a:prstClr val="black">
                    <a:lumMod val="75000"/>
                    <a:lumOff val="25000"/>
                  </a:prstClr>
                </a:solidFill>
                <a:latin typeface="+mj-lt"/>
                <a:cs typeface="Arial" pitchFamily="34" charset="0"/>
              </a:rPr>
              <a:t>Đ</a:t>
            </a:r>
            <a:r>
              <a:rPr lang="vi-VN" sz="1800" dirty="0">
                <a:solidFill>
                  <a:prstClr val="black">
                    <a:lumMod val="75000"/>
                    <a:lumOff val="25000"/>
                  </a:prstClr>
                </a:solidFill>
                <a:latin typeface="+mj-lt"/>
                <a:cs typeface="Arial" pitchFamily="34" charset="0"/>
              </a:rPr>
              <a:t>ặc biệt là các mặt hàng nông, thủy sản cũng như những mặt hàng Việt Nam có nhiều lợi thế cạnh tranh</a:t>
            </a:r>
          </a:p>
        </p:txBody>
      </p:sp>
      <p:grpSp>
        <p:nvGrpSpPr>
          <p:cNvPr id="7" name="Group 35"/>
          <p:cNvGrpSpPr/>
          <p:nvPr/>
        </p:nvGrpSpPr>
        <p:grpSpPr>
          <a:xfrm>
            <a:off x="4356870" y="1371600"/>
            <a:ext cx="3456018" cy="1077724"/>
            <a:chOff x="2116976" y="1572064"/>
            <a:chExt cx="3215436" cy="739279"/>
          </a:xfrm>
          <a:solidFill>
            <a:schemeClr val="accent1"/>
          </a:solidFill>
        </p:grpSpPr>
        <p:sp>
          <p:nvSpPr>
            <p:cNvPr id="37" name="Isosceles Triangle 36"/>
            <p:cNvSpPr/>
            <p:nvPr/>
          </p:nvSpPr>
          <p:spPr>
            <a:xfrm rot="12041857">
              <a:off x="2116976" y="1652937"/>
              <a:ext cx="493805" cy="65840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mj-lt"/>
              </a:endParaRPr>
            </a:p>
          </p:txBody>
        </p:sp>
        <p:sp>
          <p:nvSpPr>
            <p:cNvPr id="38" name="Rectangle 37"/>
            <p:cNvSpPr/>
            <p:nvPr/>
          </p:nvSpPr>
          <p:spPr>
            <a:xfrm>
              <a:off x="2250416" y="1572064"/>
              <a:ext cx="3081996" cy="5334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lIns="91440" rIns="91440" rtlCol="0" anchor="ctr"/>
            <a:lstStyle/>
            <a:p>
              <a:pPr algn="ctr"/>
              <a:r>
                <a:rPr lang="en-US" altLang="en-US" sz="1900" dirty="0"/>
                <a:t>G</a:t>
              </a:r>
              <a:r>
                <a:rPr lang="vi-VN" altLang="en-US" sz="1900" dirty="0"/>
                <a:t>iúp đa dạng hóa thị trường và mặt hàng xuất khẩu</a:t>
              </a:r>
              <a:endParaRPr lang="en-US" sz="1900" dirty="0"/>
            </a:p>
          </p:txBody>
        </p:sp>
      </p:grpSp>
      <p:grpSp>
        <p:nvGrpSpPr>
          <p:cNvPr id="9" name="Group 47"/>
          <p:cNvGrpSpPr/>
          <p:nvPr/>
        </p:nvGrpSpPr>
        <p:grpSpPr>
          <a:xfrm>
            <a:off x="8305800" y="1360670"/>
            <a:ext cx="3604310" cy="1001530"/>
            <a:chOff x="2116976" y="1572064"/>
            <a:chExt cx="3215436" cy="739279"/>
          </a:xfrm>
          <a:solidFill>
            <a:schemeClr val="accent2">
              <a:lumMod val="75000"/>
            </a:schemeClr>
          </a:solidFill>
        </p:grpSpPr>
        <p:sp>
          <p:nvSpPr>
            <p:cNvPr id="49" name="Isosceles Triangle 48"/>
            <p:cNvSpPr/>
            <p:nvPr/>
          </p:nvSpPr>
          <p:spPr>
            <a:xfrm rot="12041857">
              <a:off x="2116976" y="1652937"/>
              <a:ext cx="493805" cy="65840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mj-lt"/>
              </a:endParaRPr>
            </a:p>
          </p:txBody>
        </p:sp>
        <p:sp>
          <p:nvSpPr>
            <p:cNvPr id="50" name="Rectangle 49"/>
            <p:cNvSpPr/>
            <p:nvPr/>
          </p:nvSpPr>
          <p:spPr>
            <a:xfrm>
              <a:off x="2250416" y="1572064"/>
              <a:ext cx="3081996" cy="5334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lIns="91440" rIns="91440" rtlCol="0" anchor="ctr"/>
            <a:lstStyle/>
            <a:p>
              <a:pPr algn="ctr"/>
              <a:r>
                <a:rPr lang="en-US" altLang="en-US" sz="1700" dirty="0" err="1"/>
                <a:t>Điều</a:t>
              </a:r>
              <a:r>
                <a:rPr lang="en-US" altLang="en-US" sz="1700" dirty="0"/>
                <a:t> </a:t>
              </a:r>
              <a:r>
                <a:rPr lang="en-US" altLang="en-US" sz="1700" dirty="0" err="1"/>
                <a:t>chỉnh</a:t>
              </a:r>
              <a:r>
                <a:rPr lang="en-US" altLang="en-US" sz="1700" dirty="0"/>
                <a:t> </a:t>
              </a:r>
              <a:r>
                <a:rPr lang="en-US" altLang="en-US" sz="1700" dirty="0" err="1"/>
                <a:t>chuỗi</a:t>
              </a:r>
              <a:r>
                <a:rPr lang="en-US" altLang="en-US" sz="1700" dirty="0"/>
                <a:t> </a:t>
              </a:r>
              <a:r>
                <a:rPr lang="en-US" altLang="en-US" sz="1700" dirty="0" err="1"/>
                <a:t>cung</a:t>
              </a:r>
              <a:r>
                <a:rPr lang="en-US" altLang="en-US" sz="1700" dirty="0"/>
                <a:t> </a:t>
              </a:r>
              <a:r>
                <a:rPr lang="en-US" altLang="en-US" sz="1700" dirty="0" err="1"/>
                <a:t>ứng</a:t>
              </a:r>
              <a:r>
                <a:rPr lang="en-US" altLang="en-US" sz="1700" dirty="0"/>
                <a:t> </a:t>
              </a:r>
              <a:r>
                <a:rPr lang="en-US" altLang="en-US" sz="1700" dirty="0" err="1"/>
                <a:t>trong</a:t>
              </a:r>
              <a:r>
                <a:rPr lang="en-US" altLang="en-US" sz="1700" dirty="0"/>
                <a:t> </a:t>
              </a:r>
              <a:r>
                <a:rPr lang="en-US" altLang="en-US" sz="1700" dirty="0" err="1"/>
                <a:t>bối</a:t>
              </a:r>
              <a:r>
                <a:rPr lang="en-US" altLang="en-US" sz="1700" dirty="0"/>
                <a:t> </a:t>
              </a:r>
              <a:r>
                <a:rPr lang="en-US" altLang="en-US" sz="1700" dirty="0" err="1"/>
                <a:t>cảnh</a:t>
              </a:r>
              <a:r>
                <a:rPr lang="en-US" altLang="en-US" sz="1700" dirty="0"/>
                <a:t> </a:t>
              </a:r>
              <a:r>
                <a:rPr lang="en-US" altLang="en-US" sz="1700" dirty="0" err="1"/>
                <a:t>chiến</a:t>
              </a:r>
              <a:r>
                <a:rPr lang="en-US" altLang="en-US" sz="1700" dirty="0"/>
                <a:t> </a:t>
              </a:r>
              <a:r>
                <a:rPr lang="en-US" altLang="en-US" sz="1700" dirty="0" err="1"/>
                <a:t>tranh</a:t>
              </a:r>
              <a:r>
                <a:rPr lang="en-US" altLang="en-US" sz="1700" dirty="0"/>
                <a:t> </a:t>
              </a:r>
              <a:r>
                <a:rPr lang="en-US" altLang="en-US" sz="1700" dirty="0" err="1"/>
                <a:t>thương</a:t>
              </a:r>
              <a:r>
                <a:rPr lang="en-US" altLang="en-US" sz="1700" dirty="0"/>
                <a:t> </a:t>
              </a:r>
              <a:r>
                <a:rPr lang="en-US" altLang="en-US" sz="1700" dirty="0" err="1"/>
                <a:t>mại</a:t>
              </a:r>
              <a:endParaRPr lang="en-US" altLang="en-US" sz="1700" dirty="0"/>
            </a:p>
          </p:txBody>
        </p:sp>
      </p:grpSp>
      <p:sp>
        <p:nvSpPr>
          <p:cNvPr id="17" name="TextBox 142">
            <a:extLst>
              <a:ext uri="{FF2B5EF4-FFF2-40B4-BE49-F238E27FC236}">
                <a16:creationId xmlns:a16="http://schemas.microsoft.com/office/drawing/2014/main" id="{5A28ECE3-5E8B-4ED7-ABB0-8B858157EB67}"/>
              </a:ext>
            </a:extLst>
          </p:cNvPr>
          <p:cNvSpPr txBox="1">
            <a:spLocks noChangeArrowheads="1"/>
          </p:cNvSpPr>
          <p:nvPr/>
        </p:nvSpPr>
        <p:spPr bwMode="auto">
          <a:xfrm>
            <a:off x="652600" y="371169"/>
            <a:ext cx="1108342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None/>
            </a:pPr>
            <a:r>
              <a:rPr lang="en-US" altLang="vi-VN" sz="3200" b="1" dirty="0">
                <a:solidFill>
                  <a:schemeClr val="tx1">
                    <a:lumMod val="75000"/>
                    <a:lumOff val="25000"/>
                  </a:schemeClr>
                </a:solidFill>
                <a:latin typeface="+mj-lt"/>
              </a:rPr>
              <a:t>LỢI </a:t>
            </a:r>
            <a:r>
              <a:rPr lang="en-US" altLang="vi-VN" sz="3200" b="1">
                <a:solidFill>
                  <a:schemeClr val="tx1">
                    <a:lumMod val="75000"/>
                    <a:lumOff val="25000"/>
                  </a:schemeClr>
                </a:solidFill>
                <a:latin typeface="+mj-lt"/>
              </a:rPr>
              <a:t>THẾ TỪ EVFTA </a:t>
            </a:r>
            <a:endParaRPr lang="en-US" altLang="vi-VN" sz="3200" b="1" dirty="0">
              <a:solidFill>
                <a:schemeClr val="tx1">
                  <a:lumMod val="75000"/>
                  <a:lumOff val="25000"/>
                </a:schemeClr>
              </a:solidFill>
              <a:latin typeface="+mj-lt"/>
            </a:endParaRPr>
          </a:p>
        </p:txBody>
      </p:sp>
    </p:spTree>
    <p:extLst>
      <p:ext uri="{BB962C8B-B14F-4D97-AF65-F5344CB8AC3E}">
        <p14:creationId xmlns:p14="http://schemas.microsoft.com/office/powerpoint/2010/main" val="18024752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8707890" y="4619591"/>
            <a:ext cx="3482523" cy="103314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26"/>
            <a:endParaRPr lang="en-US" sz="1799">
              <a:solidFill>
                <a:prstClr val="white"/>
              </a:solidFill>
              <a:latin typeface="+mj-lt"/>
            </a:endParaRPr>
          </a:p>
        </p:txBody>
      </p:sp>
      <p:sp>
        <p:nvSpPr>
          <p:cNvPr id="14" name="Rectangle 13"/>
          <p:cNvSpPr/>
          <p:nvPr/>
        </p:nvSpPr>
        <p:spPr>
          <a:xfrm>
            <a:off x="8707891" y="3664799"/>
            <a:ext cx="3482523" cy="9722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26"/>
            <a:endParaRPr lang="en-US" sz="1799">
              <a:solidFill>
                <a:prstClr val="white"/>
              </a:solidFill>
              <a:latin typeface="+mj-lt"/>
            </a:endParaRPr>
          </a:p>
        </p:txBody>
      </p:sp>
      <p:sp>
        <p:nvSpPr>
          <p:cNvPr id="11" name="Flowchart: Manual Input 10"/>
          <p:cNvSpPr/>
          <p:nvPr/>
        </p:nvSpPr>
        <p:spPr>
          <a:xfrm flipH="1" flipV="1">
            <a:off x="8214532" y="4368556"/>
            <a:ext cx="493358" cy="1596156"/>
          </a:xfrm>
          <a:prstGeom prst="flowChartManualInpu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26"/>
            <a:endParaRPr lang="en-US" sz="1799">
              <a:solidFill>
                <a:prstClr val="white"/>
              </a:solidFill>
              <a:latin typeface="+mj-lt"/>
            </a:endParaRPr>
          </a:p>
        </p:txBody>
      </p:sp>
      <p:sp>
        <p:nvSpPr>
          <p:cNvPr id="10" name="Flowchart: Manual Input 9"/>
          <p:cNvSpPr/>
          <p:nvPr/>
        </p:nvSpPr>
        <p:spPr>
          <a:xfrm flipH="1">
            <a:off x="8214533" y="2395127"/>
            <a:ext cx="493358" cy="1596156"/>
          </a:xfrm>
          <a:prstGeom prst="flowChartManualInpu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26"/>
            <a:endParaRPr lang="en-US" sz="1799">
              <a:solidFill>
                <a:prstClr val="white"/>
              </a:solidFill>
              <a:latin typeface="+mj-lt"/>
            </a:endParaRPr>
          </a:p>
        </p:txBody>
      </p:sp>
      <p:sp>
        <p:nvSpPr>
          <p:cNvPr id="2" name="Rectangle 1"/>
          <p:cNvSpPr/>
          <p:nvPr/>
        </p:nvSpPr>
        <p:spPr>
          <a:xfrm>
            <a:off x="6110513" y="2395127"/>
            <a:ext cx="2104024" cy="118986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26"/>
            <a:endParaRPr lang="en-US" sz="1799">
              <a:solidFill>
                <a:prstClr val="white"/>
              </a:solidFill>
              <a:latin typeface="+mj-lt"/>
            </a:endParaRPr>
          </a:p>
        </p:txBody>
      </p:sp>
      <p:sp>
        <p:nvSpPr>
          <p:cNvPr id="3" name="Rectangle 2"/>
          <p:cNvSpPr/>
          <p:nvPr/>
        </p:nvSpPr>
        <p:spPr>
          <a:xfrm>
            <a:off x="6110513" y="3584989"/>
            <a:ext cx="2104024" cy="118986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26"/>
            <a:endParaRPr lang="en-US" sz="1799">
              <a:solidFill>
                <a:prstClr val="white"/>
              </a:solidFill>
              <a:latin typeface="+mj-lt"/>
            </a:endParaRPr>
          </a:p>
        </p:txBody>
      </p:sp>
      <p:sp>
        <p:nvSpPr>
          <p:cNvPr id="4" name="Rectangle 3"/>
          <p:cNvSpPr/>
          <p:nvPr/>
        </p:nvSpPr>
        <p:spPr>
          <a:xfrm>
            <a:off x="6110512" y="4774851"/>
            <a:ext cx="2104024" cy="118986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26"/>
            <a:endParaRPr lang="en-US" sz="1799">
              <a:solidFill>
                <a:prstClr val="white"/>
              </a:solidFill>
              <a:latin typeface="+mj-lt"/>
            </a:endParaRPr>
          </a:p>
        </p:txBody>
      </p:sp>
      <p:sp>
        <p:nvSpPr>
          <p:cNvPr id="5" name="Flowchart: Delay 4"/>
          <p:cNvSpPr/>
          <p:nvPr/>
        </p:nvSpPr>
        <p:spPr>
          <a:xfrm flipH="1">
            <a:off x="4496733" y="2395127"/>
            <a:ext cx="1613780" cy="1189862"/>
          </a:xfrm>
          <a:prstGeom prst="flowChartDelay">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26"/>
            <a:endParaRPr lang="en-US" sz="1799">
              <a:solidFill>
                <a:prstClr val="white"/>
              </a:solidFill>
              <a:latin typeface="+mj-lt"/>
            </a:endParaRPr>
          </a:p>
        </p:txBody>
      </p:sp>
      <p:sp>
        <p:nvSpPr>
          <p:cNvPr id="6" name="Flowchart: Delay 5"/>
          <p:cNvSpPr/>
          <p:nvPr/>
        </p:nvSpPr>
        <p:spPr>
          <a:xfrm flipH="1">
            <a:off x="4543380" y="3584989"/>
            <a:ext cx="1567131" cy="1189862"/>
          </a:xfrm>
          <a:prstGeom prst="flowChartDelay">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26"/>
            <a:endParaRPr lang="en-US" sz="1799">
              <a:solidFill>
                <a:prstClr val="white"/>
              </a:solidFill>
              <a:latin typeface="+mj-lt"/>
            </a:endParaRPr>
          </a:p>
        </p:txBody>
      </p:sp>
      <p:sp>
        <p:nvSpPr>
          <p:cNvPr id="7" name="Flowchart: Delay 6"/>
          <p:cNvSpPr/>
          <p:nvPr/>
        </p:nvSpPr>
        <p:spPr>
          <a:xfrm flipH="1">
            <a:off x="4648200" y="4774851"/>
            <a:ext cx="1462312" cy="1189862"/>
          </a:xfrm>
          <a:prstGeom prst="flowChartDelay">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26"/>
            <a:endParaRPr lang="en-US" sz="1799">
              <a:solidFill>
                <a:prstClr val="white"/>
              </a:solidFill>
              <a:latin typeface="+mj-lt"/>
            </a:endParaRPr>
          </a:p>
        </p:txBody>
      </p:sp>
      <p:sp>
        <p:nvSpPr>
          <p:cNvPr id="8" name="Trapezoid 7"/>
          <p:cNvSpPr/>
          <p:nvPr/>
        </p:nvSpPr>
        <p:spPr>
          <a:xfrm rot="5400000">
            <a:off x="7866284" y="3933243"/>
            <a:ext cx="1189860" cy="493356"/>
          </a:xfrm>
          <a:prstGeom prst="trapezoid">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26"/>
            <a:endParaRPr lang="en-US" sz="1799">
              <a:solidFill>
                <a:prstClr val="white"/>
              </a:solidFill>
              <a:latin typeface="+mj-lt"/>
            </a:endParaRPr>
          </a:p>
        </p:txBody>
      </p:sp>
      <p:sp>
        <p:nvSpPr>
          <p:cNvPr id="12" name="Rectangle 11"/>
          <p:cNvSpPr/>
          <p:nvPr/>
        </p:nvSpPr>
        <p:spPr>
          <a:xfrm>
            <a:off x="8707891" y="2714358"/>
            <a:ext cx="3482523" cy="1005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26"/>
            <a:endParaRPr lang="en-US" sz="1799">
              <a:solidFill>
                <a:prstClr val="white"/>
              </a:solidFill>
              <a:latin typeface="+mj-lt"/>
            </a:endParaRPr>
          </a:p>
        </p:txBody>
      </p:sp>
      <p:sp>
        <p:nvSpPr>
          <p:cNvPr id="15" name="Oval 14"/>
          <p:cNvSpPr/>
          <p:nvPr/>
        </p:nvSpPr>
        <p:spPr>
          <a:xfrm>
            <a:off x="4738922" y="2581949"/>
            <a:ext cx="822746" cy="822746"/>
          </a:xfrm>
          <a:prstGeom prst="ellipse">
            <a:avLst/>
          </a:prstGeom>
          <a:solidFill>
            <a:schemeClr val="bg1">
              <a:lumMod val="9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26"/>
            <a:endParaRPr lang="en-US" sz="1799">
              <a:solidFill>
                <a:prstClr val="white"/>
              </a:solidFill>
              <a:latin typeface="+mj-lt"/>
            </a:endParaRPr>
          </a:p>
        </p:txBody>
      </p:sp>
      <p:sp>
        <p:nvSpPr>
          <p:cNvPr id="17" name="Oval 16"/>
          <p:cNvSpPr/>
          <p:nvPr/>
        </p:nvSpPr>
        <p:spPr>
          <a:xfrm>
            <a:off x="4870650" y="4969657"/>
            <a:ext cx="822746" cy="822746"/>
          </a:xfrm>
          <a:prstGeom prst="ellipse">
            <a:avLst/>
          </a:prstGeom>
          <a:solidFill>
            <a:schemeClr val="bg1">
              <a:lumMod val="9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26"/>
            <a:endParaRPr lang="en-US" sz="1799">
              <a:solidFill>
                <a:prstClr val="white"/>
              </a:solidFill>
              <a:latin typeface="+mj-lt"/>
            </a:endParaRPr>
          </a:p>
        </p:txBody>
      </p:sp>
      <p:sp>
        <p:nvSpPr>
          <p:cNvPr id="18" name="Oval 17"/>
          <p:cNvSpPr/>
          <p:nvPr/>
        </p:nvSpPr>
        <p:spPr>
          <a:xfrm>
            <a:off x="4807726" y="3749909"/>
            <a:ext cx="822746" cy="822746"/>
          </a:xfrm>
          <a:prstGeom prst="ellipse">
            <a:avLst/>
          </a:prstGeom>
          <a:solidFill>
            <a:schemeClr val="bg1">
              <a:lumMod val="9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26"/>
            <a:endParaRPr lang="en-US" sz="1799">
              <a:solidFill>
                <a:prstClr val="white"/>
              </a:solidFill>
              <a:latin typeface="+mj-lt"/>
            </a:endParaRPr>
          </a:p>
        </p:txBody>
      </p:sp>
      <p:sp>
        <p:nvSpPr>
          <p:cNvPr id="19" name="Rectangle 18"/>
          <p:cNvSpPr/>
          <p:nvPr/>
        </p:nvSpPr>
        <p:spPr>
          <a:xfrm>
            <a:off x="8718448" y="2866542"/>
            <a:ext cx="3471965" cy="646074"/>
          </a:xfrm>
          <a:prstGeom prst="rect">
            <a:avLst/>
          </a:prstGeom>
        </p:spPr>
        <p:txBody>
          <a:bodyPr wrap="square">
            <a:spAutoFit/>
          </a:bodyPr>
          <a:lstStyle/>
          <a:p>
            <a:pPr algn="ctr" defTabSz="914126"/>
            <a:r>
              <a:rPr lang="vi-VN" sz="1799" dirty="0">
                <a:solidFill>
                  <a:prstClr val="white"/>
                </a:solidFill>
                <a:latin typeface="+mj-lt"/>
                <a:cs typeface="Arial" panose="020B0604020202020204" pitchFamily="34" charset="0"/>
              </a:rPr>
              <a:t>Đầu tư nước ngoài và trong nước được duy trì và tăng trưởng</a:t>
            </a:r>
            <a:endParaRPr lang="en-US" sz="1799" dirty="0">
              <a:solidFill>
                <a:prstClr val="white"/>
              </a:solidFill>
              <a:latin typeface="+mj-lt"/>
              <a:cs typeface="Arial" panose="020B0604020202020204" pitchFamily="34" charset="0"/>
            </a:endParaRPr>
          </a:p>
        </p:txBody>
      </p:sp>
      <p:sp>
        <p:nvSpPr>
          <p:cNvPr id="20" name="Rectangle 19"/>
          <p:cNvSpPr/>
          <p:nvPr/>
        </p:nvSpPr>
        <p:spPr>
          <a:xfrm>
            <a:off x="8707890" y="3855389"/>
            <a:ext cx="3482523" cy="646074"/>
          </a:xfrm>
          <a:prstGeom prst="rect">
            <a:avLst/>
          </a:prstGeom>
        </p:spPr>
        <p:txBody>
          <a:bodyPr wrap="square">
            <a:spAutoFit/>
          </a:bodyPr>
          <a:lstStyle/>
          <a:p>
            <a:pPr algn="ctr" defTabSz="914126"/>
            <a:r>
              <a:rPr lang="en-US" sz="1799" dirty="0" err="1">
                <a:solidFill>
                  <a:prstClr val="white"/>
                </a:solidFill>
                <a:latin typeface="+mj-lt"/>
                <a:cs typeface="Arial" panose="020B0604020202020204" pitchFamily="34" charset="0"/>
              </a:rPr>
              <a:t>Nâng</a:t>
            </a:r>
            <a:r>
              <a:rPr lang="en-US" sz="1799" dirty="0">
                <a:solidFill>
                  <a:prstClr val="white"/>
                </a:solidFill>
                <a:latin typeface="+mj-lt"/>
                <a:cs typeface="Arial" panose="020B0604020202020204" pitchFamily="34" charset="0"/>
              </a:rPr>
              <a:t> </a:t>
            </a:r>
            <a:r>
              <a:rPr lang="en-US" sz="1799" dirty="0" err="1">
                <a:solidFill>
                  <a:prstClr val="white"/>
                </a:solidFill>
                <a:latin typeface="+mj-lt"/>
                <a:cs typeface="Arial" panose="020B0604020202020204" pitchFamily="34" charset="0"/>
              </a:rPr>
              <a:t>cao</a:t>
            </a:r>
            <a:r>
              <a:rPr lang="en-US" sz="1799" dirty="0">
                <a:solidFill>
                  <a:prstClr val="white"/>
                </a:solidFill>
                <a:latin typeface="+mj-lt"/>
                <a:cs typeface="Arial" panose="020B0604020202020204" pitchFamily="34" charset="0"/>
              </a:rPr>
              <a:t> </a:t>
            </a:r>
            <a:r>
              <a:rPr lang="en-US" sz="1799" dirty="0" err="1">
                <a:solidFill>
                  <a:prstClr val="white"/>
                </a:solidFill>
                <a:latin typeface="+mj-lt"/>
                <a:cs typeface="Arial" panose="020B0604020202020204" pitchFamily="34" charset="0"/>
              </a:rPr>
              <a:t>trình</a:t>
            </a:r>
            <a:r>
              <a:rPr lang="en-US" sz="1799" dirty="0">
                <a:solidFill>
                  <a:prstClr val="white"/>
                </a:solidFill>
                <a:latin typeface="+mj-lt"/>
                <a:cs typeface="Arial" panose="020B0604020202020204" pitchFamily="34" charset="0"/>
              </a:rPr>
              <a:t> </a:t>
            </a:r>
            <a:r>
              <a:rPr lang="en-US" sz="1799" dirty="0" err="1">
                <a:solidFill>
                  <a:prstClr val="white"/>
                </a:solidFill>
                <a:latin typeface="+mj-lt"/>
                <a:cs typeface="Arial" panose="020B0604020202020204" pitchFamily="34" charset="0"/>
              </a:rPr>
              <a:t>độ</a:t>
            </a:r>
            <a:r>
              <a:rPr lang="en-US" sz="1799" dirty="0">
                <a:solidFill>
                  <a:prstClr val="white"/>
                </a:solidFill>
                <a:latin typeface="+mj-lt"/>
                <a:cs typeface="Arial" panose="020B0604020202020204" pitchFamily="34" charset="0"/>
              </a:rPr>
              <a:t> </a:t>
            </a:r>
            <a:r>
              <a:rPr lang="en-US" sz="1799" dirty="0" err="1">
                <a:solidFill>
                  <a:prstClr val="white"/>
                </a:solidFill>
                <a:latin typeface="+mj-lt"/>
                <a:cs typeface="Arial" panose="020B0604020202020204" pitchFamily="34" charset="0"/>
              </a:rPr>
              <a:t>và</a:t>
            </a:r>
            <a:r>
              <a:rPr lang="en-US" sz="1799" dirty="0">
                <a:solidFill>
                  <a:prstClr val="white"/>
                </a:solidFill>
                <a:latin typeface="+mj-lt"/>
                <a:cs typeface="Arial" panose="020B0604020202020204" pitchFamily="34" charset="0"/>
              </a:rPr>
              <a:t> </a:t>
            </a:r>
            <a:r>
              <a:rPr lang="en-US" sz="1799" dirty="0" err="1">
                <a:solidFill>
                  <a:prstClr val="white"/>
                </a:solidFill>
                <a:latin typeface="+mj-lt"/>
                <a:cs typeface="Arial" panose="020B0604020202020204" pitchFamily="34" charset="0"/>
              </a:rPr>
              <a:t>năng</a:t>
            </a:r>
            <a:r>
              <a:rPr lang="en-US" sz="1799" dirty="0">
                <a:solidFill>
                  <a:prstClr val="white"/>
                </a:solidFill>
                <a:latin typeface="+mj-lt"/>
                <a:cs typeface="Arial" panose="020B0604020202020204" pitchFamily="34" charset="0"/>
              </a:rPr>
              <a:t> </a:t>
            </a:r>
            <a:r>
              <a:rPr lang="en-US" sz="1799" dirty="0" err="1">
                <a:solidFill>
                  <a:prstClr val="white"/>
                </a:solidFill>
                <a:latin typeface="+mj-lt"/>
                <a:cs typeface="Arial" panose="020B0604020202020204" pitchFamily="34" charset="0"/>
              </a:rPr>
              <a:t>lực</a:t>
            </a:r>
            <a:r>
              <a:rPr lang="en-US" sz="1799" dirty="0">
                <a:solidFill>
                  <a:prstClr val="white"/>
                </a:solidFill>
                <a:latin typeface="+mj-lt"/>
                <a:cs typeface="Arial" panose="020B0604020202020204" pitchFamily="34" charset="0"/>
              </a:rPr>
              <a:t> </a:t>
            </a:r>
            <a:r>
              <a:rPr lang="en-US" sz="1799" dirty="0" err="1">
                <a:solidFill>
                  <a:prstClr val="white"/>
                </a:solidFill>
                <a:latin typeface="+mj-lt"/>
                <a:cs typeface="Arial" panose="020B0604020202020204" pitchFamily="34" charset="0"/>
              </a:rPr>
              <a:t>cạnh</a:t>
            </a:r>
            <a:r>
              <a:rPr lang="en-US" sz="1799" dirty="0">
                <a:solidFill>
                  <a:prstClr val="white"/>
                </a:solidFill>
                <a:latin typeface="+mj-lt"/>
                <a:cs typeface="Arial" panose="020B0604020202020204" pitchFamily="34" charset="0"/>
              </a:rPr>
              <a:t> </a:t>
            </a:r>
            <a:r>
              <a:rPr lang="en-US" sz="1799" dirty="0" err="1">
                <a:solidFill>
                  <a:prstClr val="white"/>
                </a:solidFill>
                <a:latin typeface="+mj-lt"/>
                <a:cs typeface="Arial" panose="020B0604020202020204" pitchFamily="34" charset="0"/>
              </a:rPr>
              <a:t>tranh</a:t>
            </a:r>
            <a:r>
              <a:rPr lang="en-US" sz="1799" dirty="0">
                <a:solidFill>
                  <a:prstClr val="white"/>
                </a:solidFill>
                <a:latin typeface="+mj-lt"/>
                <a:cs typeface="Arial" panose="020B0604020202020204" pitchFamily="34" charset="0"/>
              </a:rPr>
              <a:t> </a:t>
            </a:r>
            <a:r>
              <a:rPr lang="en-US" sz="1799" dirty="0" err="1">
                <a:solidFill>
                  <a:prstClr val="white"/>
                </a:solidFill>
                <a:latin typeface="+mj-lt"/>
                <a:cs typeface="Arial" panose="020B0604020202020204" pitchFamily="34" charset="0"/>
              </a:rPr>
              <a:t>của</a:t>
            </a:r>
            <a:r>
              <a:rPr lang="en-US" sz="1799" dirty="0">
                <a:solidFill>
                  <a:prstClr val="white"/>
                </a:solidFill>
                <a:latin typeface="+mj-lt"/>
                <a:cs typeface="Arial" panose="020B0604020202020204" pitchFamily="34" charset="0"/>
              </a:rPr>
              <a:t> </a:t>
            </a:r>
            <a:r>
              <a:rPr lang="en-US" sz="1799" dirty="0" err="1">
                <a:solidFill>
                  <a:prstClr val="white"/>
                </a:solidFill>
                <a:latin typeface="+mj-lt"/>
                <a:cs typeface="Arial" panose="020B0604020202020204" pitchFamily="34" charset="0"/>
              </a:rPr>
              <a:t>hàng</a:t>
            </a:r>
            <a:r>
              <a:rPr lang="en-US" sz="1799" dirty="0">
                <a:solidFill>
                  <a:prstClr val="white"/>
                </a:solidFill>
                <a:latin typeface="+mj-lt"/>
                <a:cs typeface="Arial" panose="020B0604020202020204" pitchFamily="34" charset="0"/>
              </a:rPr>
              <a:t> </a:t>
            </a:r>
            <a:r>
              <a:rPr lang="en-US" sz="1799" dirty="0" err="1">
                <a:solidFill>
                  <a:prstClr val="white"/>
                </a:solidFill>
                <a:latin typeface="+mj-lt"/>
                <a:cs typeface="Arial" panose="020B0604020202020204" pitchFamily="34" charset="0"/>
              </a:rPr>
              <a:t>Việt</a:t>
            </a:r>
            <a:endParaRPr lang="en-US" sz="1799" dirty="0">
              <a:solidFill>
                <a:prstClr val="white"/>
              </a:solidFill>
              <a:latin typeface="+mj-lt"/>
              <a:cs typeface="Arial" panose="020B0604020202020204" pitchFamily="34" charset="0"/>
            </a:endParaRPr>
          </a:p>
        </p:txBody>
      </p:sp>
      <p:sp>
        <p:nvSpPr>
          <p:cNvPr id="21" name="Rectangle 20"/>
          <p:cNvSpPr/>
          <p:nvPr/>
        </p:nvSpPr>
        <p:spPr>
          <a:xfrm>
            <a:off x="8987915" y="4843838"/>
            <a:ext cx="2922473" cy="646163"/>
          </a:xfrm>
          <a:prstGeom prst="rect">
            <a:avLst/>
          </a:prstGeom>
        </p:spPr>
        <p:txBody>
          <a:bodyPr wrap="square">
            <a:spAutoFit/>
          </a:bodyPr>
          <a:lstStyle/>
          <a:p>
            <a:pPr algn="ctr" defTabSz="914126"/>
            <a:r>
              <a:rPr lang="en-US" sz="1799" dirty="0" err="1">
                <a:solidFill>
                  <a:prstClr val="white"/>
                </a:solidFill>
                <a:latin typeface="+mj-lt"/>
                <a:cs typeface="Arial" panose="020B0604020202020204" pitchFamily="34" charset="0"/>
              </a:rPr>
              <a:t>Nâng</a:t>
            </a:r>
            <a:r>
              <a:rPr lang="en-US" sz="1799" dirty="0">
                <a:solidFill>
                  <a:prstClr val="white"/>
                </a:solidFill>
                <a:latin typeface="+mj-lt"/>
                <a:cs typeface="Arial" panose="020B0604020202020204" pitchFamily="34" charset="0"/>
              </a:rPr>
              <a:t> </a:t>
            </a:r>
            <a:r>
              <a:rPr lang="en-US" sz="1799" dirty="0" err="1">
                <a:solidFill>
                  <a:prstClr val="white"/>
                </a:solidFill>
                <a:latin typeface="+mj-lt"/>
                <a:cs typeface="Arial" panose="020B0604020202020204" pitchFamily="34" charset="0"/>
              </a:rPr>
              <a:t>tầm</a:t>
            </a:r>
            <a:r>
              <a:rPr lang="en-US" sz="1799" dirty="0">
                <a:solidFill>
                  <a:prstClr val="white"/>
                </a:solidFill>
                <a:latin typeface="+mj-lt"/>
                <a:cs typeface="Arial" panose="020B0604020202020204" pitchFamily="34" charset="0"/>
              </a:rPr>
              <a:t> </a:t>
            </a:r>
            <a:r>
              <a:rPr lang="en-US" sz="1799" dirty="0" err="1">
                <a:solidFill>
                  <a:prstClr val="white"/>
                </a:solidFill>
                <a:latin typeface="+mj-lt"/>
                <a:cs typeface="Arial" panose="020B0604020202020204" pitchFamily="34" charset="0"/>
              </a:rPr>
              <a:t>nền</a:t>
            </a:r>
            <a:r>
              <a:rPr lang="en-US" sz="1799" dirty="0">
                <a:solidFill>
                  <a:prstClr val="white"/>
                </a:solidFill>
                <a:latin typeface="+mj-lt"/>
                <a:cs typeface="Arial" panose="020B0604020202020204" pitchFamily="34" charset="0"/>
              </a:rPr>
              <a:t> </a:t>
            </a:r>
            <a:r>
              <a:rPr lang="en-US" sz="1799" dirty="0" err="1">
                <a:solidFill>
                  <a:prstClr val="white"/>
                </a:solidFill>
                <a:latin typeface="+mj-lt"/>
                <a:cs typeface="Arial" panose="020B0604020202020204" pitchFamily="34" charset="0"/>
              </a:rPr>
              <a:t>kinh</a:t>
            </a:r>
            <a:r>
              <a:rPr lang="en-US" sz="1799" dirty="0">
                <a:solidFill>
                  <a:prstClr val="white"/>
                </a:solidFill>
                <a:latin typeface="+mj-lt"/>
                <a:cs typeface="Arial" panose="020B0604020202020204" pitchFamily="34" charset="0"/>
              </a:rPr>
              <a:t> </a:t>
            </a:r>
            <a:r>
              <a:rPr lang="en-US" sz="1799" dirty="0" err="1">
                <a:solidFill>
                  <a:prstClr val="white"/>
                </a:solidFill>
                <a:latin typeface="+mj-lt"/>
                <a:cs typeface="Arial" panose="020B0604020202020204" pitchFamily="34" charset="0"/>
              </a:rPr>
              <a:t>tế</a:t>
            </a:r>
            <a:endParaRPr lang="en-US" sz="1799" dirty="0">
              <a:solidFill>
                <a:prstClr val="white"/>
              </a:solidFill>
              <a:latin typeface="+mj-lt"/>
              <a:cs typeface="Arial" panose="020B0604020202020204" pitchFamily="34" charset="0"/>
            </a:endParaRPr>
          </a:p>
          <a:p>
            <a:pPr algn="ctr" defTabSz="914126"/>
            <a:r>
              <a:rPr lang="en-US" sz="1799" dirty="0" err="1">
                <a:solidFill>
                  <a:prstClr val="white"/>
                </a:solidFill>
                <a:latin typeface="+mj-lt"/>
                <a:cs typeface="Arial" panose="020B0604020202020204" pitchFamily="34" charset="0"/>
              </a:rPr>
              <a:t>Việt</a:t>
            </a:r>
            <a:r>
              <a:rPr lang="en-US" sz="1799" dirty="0">
                <a:solidFill>
                  <a:prstClr val="white"/>
                </a:solidFill>
                <a:latin typeface="+mj-lt"/>
                <a:cs typeface="Arial" panose="020B0604020202020204" pitchFamily="34" charset="0"/>
              </a:rPr>
              <a:t> Nam</a:t>
            </a:r>
          </a:p>
        </p:txBody>
      </p:sp>
      <p:sp>
        <p:nvSpPr>
          <p:cNvPr id="22" name="Rectangle 21"/>
          <p:cNvSpPr/>
          <p:nvPr/>
        </p:nvSpPr>
        <p:spPr>
          <a:xfrm>
            <a:off x="5634248" y="2603731"/>
            <a:ext cx="2607935" cy="707630"/>
          </a:xfrm>
          <a:prstGeom prst="rect">
            <a:avLst/>
          </a:prstGeom>
        </p:spPr>
        <p:txBody>
          <a:bodyPr wrap="square">
            <a:spAutoFit/>
          </a:bodyPr>
          <a:lstStyle/>
          <a:p>
            <a:pPr algn="ctr" defTabSz="914126"/>
            <a:r>
              <a:rPr lang="vi-VN" sz="1999" dirty="0">
                <a:solidFill>
                  <a:prstClr val="white"/>
                </a:solidFill>
                <a:latin typeface="+mj-lt"/>
                <a:cs typeface="Arial" panose="020B0604020202020204" pitchFamily="34" charset="0"/>
              </a:rPr>
              <a:t>Môi trường kinh doanh được cải thiện </a:t>
            </a:r>
            <a:endParaRPr lang="en-US" sz="1999" dirty="0">
              <a:solidFill>
                <a:prstClr val="white"/>
              </a:solidFill>
              <a:latin typeface="+mj-lt"/>
              <a:cs typeface="Arial" panose="020B0604020202020204" pitchFamily="34" charset="0"/>
            </a:endParaRPr>
          </a:p>
        </p:txBody>
      </p:sp>
      <p:sp>
        <p:nvSpPr>
          <p:cNvPr id="23" name="Rectangle 22"/>
          <p:cNvSpPr/>
          <p:nvPr/>
        </p:nvSpPr>
        <p:spPr>
          <a:xfrm>
            <a:off x="5595491" y="3663938"/>
            <a:ext cx="2557909" cy="1077218"/>
          </a:xfrm>
          <a:prstGeom prst="rect">
            <a:avLst/>
          </a:prstGeom>
        </p:spPr>
        <p:txBody>
          <a:bodyPr wrap="square">
            <a:spAutoFit/>
          </a:bodyPr>
          <a:lstStyle/>
          <a:p>
            <a:pPr algn="ctr" defTabSz="914126"/>
            <a:r>
              <a:rPr lang="en-SG" sz="1600" dirty="0">
                <a:solidFill>
                  <a:prstClr val="white"/>
                </a:solidFill>
                <a:latin typeface="+mj-lt"/>
                <a:cs typeface="Arial" panose="020B0604020202020204" pitchFamily="34" charset="0"/>
              </a:rPr>
              <a:t>T</a:t>
            </a:r>
            <a:r>
              <a:rPr lang="vi-VN" sz="1600" dirty="0">
                <a:solidFill>
                  <a:prstClr val="white"/>
                </a:solidFill>
                <a:latin typeface="+mj-lt"/>
                <a:cs typeface="Arial" panose="020B0604020202020204" pitchFamily="34" charset="0"/>
              </a:rPr>
              <a:t>ập trung vào sản xuất các mặt hàng xuất khẩu để tận dụng thị trường EVFTA</a:t>
            </a:r>
            <a:endParaRPr lang="en-US" sz="1600" dirty="0">
              <a:solidFill>
                <a:prstClr val="white"/>
              </a:solidFill>
              <a:latin typeface="+mj-lt"/>
              <a:cs typeface="Arial" panose="020B0604020202020204" pitchFamily="34" charset="0"/>
            </a:endParaRPr>
          </a:p>
        </p:txBody>
      </p:sp>
      <p:sp>
        <p:nvSpPr>
          <p:cNvPr id="24" name="Rectangle 23"/>
          <p:cNvSpPr/>
          <p:nvPr/>
        </p:nvSpPr>
        <p:spPr>
          <a:xfrm>
            <a:off x="5913377" y="5003140"/>
            <a:ext cx="1922135" cy="707630"/>
          </a:xfrm>
          <a:prstGeom prst="rect">
            <a:avLst/>
          </a:prstGeom>
        </p:spPr>
        <p:txBody>
          <a:bodyPr wrap="square">
            <a:spAutoFit/>
          </a:bodyPr>
          <a:lstStyle/>
          <a:p>
            <a:pPr algn="ctr" defTabSz="914126"/>
            <a:r>
              <a:rPr lang="en-SG" sz="1999" dirty="0">
                <a:solidFill>
                  <a:prstClr val="white"/>
                </a:solidFill>
                <a:latin typeface="+mj-lt"/>
                <a:cs typeface="Arial" panose="020B0604020202020204" pitchFamily="34" charset="0"/>
              </a:rPr>
              <a:t>C</a:t>
            </a:r>
            <a:r>
              <a:rPr lang="vi-VN" sz="1999" dirty="0">
                <a:solidFill>
                  <a:prstClr val="white"/>
                </a:solidFill>
                <a:latin typeface="+mj-lt"/>
                <a:cs typeface="Arial" panose="020B0604020202020204" pitchFamily="34" charset="0"/>
              </a:rPr>
              <a:t>ó hàm lượng công nghệ cao </a:t>
            </a:r>
            <a:endParaRPr lang="en-US" sz="1999" dirty="0">
              <a:solidFill>
                <a:prstClr val="white"/>
              </a:solidFill>
              <a:latin typeface="+mj-lt"/>
              <a:cs typeface="Arial" panose="020B0604020202020204" pitchFamily="34" charset="0"/>
            </a:endParaRPr>
          </a:p>
        </p:txBody>
      </p:sp>
      <p:sp>
        <p:nvSpPr>
          <p:cNvPr id="25" name="Rectangle 24"/>
          <p:cNvSpPr/>
          <p:nvPr/>
        </p:nvSpPr>
        <p:spPr>
          <a:xfrm>
            <a:off x="1911355" y="2761902"/>
            <a:ext cx="2347245" cy="369204"/>
          </a:xfrm>
          <a:prstGeom prst="rect">
            <a:avLst/>
          </a:prstGeom>
        </p:spPr>
        <p:txBody>
          <a:bodyPr wrap="square">
            <a:spAutoFit/>
          </a:bodyPr>
          <a:lstStyle/>
          <a:p>
            <a:pPr defTabSz="914126"/>
            <a:r>
              <a:rPr lang="en-US" sz="1799" dirty="0" err="1">
                <a:solidFill>
                  <a:prstClr val="black">
                    <a:lumMod val="75000"/>
                    <a:lumOff val="25000"/>
                  </a:prstClr>
                </a:solidFill>
                <a:latin typeface="+mj-lt"/>
                <a:cs typeface="Arial" panose="020B0604020202020204" pitchFamily="34" charset="0"/>
              </a:rPr>
              <a:t>Cải</a:t>
            </a:r>
            <a:r>
              <a:rPr lang="en-US" sz="1799" dirty="0">
                <a:solidFill>
                  <a:prstClr val="black">
                    <a:lumMod val="75000"/>
                    <a:lumOff val="25000"/>
                  </a:prstClr>
                </a:solidFill>
                <a:latin typeface="+mj-lt"/>
                <a:cs typeface="Arial" panose="020B0604020202020204" pitchFamily="34" charset="0"/>
              </a:rPr>
              <a:t> </a:t>
            </a:r>
            <a:r>
              <a:rPr lang="en-US" sz="1799" dirty="0" err="1">
                <a:solidFill>
                  <a:prstClr val="black">
                    <a:lumMod val="75000"/>
                    <a:lumOff val="25000"/>
                  </a:prstClr>
                </a:solidFill>
                <a:latin typeface="+mj-lt"/>
                <a:cs typeface="Arial" panose="020B0604020202020204" pitchFamily="34" charset="0"/>
              </a:rPr>
              <a:t>cách</a:t>
            </a:r>
            <a:r>
              <a:rPr lang="en-US" sz="1799" dirty="0">
                <a:solidFill>
                  <a:prstClr val="black">
                    <a:lumMod val="75000"/>
                    <a:lumOff val="25000"/>
                  </a:prstClr>
                </a:solidFill>
                <a:latin typeface="+mj-lt"/>
                <a:cs typeface="Arial" panose="020B0604020202020204" pitchFamily="34" charset="0"/>
              </a:rPr>
              <a:t> </a:t>
            </a:r>
            <a:r>
              <a:rPr lang="en-US" sz="1799" dirty="0" err="1">
                <a:solidFill>
                  <a:prstClr val="black">
                    <a:lumMod val="75000"/>
                    <a:lumOff val="25000"/>
                  </a:prstClr>
                </a:solidFill>
                <a:latin typeface="+mj-lt"/>
                <a:cs typeface="Arial" panose="020B0604020202020204" pitchFamily="34" charset="0"/>
              </a:rPr>
              <a:t>thể</a:t>
            </a:r>
            <a:r>
              <a:rPr lang="en-US" sz="1799" dirty="0">
                <a:solidFill>
                  <a:prstClr val="black">
                    <a:lumMod val="75000"/>
                    <a:lumOff val="25000"/>
                  </a:prstClr>
                </a:solidFill>
                <a:latin typeface="+mj-lt"/>
                <a:cs typeface="Arial" panose="020B0604020202020204" pitchFamily="34" charset="0"/>
              </a:rPr>
              <a:t> </a:t>
            </a:r>
            <a:r>
              <a:rPr lang="en-US" sz="1799" dirty="0" err="1">
                <a:solidFill>
                  <a:prstClr val="black">
                    <a:lumMod val="75000"/>
                    <a:lumOff val="25000"/>
                  </a:prstClr>
                </a:solidFill>
                <a:latin typeface="+mj-lt"/>
                <a:cs typeface="Arial" panose="020B0604020202020204" pitchFamily="34" charset="0"/>
              </a:rPr>
              <a:t>chế</a:t>
            </a:r>
            <a:r>
              <a:rPr lang="en-US" sz="1799" dirty="0">
                <a:solidFill>
                  <a:prstClr val="black">
                    <a:lumMod val="75000"/>
                    <a:lumOff val="25000"/>
                  </a:prstClr>
                </a:solidFill>
                <a:latin typeface="+mj-lt"/>
                <a:cs typeface="Arial" panose="020B0604020202020204" pitchFamily="34" charset="0"/>
              </a:rPr>
              <a:t> </a:t>
            </a:r>
          </a:p>
        </p:txBody>
      </p:sp>
      <p:sp>
        <p:nvSpPr>
          <p:cNvPr id="26" name="Rectangle 25"/>
          <p:cNvSpPr/>
          <p:nvPr/>
        </p:nvSpPr>
        <p:spPr>
          <a:xfrm>
            <a:off x="1705953" y="4073834"/>
            <a:ext cx="2234144" cy="369204"/>
          </a:xfrm>
          <a:prstGeom prst="rect">
            <a:avLst/>
          </a:prstGeom>
        </p:spPr>
        <p:txBody>
          <a:bodyPr wrap="square">
            <a:spAutoFit/>
          </a:bodyPr>
          <a:lstStyle/>
          <a:p>
            <a:pPr algn="ctr" defTabSz="914126"/>
            <a:r>
              <a:rPr lang="vi-VN" sz="1799" dirty="0">
                <a:solidFill>
                  <a:prstClr val="black">
                    <a:lumMod val="75000"/>
                    <a:lumOff val="25000"/>
                  </a:prstClr>
                </a:solidFill>
                <a:latin typeface="+mj-lt"/>
                <a:cs typeface="Arial" panose="020B0604020202020204" pitchFamily="34" charset="0"/>
              </a:rPr>
              <a:t>Đầu tư nước ngoài</a:t>
            </a:r>
            <a:endParaRPr lang="en-US" sz="1799" dirty="0">
              <a:solidFill>
                <a:prstClr val="black">
                  <a:lumMod val="75000"/>
                  <a:lumOff val="25000"/>
                </a:prstClr>
              </a:solidFill>
              <a:latin typeface="+mj-lt"/>
              <a:cs typeface="Arial" panose="020B0604020202020204" pitchFamily="34" charset="0"/>
            </a:endParaRPr>
          </a:p>
        </p:txBody>
      </p:sp>
      <p:sp>
        <p:nvSpPr>
          <p:cNvPr id="27" name="Rectangle 26"/>
          <p:cNvSpPr/>
          <p:nvPr/>
        </p:nvSpPr>
        <p:spPr>
          <a:xfrm>
            <a:off x="1896117" y="5341566"/>
            <a:ext cx="2014128" cy="369204"/>
          </a:xfrm>
          <a:prstGeom prst="rect">
            <a:avLst/>
          </a:prstGeom>
        </p:spPr>
        <p:txBody>
          <a:bodyPr wrap="square">
            <a:spAutoFit/>
          </a:bodyPr>
          <a:lstStyle/>
          <a:p>
            <a:pPr defTabSz="914126"/>
            <a:r>
              <a:rPr lang="en-SG" sz="1799" dirty="0">
                <a:solidFill>
                  <a:prstClr val="black">
                    <a:lumMod val="75000"/>
                    <a:lumOff val="25000"/>
                  </a:prstClr>
                </a:solidFill>
                <a:latin typeface="+mj-lt"/>
                <a:cs typeface="Arial" panose="020B0604020202020204" pitchFamily="34" charset="0"/>
              </a:rPr>
              <a:t>T</a:t>
            </a:r>
            <a:r>
              <a:rPr lang="vi-VN" sz="1799" dirty="0">
                <a:solidFill>
                  <a:prstClr val="black">
                    <a:lumMod val="75000"/>
                    <a:lumOff val="25000"/>
                  </a:prstClr>
                </a:solidFill>
                <a:latin typeface="+mj-lt"/>
                <a:cs typeface="Arial" panose="020B0604020202020204" pitchFamily="34" charset="0"/>
              </a:rPr>
              <a:t>hu hút đầu tư</a:t>
            </a:r>
            <a:endParaRPr lang="en-US" sz="1799" dirty="0">
              <a:solidFill>
                <a:prstClr val="black">
                  <a:lumMod val="75000"/>
                  <a:lumOff val="25000"/>
                </a:prstClr>
              </a:solidFill>
              <a:latin typeface="+mj-lt"/>
              <a:cs typeface="Arial" panose="020B0604020202020204" pitchFamily="34" charset="0"/>
            </a:endParaRPr>
          </a:p>
        </p:txBody>
      </p:sp>
      <p:sp>
        <p:nvSpPr>
          <p:cNvPr id="31" name="Oval 30"/>
          <p:cNvSpPr/>
          <p:nvPr/>
        </p:nvSpPr>
        <p:spPr>
          <a:xfrm>
            <a:off x="946028" y="2724468"/>
            <a:ext cx="548497" cy="548497"/>
          </a:xfrm>
          <a:prstGeom prst="ellipse">
            <a:avLst/>
          </a:prstGeom>
          <a:solidFill>
            <a:schemeClr val="bg2"/>
          </a:solidFill>
          <a:ln w="38100">
            <a:solidFill>
              <a:schemeClr val="accent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26"/>
            <a:r>
              <a:rPr lang="en-US" sz="1999" dirty="0">
                <a:solidFill>
                  <a:schemeClr val="accent2"/>
                </a:solidFill>
                <a:latin typeface="+mj-lt"/>
                <a:cs typeface="Arial" panose="020B0604020202020204" pitchFamily="34" charset="0"/>
              </a:rPr>
              <a:t>1</a:t>
            </a:r>
          </a:p>
        </p:txBody>
      </p:sp>
      <p:sp>
        <p:nvSpPr>
          <p:cNvPr id="32" name="Oval 31"/>
          <p:cNvSpPr/>
          <p:nvPr/>
        </p:nvSpPr>
        <p:spPr>
          <a:xfrm>
            <a:off x="946028" y="3937307"/>
            <a:ext cx="548497" cy="548497"/>
          </a:xfrm>
          <a:prstGeom prst="ellipse">
            <a:avLst/>
          </a:prstGeom>
          <a:solidFill>
            <a:schemeClr val="bg2"/>
          </a:solidFill>
          <a:ln w="38100">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26"/>
            <a:r>
              <a:rPr lang="en-US" sz="1999" dirty="0">
                <a:solidFill>
                  <a:schemeClr val="tx2"/>
                </a:solidFill>
                <a:latin typeface="+mj-lt"/>
                <a:cs typeface="Arial" panose="020B0604020202020204" pitchFamily="34" charset="0"/>
              </a:rPr>
              <a:t>2</a:t>
            </a:r>
          </a:p>
        </p:txBody>
      </p:sp>
      <p:sp>
        <p:nvSpPr>
          <p:cNvPr id="33" name="Oval 32"/>
          <p:cNvSpPr/>
          <p:nvPr/>
        </p:nvSpPr>
        <p:spPr>
          <a:xfrm>
            <a:off x="954374" y="5228737"/>
            <a:ext cx="548497" cy="548497"/>
          </a:xfrm>
          <a:prstGeom prst="ellipse">
            <a:avLst/>
          </a:prstGeom>
          <a:solidFill>
            <a:schemeClr val="bg2"/>
          </a:solidFill>
          <a:ln w="381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26"/>
            <a:r>
              <a:rPr lang="en-US" sz="1999" dirty="0">
                <a:solidFill>
                  <a:schemeClr val="accent4"/>
                </a:solidFill>
                <a:latin typeface="+mj-lt"/>
                <a:cs typeface="Arial" panose="020B0604020202020204" pitchFamily="34" charset="0"/>
              </a:rPr>
              <a:t>3</a:t>
            </a:r>
          </a:p>
        </p:txBody>
      </p:sp>
      <p:grpSp>
        <p:nvGrpSpPr>
          <p:cNvPr id="35" name="Group 4"/>
          <p:cNvGrpSpPr>
            <a:grpSpLocks noChangeAspect="1"/>
          </p:cNvGrpSpPr>
          <p:nvPr/>
        </p:nvGrpSpPr>
        <p:grpSpPr bwMode="auto">
          <a:xfrm>
            <a:off x="4905884" y="2741770"/>
            <a:ext cx="488823" cy="503107"/>
            <a:chOff x="808" y="390"/>
            <a:chExt cx="308" cy="317"/>
          </a:xfrm>
          <a:solidFill>
            <a:schemeClr val="accent2"/>
          </a:solidFill>
        </p:grpSpPr>
        <p:sp>
          <p:nvSpPr>
            <p:cNvPr id="38" name="Freeform 6"/>
            <p:cNvSpPr>
              <a:spLocks noEditPoints="1"/>
            </p:cNvSpPr>
            <p:nvPr/>
          </p:nvSpPr>
          <p:spPr bwMode="auto">
            <a:xfrm>
              <a:off x="880" y="451"/>
              <a:ext cx="165" cy="256"/>
            </a:xfrm>
            <a:custGeom>
              <a:avLst/>
              <a:gdLst>
                <a:gd name="T0" fmla="*/ 659 w 1813"/>
                <a:gd name="T1" fmla="*/ 1252 h 2816"/>
                <a:gd name="T2" fmla="*/ 673 w 1813"/>
                <a:gd name="T3" fmla="*/ 1286 h 2816"/>
                <a:gd name="T4" fmla="*/ 744 w 1813"/>
                <a:gd name="T5" fmla="*/ 1803 h 2816"/>
                <a:gd name="T6" fmla="*/ 774 w 1813"/>
                <a:gd name="T7" fmla="*/ 1819 h 2816"/>
                <a:gd name="T8" fmla="*/ 1243 w 1813"/>
                <a:gd name="T9" fmla="*/ 1159 h 2816"/>
                <a:gd name="T10" fmla="*/ 957 w 1813"/>
                <a:gd name="T11" fmla="*/ 1137 h 2816"/>
                <a:gd name="T12" fmla="*/ 1250 w 1813"/>
                <a:gd name="T13" fmla="*/ 585 h 2816"/>
                <a:gd name="T14" fmla="*/ 907 w 1813"/>
                <a:gd name="T15" fmla="*/ 0 h 2816"/>
                <a:gd name="T16" fmla="*/ 1276 w 1813"/>
                <a:gd name="T17" fmla="*/ 79 h 2816"/>
                <a:gd name="T18" fmla="*/ 1573 w 1813"/>
                <a:gd name="T19" fmla="*/ 294 h 2816"/>
                <a:gd name="T20" fmla="*/ 1762 w 1813"/>
                <a:gd name="T21" fmla="*/ 608 h 2816"/>
                <a:gd name="T22" fmla="*/ 1809 w 1813"/>
                <a:gd name="T23" fmla="*/ 989 h 2816"/>
                <a:gd name="T24" fmla="*/ 1720 w 1813"/>
                <a:gd name="T25" fmla="*/ 1356 h 2816"/>
                <a:gd name="T26" fmla="*/ 1558 w 1813"/>
                <a:gd name="T27" fmla="*/ 1672 h 2816"/>
                <a:gd name="T28" fmla="*/ 1411 w 1813"/>
                <a:gd name="T29" fmla="*/ 1914 h 2816"/>
                <a:gd name="T30" fmla="*/ 1326 w 1813"/>
                <a:gd name="T31" fmla="*/ 2101 h 2816"/>
                <a:gd name="T32" fmla="*/ 1320 w 1813"/>
                <a:gd name="T33" fmla="*/ 2311 h 2816"/>
                <a:gd name="T34" fmla="*/ 1277 w 1813"/>
                <a:gd name="T35" fmla="*/ 2372 h 2816"/>
                <a:gd name="T36" fmla="*/ 1127 w 1813"/>
                <a:gd name="T37" fmla="*/ 2401 h 2816"/>
                <a:gd name="T38" fmla="*/ 946 w 1813"/>
                <a:gd name="T39" fmla="*/ 2415 h 2816"/>
                <a:gd name="T40" fmla="*/ 812 w 1813"/>
                <a:gd name="T41" fmla="*/ 2418 h 2816"/>
                <a:gd name="T42" fmla="*/ 797 w 1813"/>
                <a:gd name="T43" fmla="*/ 2418 h 2816"/>
                <a:gd name="T44" fmla="*/ 917 w 1813"/>
                <a:gd name="T45" fmla="*/ 2421 h 2816"/>
                <a:gd name="T46" fmla="*/ 1101 w 1813"/>
                <a:gd name="T47" fmla="*/ 2434 h 2816"/>
                <a:gd name="T48" fmla="*/ 1278 w 1813"/>
                <a:gd name="T49" fmla="*/ 2462 h 2816"/>
                <a:gd name="T50" fmla="*/ 1375 w 1813"/>
                <a:gd name="T51" fmla="*/ 2512 h 2816"/>
                <a:gd name="T52" fmla="*/ 1333 w 1813"/>
                <a:gd name="T53" fmla="*/ 2573 h 2816"/>
                <a:gd name="T54" fmla="*/ 1186 w 1813"/>
                <a:gd name="T55" fmla="*/ 2609 h 2816"/>
                <a:gd name="T56" fmla="*/ 1005 w 1813"/>
                <a:gd name="T57" fmla="*/ 2628 h 2816"/>
                <a:gd name="T58" fmla="*/ 969 w 1813"/>
                <a:gd name="T59" fmla="*/ 2632 h 2816"/>
                <a:gd name="T60" fmla="*/ 1139 w 1813"/>
                <a:gd name="T61" fmla="*/ 2642 h 2816"/>
                <a:gd name="T62" fmla="*/ 1279 w 1813"/>
                <a:gd name="T63" fmla="*/ 2673 h 2816"/>
                <a:gd name="T64" fmla="*/ 1321 w 1813"/>
                <a:gd name="T65" fmla="*/ 2742 h 2816"/>
                <a:gd name="T66" fmla="*/ 1251 w 1813"/>
                <a:gd name="T67" fmla="*/ 2813 h 2816"/>
                <a:gd name="T68" fmla="*/ 524 w 1813"/>
                <a:gd name="T69" fmla="*/ 2795 h 2816"/>
                <a:gd name="T70" fmla="*/ 491 w 1813"/>
                <a:gd name="T71" fmla="*/ 2707 h 2816"/>
                <a:gd name="T72" fmla="*/ 534 w 1813"/>
                <a:gd name="T73" fmla="*/ 2657 h 2816"/>
                <a:gd name="T74" fmla="*/ 524 w 1813"/>
                <a:gd name="T75" fmla="*/ 2608 h 2816"/>
                <a:gd name="T76" fmla="*/ 454 w 1813"/>
                <a:gd name="T77" fmla="*/ 2565 h 2816"/>
                <a:gd name="T78" fmla="*/ 443 w 1813"/>
                <a:gd name="T79" fmla="*/ 2497 h 2816"/>
                <a:gd name="T80" fmla="*/ 506 w 1813"/>
                <a:gd name="T81" fmla="*/ 2450 h 2816"/>
                <a:gd name="T82" fmla="*/ 536 w 1813"/>
                <a:gd name="T83" fmla="*/ 2406 h 2816"/>
                <a:gd name="T84" fmla="*/ 496 w 1813"/>
                <a:gd name="T85" fmla="*/ 2358 h 2816"/>
                <a:gd name="T86" fmla="*/ 501 w 1813"/>
                <a:gd name="T87" fmla="*/ 2281 h 2816"/>
                <a:gd name="T88" fmla="*/ 459 w 1813"/>
                <a:gd name="T89" fmla="*/ 2027 h 2816"/>
                <a:gd name="T90" fmla="*/ 345 w 1813"/>
                <a:gd name="T91" fmla="*/ 1817 h 2816"/>
                <a:gd name="T92" fmla="*/ 184 w 1813"/>
                <a:gd name="T93" fmla="*/ 1538 h 2816"/>
                <a:gd name="T94" fmla="*/ 43 w 1813"/>
                <a:gd name="T95" fmla="*/ 1205 h 2816"/>
                <a:gd name="T96" fmla="*/ 3 w 1813"/>
                <a:gd name="T97" fmla="*/ 831 h 2816"/>
                <a:gd name="T98" fmla="*/ 111 w 1813"/>
                <a:gd name="T99" fmla="*/ 473 h 2816"/>
                <a:gd name="T100" fmla="*/ 348 w 1813"/>
                <a:gd name="T101" fmla="*/ 194 h 2816"/>
                <a:gd name="T102" fmla="*/ 677 w 1813"/>
                <a:gd name="T103" fmla="*/ 30 h 2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813" h="2816">
                  <a:moveTo>
                    <a:pt x="989" y="580"/>
                  </a:moveTo>
                  <a:lnTo>
                    <a:pt x="979" y="581"/>
                  </a:lnTo>
                  <a:lnTo>
                    <a:pt x="972" y="586"/>
                  </a:lnTo>
                  <a:lnTo>
                    <a:pt x="966" y="594"/>
                  </a:lnTo>
                  <a:lnTo>
                    <a:pt x="659" y="1252"/>
                  </a:lnTo>
                  <a:lnTo>
                    <a:pt x="657" y="1259"/>
                  </a:lnTo>
                  <a:lnTo>
                    <a:pt x="657" y="1268"/>
                  </a:lnTo>
                  <a:lnTo>
                    <a:pt x="660" y="1275"/>
                  </a:lnTo>
                  <a:lnTo>
                    <a:pt x="667" y="1282"/>
                  </a:lnTo>
                  <a:lnTo>
                    <a:pt x="673" y="1286"/>
                  </a:lnTo>
                  <a:lnTo>
                    <a:pt x="681" y="1287"/>
                  </a:lnTo>
                  <a:lnTo>
                    <a:pt x="947" y="1288"/>
                  </a:lnTo>
                  <a:lnTo>
                    <a:pt x="744" y="1786"/>
                  </a:lnTo>
                  <a:lnTo>
                    <a:pt x="743" y="1795"/>
                  </a:lnTo>
                  <a:lnTo>
                    <a:pt x="744" y="1803"/>
                  </a:lnTo>
                  <a:lnTo>
                    <a:pt x="748" y="1812"/>
                  </a:lnTo>
                  <a:lnTo>
                    <a:pt x="755" y="1817"/>
                  </a:lnTo>
                  <a:lnTo>
                    <a:pt x="761" y="1819"/>
                  </a:lnTo>
                  <a:lnTo>
                    <a:pt x="767" y="1820"/>
                  </a:lnTo>
                  <a:lnTo>
                    <a:pt x="774" y="1819"/>
                  </a:lnTo>
                  <a:lnTo>
                    <a:pt x="781" y="1815"/>
                  </a:lnTo>
                  <a:lnTo>
                    <a:pt x="786" y="1809"/>
                  </a:lnTo>
                  <a:lnTo>
                    <a:pt x="1238" y="1176"/>
                  </a:lnTo>
                  <a:lnTo>
                    <a:pt x="1242" y="1168"/>
                  </a:lnTo>
                  <a:lnTo>
                    <a:pt x="1243" y="1159"/>
                  </a:lnTo>
                  <a:lnTo>
                    <a:pt x="1240" y="1150"/>
                  </a:lnTo>
                  <a:lnTo>
                    <a:pt x="1235" y="1144"/>
                  </a:lnTo>
                  <a:lnTo>
                    <a:pt x="1227" y="1138"/>
                  </a:lnTo>
                  <a:lnTo>
                    <a:pt x="1219" y="1137"/>
                  </a:lnTo>
                  <a:lnTo>
                    <a:pt x="957" y="1137"/>
                  </a:lnTo>
                  <a:lnTo>
                    <a:pt x="1255" y="616"/>
                  </a:lnTo>
                  <a:lnTo>
                    <a:pt x="1258" y="608"/>
                  </a:lnTo>
                  <a:lnTo>
                    <a:pt x="1258" y="600"/>
                  </a:lnTo>
                  <a:lnTo>
                    <a:pt x="1255" y="591"/>
                  </a:lnTo>
                  <a:lnTo>
                    <a:pt x="1250" y="585"/>
                  </a:lnTo>
                  <a:lnTo>
                    <a:pt x="1242" y="581"/>
                  </a:lnTo>
                  <a:lnTo>
                    <a:pt x="1234" y="580"/>
                  </a:lnTo>
                  <a:lnTo>
                    <a:pt x="989" y="580"/>
                  </a:lnTo>
                  <a:close/>
                  <a:moveTo>
                    <a:pt x="905" y="0"/>
                  </a:moveTo>
                  <a:lnTo>
                    <a:pt x="907" y="0"/>
                  </a:lnTo>
                  <a:lnTo>
                    <a:pt x="985" y="4"/>
                  </a:lnTo>
                  <a:lnTo>
                    <a:pt x="1062" y="14"/>
                  </a:lnTo>
                  <a:lnTo>
                    <a:pt x="1135" y="30"/>
                  </a:lnTo>
                  <a:lnTo>
                    <a:pt x="1207" y="52"/>
                  </a:lnTo>
                  <a:lnTo>
                    <a:pt x="1276" y="79"/>
                  </a:lnTo>
                  <a:lnTo>
                    <a:pt x="1343" y="112"/>
                  </a:lnTo>
                  <a:lnTo>
                    <a:pt x="1405" y="151"/>
                  </a:lnTo>
                  <a:lnTo>
                    <a:pt x="1465" y="194"/>
                  </a:lnTo>
                  <a:lnTo>
                    <a:pt x="1521" y="242"/>
                  </a:lnTo>
                  <a:lnTo>
                    <a:pt x="1573" y="294"/>
                  </a:lnTo>
                  <a:lnTo>
                    <a:pt x="1620" y="350"/>
                  </a:lnTo>
                  <a:lnTo>
                    <a:pt x="1663" y="409"/>
                  </a:lnTo>
                  <a:lnTo>
                    <a:pt x="1701" y="473"/>
                  </a:lnTo>
                  <a:lnTo>
                    <a:pt x="1734" y="538"/>
                  </a:lnTo>
                  <a:lnTo>
                    <a:pt x="1762" y="608"/>
                  </a:lnTo>
                  <a:lnTo>
                    <a:pt x="1783" y="681"/>
                  </a:lnTo>
                  <a:lnTo>
                    <a:pt x="1800" y="755"/>
                  </a:lnTo>
                  <a:lnTo>
                    <a:pt x="1809" y="831"/>
                  </a:lnTo>
                  <a:lnTo>
                    <a:pt x="1813" y="909"/>
                  </a:lnTo>
                  <a:lnTo>
                    <a:pt x="1809" y="989"/>
                  </a:lnTo>
                  <a:lnTo>
                    <a:pt x="1801" y="1066"/>
                  </a:lnTo>
                  <a:lnTo>
                    <a:pt x="1786" y="1142"/>
                  </a:lnTo>
                  <a:lnTo>
                    <a:pt x="1768" y="1215"/>
                  </a:lnTo>
                  <a:lnTo>
                    <a:pt x="1745" y="1286"/>
                  </a:lnTo>
                  <a:lnTo>
                    <a:pt x="1720" y="1356"/>
                  </a:lnTo>
                  <a:lnTo>
                    <a:pt x="1690" y="1423"/>
                  </a:lnTo>
                  <a:lnTo>
                    <a:pt x="1659" y="1488"/>
                  </a:lnTo>
                  <a:lnTo>
                    <a:pt x="1627" y="1551"/>
                  </a:lnTo>
                  <a:lnTo>
                    <a:pt x="1593" y="1612"/>
                  </a:lnTo>
                  <a:lnTo>
                    <a:pt x="1558" y="1672"/>
                  </a:lnTo>
                  <a:lnTo>
                    <a:pt x="1524" y="1729"/>
                  </a:lnTo>
                  <a:lnTo>
                    <a:pt x="1490" y="1784"/>
                  </a:lnTo>
                  <a:lnTo>
                    <a:pt x="1463" y="1828"/>
                  </a:lnTo>
                  <a:lnTo>
                    <a:pt x="1437" y="1872"/>
                  </a:lnTo>
                  <a:lnTo>
                    <a:pt x="1411" y="1914"/>
                  </a:lnTo>
                  <a:lnTo>
                    <a:pt x="1389" y="1956"/>
                  </a:lnTo>
                  <a:lnTo>
                    <a:pt x="1368" y="1995"/>
                  </a:lnTo>
                  <a:lnTo>
                    <a:pt x="1351" y="2032"/>
                  </a:lnTo>
                  <a:lnTo>
                    <a:pt x="1336" y="2067"/>
                  </a:lnTo>
                  <a:lnTo>
                    <a:pt x="1326" y="2101"/>
                  </a:lnTo>
                  <a:lnTo>
                    <a:pt x="1318" y="2132"/>
                  </a:lnTo>
                  <a:lnTo>
                    <a:pt x="1316" y="2161"/>
                  </a:lnTo>
                  <a:lnTo>
                    <a:pt x="1312" y="2281"/>
                  </a:lnTo>
                  <a:lnTo>
                    <a:pt x="1312" y="2289"/>
                  </a:lnTo>
                  <a:lnTo>
                    <a:pt x="1320" y="2311"/>
                  </a:lnTo>
                  <a:lnTo>
                    <a:pt x="1323" y="2334"/>
                  </a:lnTo>
                  <a:lnTo>
                    <a:pt x="1320" y="2346"/>
                  </a:lnTo>
                  <a:lnTo>
                    <a:pt x="1311" y="2355"/>
                  </a:lnTo>
                  <a:lnTo>
                    <a:pt x="1296" y="2365"/>
                  </a:lnTo>
                  <a:lnTo>
                    <a:pt x="1277" y="2372"/>
                  </a:lnTo>
                  <a:lnTo>
                    <a:pt x="1253" y="2380"/>
                  </a:lnTo>
                  <a:lnTo>
                    <a:pt x="1225" y="2386"/>
                  </a:lnTo>
                  <a:lnTo>
                    <a:pt x="1195" y="2392"/>
                  </a:lnTo>
                  <a:lnTo>
                    <a:pt x="1162" y="2397"/>
                  </a:lnTo>
                  <a:lnTo>
                    <a:pt x="1127" y="2401"/>
                  </a:lnTo>
                  <a:lnTo>
                    <a:pt x="1091" y="2405"/>
                  </a:lnTo>
                  <a:lnTo>
                    <a:pt x="1054" y="2408"/>
                  </a:lnTo>
                  <a:lnTo>
                    <a:pt x="1017" y="2410"/>
                  </a:lnTo>
                  <a:lnTo>
                    <a:pt x="981" y="2413"/>
                  </a:lnTo>
                  <a:lnTo>
                    <a:pt x="946" y="2415"/>
                  </a:lnTo>
                  <a:lnTo>
                    <a:pt x="914" y="2416"/>
                  </a:lnTo>
                  <a:lnTo>
                    <a:pt x="883" y="2417"/>
                  </a:lnTo>
                  <a:lnTo>
                    <a:pt x="856" y="2417"/>
                  </a:lnTo>
                  <a:lnTo>
                    <a:pt x="832" y="2418"/>
                  </a:lnTo>
                  <a:lnTo>
                    <a:pt x="812" y="2418"/>
                  </a:lnTo>
                  <a:lnTo>
                    <a:pt x="797" y="2418"/>
                  </a:lnTo>
                  <a:lnTo>
                    <a:pt x="788" y="2418"/>
                  </a:lnTo>
                  <a:lnTo>
                    <a:pt x="785" y="2418"/>
                  </a:lnTo>
                  <a:lnTo>
                    <a:pt x="788" y="2418"/>
                  </a:lnTo>
                  <a:lnTo>
                    <a:pt x="797" y="2418"/>
                  </a:lnTo>
                  <a:lnTo>
                    <a:pt x="812" y="2418"/>
                  </a:lnTo>
                  <a:lnTo>
                    <a:pt x="832" y="2419"/>
                  </a:lnTo>
                  <a:lnTo>
                    <a:pt x="857" y="2419"/>
                  </a:lnTo>
                  <a:lnTo>
                    <a:pt x="885" y="2420"/>
                  </a:lnTo>
                  <a:lnTo>
                    <a:pt x="917" y="2421"/>
                  </a:lnTo>
                  <a:lnTo>
                    <a:pt x="951" y="2423"/>
                  </a:lnTo>
                  <a:lnTo>
                    <a:pt x="987" y="2424"/>
                  </a:lnTo>
                  <a:lnTo>
                    <a:pt x="1024" y="2427"/>
                  </a:lnTo>
                  <a:lnTo>
                    <a:pt x="1063" y="2431"/>
                  </a:lnTo>
                  <a:lnTo>
                    <a:pt x="1101" y="2434"/>
                  </a:lnTo>
                  <a:lnTo>
                    <a:pt x="1140" y="2438"/>
                  </a:lnTo>
                  <a:lnTo>
                    <a:pt x="1177" y="2443"/>
                  </a:lnTo>
                  <a:lnTo>
                    <a:pt x="1213" y="2449"/>
                  </a:lnTo>
                  <a:lnTo>
                    <a:pt x="1246" y="2455"/>
                  </a:lnTo>
                  <a:lnTo>
                    <a:pt x="1278" y="2462"/>
                  </a:lnTo>
                  <a:lnTo>
                    <a:pt x="1307" y="2470"/>
                  </a:lnTo>
                  <a:lnTo>
                    <a:pt x="1331" y="2479"/>
                  </a:lnTo>
                  <a:lnTo>
                    <a:pt x="1351" y="2489"/>
                  </a:lnTo>
                  <a:lnTo>
                    <a:pt x="1366" y="2501"/>
                  </a:lnTo>
                  <a:lnTo>
                    <a:pt x="1375" y="2512"/>
                  </a:lnTo>
                  <a:lnTo>
                    <a:pt x="1378" y="2526"/>
                  </a:lnTo>
                  <a:lnTo>
                    <a:pt x="1375" y="2539"/>
                  </a:lnTo>
                  <a:lnTo>
                    <a:pt x="1366" y="2551"/>
                  </a:lnTo>
                  <a:lnTo>
                    <a:pt x="1352" y="2563"/>
                  </a:lnTo>
                  <a:lnTo>
                    <a:pt x="1333" y="2573"/>
                  </a:lnTo>
                  <a:lnTo>
                    <a:pt x="1310" y="2582"/>
                  </a:lnTo>
                  <a:lnTo>
                    <a:pt x="1282" y="2590"/>
                  </a:lnTo>
                  <a:lnTo>
                    <a:pt x="1253" y="2597"/>
                  </a:lnTo>
                  <a:lnTo>
                    <a:pt x="1220" y="2603"/>
                  </a:lnTo>
                  <a:lnTo>
                    <a:pt x="1186" y="2609"/>
                  </a:lnTo>
                  <a:lnTo>
                    <a:pt x="1150" y="2614"/>
                  </a:lnTo>
                  <a:lnTo>
                    <a:pt x="1114" y="2618"/>
                  </a:lnTo>
                  <a:lnTo>
                    <a:pt x="1077" y="2621"/>
                  </a:lnTo>
                  <a:lnTo>
                    <a:pt x="1040" y="2625"/>
                  </a:lnTo>
                  <a:lnTo>
                    <a:pt x="1005" y="2628"/>
                  </a:lnTo>
                  <a:lnTo>
                    <a:pt x="971" y="2629"/>
                  </a:lnTo>
                  <a:lnTo>
                    <a:pt x="939" y="2631"/>
                  </a:lnTo>
                  <a:lnTo>
                    <a:pt x="908" y="2632"/>
                  </a:lnTo>
                  <a:lnTo>
                    <a:pt x="938" y="2632"/>
                  </a:lnTo>
                  <a:lnTo>
                    <a:pt x="969" y="2632"/>
                  </a:lnTo>
                  <a:lnTo>
                    <a:pt x="1001" y="2633"/>
                  </a:lnTo>
                  <a:lnTo>
                    <a:pt x="1035" y="2634"/>
                  </a:lnTo>
                  <a:lnTo>
                    <a:pt x="1070" y="2636"/>
                  </a:lnTo>
                  <a:lnTo>
                    <a:pt x="1105" y="2638"/>
                  </a:lnTo>
                  <a:lnTo>
                    <a:pt x="1139" y="2642"/>
                  </a:lnTo>
                  <a:lnTo>
                    <a:pt x="1171" y="2646"/>
                  </a:lnTo>
                  <a:lnTo>
                    <a:pt x="1202" y="2651"/>
                  </a:lnTo>
                  <a:lnTo>
                    <a:pt x="1232" y="2657"/>
                  </a:lnTo>
                  <a:lnTo>
                    <a:pt x="1257" y="2665"/>
                  </a:lnTo>
                  <a:lnTo>
                    <a:pt x="1279" y="2673"/>
                  </a:lnTo>
                  <a:lnTo>
                    <a:pt x="1298" y="2683"/>
                  </a:lnTo>
                  <a:lnTo>
                    <a:pt x="1312" y="2693"/>
                  </a:lnTo>
                  <a:lnTo>
                    <a:pt x="1320" y="2706"/>
                  </a:lnTo>
                  <a:lnTo>
                    <a:pt x="1323" y="2721"/>
                  </a:lnTo>
                  <a:lnTo>
                    <a:pt x="1321" y="2742"/>
                  </a:lnTo>
                  <a:lnTo>
                    <a:pt x="1314" y="2762"/>
                  </a:lnTo>
                  <a:lnTo>
                    <a:pt x="1302" y="2780"/>
                  </a:lnTo>
                  <a:lnTo>
                    <a:pt x="1288" y="2795"/>
                  </a:lnTo>
                  <a:lnTo>
                    <a:pt x="1271" y="2807"/>
                  </a:lnTo>
                  <a:lnTo>
                    <a:pt x="1251" y="2813"/>
                  </a:lnTo>
                  <a:lnTo>
                    <a:pt x="1228" y="2816"/>
                  </a:lnTo>
                  <a:lnTo>
                    <a:pt x="584" y="2816"/>
                  </a:lnTo>
                  <a:lnTo>
                    <a:pt x="562" y="2813"/>
                  </a:lnTo>
                  <a:lnTo>
                    <a:pt x="542" y="2807"/>
                  </a:lnTo>
                  <a:lnTo>
                    <a:pt x="524" y="2795"/>
                  </a:lnTo>
                  <a:lnTo>
                    <a:pt x="509" y="2780"/>
                  </a:lnTo>
                  <a:lnTo>
                    <a:pt x="499" y="2762"/>
                  </a:lnTo>
                  <a:lnTo>
                    <a:pt x="491" y="2742"/>
                  </a:lnTo>
                  <a:lnTo>
                    <a:pt x="489" y="2721"/>
                  </a:lnTo>
                  <a:lnTo>
                    <a:pt x="491" y="2707"/>
                  </a:lnTo>
                  <a:lnTo>
                    <a:pt x="498" y="2696"/>
                  </a:lnTo>
                  <a:lnTo>
                    <a:pt x="506" y="2686"/>
                  </a:lnTo>
                  <a:lnTo>
                    <a:pt x="515" y="2676"/>
                  </a:lnTo>
                  <a:lnTo>
                    <a:pt x="526" y="2667"/>
                  </a:lnTo>
                  <a:lnTo>
                    <a:pt x="534" y="2657"/>
                  </a:lnTo>
                  <a:lnTo>
                    <a:pt x="541" y="2647"/>
                  </a:lnTo>
                  <a:lnTo>
                    <a:pt x="543" y="2634"/>
                  </a:lnTo>
                  <a:lnTo>
                    <a:pt x="541" y="2625"/>
                  </a:lnTo>
                  <a:lnTo>
                    <a:pt x="533" y="2616"/>
                  </a:lnTo>
                  <a:lnTo>
                    <a:pt x="524" y="2608"/>
                  </a:lnTo>
                  <a:lnTo>
                    <a:pt x="510" y="2600"/>
                  </a:lnTo>
                  <a:lnTo>
                    <a:pt x="496" y="2593"/>
                  </a:lnTo>
                  <a:lnTo>
                    <a:pt x="482" y="2584"/>
                  </a:lnTo>
                  <a:lnTo>
                    <a:pt x="467" y="2576"/>
                  </a:lnTo>
                  <a:lnTo>
                    <a:pt x="454" y="2565"/>
                  </a:lnTo>
                  <a:lnTo>
                    <a:pt x="444" y="2555"/>
                  </a:lnTo>
                  <a:lnTo>
                    <a:pt x="436" y="2541"/>
                  </a:lnTo>
                  <a:lnTo>
                    <a:pt x="434" y="2526"/>
                  </a:lnTo>
                  <a:lnTo>
                    <a:pt x="436" y="2511"/>
                  </a:lnTo>
                  <a:lnTo>
                    <a:pt x="443" y="2497"/>
                  </a:lnTo>
                  <a:lnTo>
                    <a:pt x="453" y="2486"/>
                  </a:lnTo>
                  <a:lnTo>
                    <a:pt x="465" y="2476"/>
                  </a:lnTo>
                  <a:lnTo>
                    <a:pt x="478" y="2467"/>
                  </a:lnTo>
                  <a:lnTo>
                    <a:pt x="492" y="2458"/>
                  </a:lnTo>
                  <a:lnTo>
                    <a:pt x="506" y="2450"/>
                  </a:lnTo>
                  <a:lnTo>
                    <a:pt x="518" y="2442"/>
                  </a:lnTo>
                  <a:lnTo>
                    <a:pt x="528" y="2435"/>
                  </a:lnTo>
                  <a:lnTo>
                    <a:pt x="534" y="2426"/>
                  </a:lnTo>
                  <a:lnTo>
                    <a:pt x="538" y="2418"/>
                  </a:lnTo>
                  <a:lnTo>
                    <a:pt x="536" y="2406"/>
                  </a:lnTo>
                  <a:lnTo>
                    <a:pt x="530" y="2397"/>
                  </a:lnTo>
                  <a:lnTo>
                    <a:pt x="523" y="2387"/>
                  </a:lnTo>
                  <a:lnTo>
                    <a:pt x="513" y="2378"/>
                  </a:lnTo>
                  <a:lnTo>
                    <a:pt x="504" y="2368"/>
                  </a:lnTo>
                  <a:lnTo>
                    <a:pt x="496" y="2358"/>
                  </a:lnTo>
                  <a:lnTo>
                    <a:pt x="491" y="2347"/>
                  </a:lnTo>
                  <a:lnTo>
                    <a:pt x="489" y="2334"/>
                  </a:lnTo>
                  <a:lnTo>
                    <a:pt x="491" y="2311"/>
                  </a:lnTo>
                  <a:lnTo>
                    <a:pt x="501" y="2289"/>
                  </a:lnTo>
                  <a:lnTo>
                    <a:pt x="501" y="2281"/>
                  </a:lnTo>
                  <a:lnTo>
                    <a:pt x="495" y="2161"/>
                  </a:lnTo>
                  <a:lnTo>
                    <a:pt x="493" y="2132"/>
                  </a:lnTo>
                  <a:lnTo>
                    <a:pt x="486" y="2099"/>
                  </a:lnTo>
                  <a:lnTo>
                    <a:pt x="474" y="2064"/>
                  </a:lnTo>
                  <a:lnTo>
                    <a:pt x="459" y="2027"/>
                  </a:lnTo>
                  <a:lnTo>
                    <a:pt x="442" y="1987"/>
                  </a:lnTo>
                  <a:lnTo>
                    <a:pt x="420" y="1946"/>
                  </a:lnTo>
                  <a:lnTo>
                    <a:pt x="397" y="1904"/>
                  </a:lnTo>
                  <a:lnTo>
                    <a:pt x="372" y="1860"/>
                  </a:lnTo>
                  <a:lnTo>
                    <a:pt x="345" y="1817"/>
                  </a:lnTo>
                  <a:lnTo>
                    <a:pt x="318" y="1771"/>
                  </a:lnTo>
                  <a:lnTo>
                    <a:pt x="285" y="1716"/>
                  </a:lnTo>
                  <a:lnTo>
                    <a:pt x="251" y="1659"/>
                  </a:lnTo>
                  <a:lnTo>
                    <a:pt x="217" y="1600"/>
                  </a:lnTo>
                  <a:lnTo>
                    <a:pt x="184" y="1538"/>
                  </a:lnTo>
                  <a:lnTo>
                    <a:pt x="151" y="1474"/>
                  </a:lnTo>
                  <a:lnTo>
                    <a:pt x="120" y="1410"/>
                  </a:lnTo>
                  <a:lnTo>
                    <a:pt x="92" y="1343"/>
                  </a:lnTo>
                  <a:lnTo>
                    <a:pt x="66" y="1275"/>
                  </a:lnTo>
                  <a:lnTo>
                    <a:pt x="43" y="1205"/>
                  </a:lnTo>
                  <a:lnTo>
                    <a:pt x="25" y="1133"/>
                  </a:lnTo>
                  <a:lnTo>
                    <a:pt x="12" y="1060"/>
                  </a:lnTo>
                  <a:lnTo>
                    <a:pt x="2" y="986"/>
                  </a:lnTo>
                  <a:lnTo>
                    <a:pt x="0" y="909"/>
                  </a:lnTo>
                  <a:lnTo>
                    <a:pt x="3" y="831"/>
                  </a:lnTo>
                  <a:lnTo>
                    <a:pt x="13" y="755"/>
                  </a:lnTo>
                  <a:lnTo>
                    <a:pt x="29" y="681"/>
                  </a:lnTo>
                  <a:lnTo>
                    <a:pt x="51" y="608"/>
                  </a:lnTo>
                  <a:lnTo>
                    <a:pt x="78" y="538"/>
                  </a:lnTo>
                  <a:lnTo>
                    <a:pt x="111" y="473"/>
                  </a:lnTo>
                  <a:lnTo>
                    <a:pt x="149" y="409"/>
                  </a:lnTo>
                  <a:lnTo>
                    <a:pt x="192" y="350"/>
                  </a:lnTo>
                  <a:lnTo>
                    <a:pt x="240" y="294"/>
                  </a:lnTo>
                  <a:lnTo>
                    <a:pt x="292" y="242"/>
                  </a:lnTo>
                  <a:lnTo>
                    <a:pt x="348" y="194"/>
                  </a:lnTo>
                  <a:lnTo>
                    <a:pt x="407" y="151"/>
                  </a:lnTo>
                  <a:lnTo>
                    <a:pt x="470" y="112"/>
                  </a:lnTo>
                  <a:lnTo>
                    <a:pt x="536" y="79"/>
                  </a:lnTo>
                  <a:lnTo>
                    <a:pt x="605" y="52"/>
                  </a:lnTo>
                  <a:lnTo>
                    <a:pt x="677" y="30"/>
                  </a:lnTo>
                  <a:lnTo>
                    <a:pt x="751" y="14"/>
                  </a:lnTo>
                  <a:lnTo>
                    <a:pt x="827" y="4"/>
                  </a:lnTo>
                  <a:lnTo>
                    <a:pt x="905" y="0"/>
                  </a:lnTo>
                  <a:close/>
                </a:path>
              </a:pathLst>
            </a:custGeom>
            <a:grpFill/>
            <a:ln w="0">
              <a:noFill/>
              <a:prstDash val="solid"/>
              <a:round/>
              <a:headEnd/>
              <a:tailEnd/>
            </a:ln>
          </p:spPr>
          <p:txBody>
            <a:bodyPr vert="horz" wrap="square" lIns="91416" tIns="45708" rIns="91416" bIns="45708" numCol="1" anchor="t" anchorCtr="0" compatLnSpc="1">
              <a:prstTxWarp prst="textNoShape">
                <a:avLst/>
              </a:prstTxWarp>
            </a:bodyPr>
            <a:lstStyle/>
            <a:p>
              <a:pPr defTabSz="914126"/>
              <a:endParaRPr lang="en-US" sz="1799">
                <a:solidFill>
                  <a:prstClr val="black"/>
                </a:solidFill>
                <a:latin typeface="+mj-lt"/>
              </a:endParaRPr>
            </a:p>
          </p:txBody>
        </p:sp>
        <p:sp>
          <p:nvSpPr>
            <p:cNvPr id="39" name="Freeform 7"/>
            <p:cNvSpPr>
              <a:spLocks/>
            </p:cNvSpPr>
            <p:nvPr/>
          </p:nvSpPr>
          <p:spPr bwMode="auto">
            <a:xfrm>
              <a:off x="1002" y="390"/>
              <a:ext cx="40" cy="58"/>
            </a:xfrm>
            <a:custGeom>
              <a:avLst/>
              <a:gdLst>
                <a:gd name="T0" fmla="*/ 318 w 442"/>
                <a:gd name="T1" fmla="*/ 0 h 640"/>
                <a:gd name="T2" fmla="*/ 344 w 442"/>
                <a:gd name="T3" fmla="*/ 4 h 640"/>
                <a:gd name="T4" fmla="*/ 369 w 442"/>
                <a:gd name="T5" fmla="*/ 13 h 640"/>
                <a:gd name="T6" fmla="*/ 391 w 442"/>
                <a:gd name="T7" fmla="*/ 27 h 640"/>
                <a:gd name="T8" fmla="*/ 409 w 442"/>
                <a:gd name="T9" fmla="*/ 45 h 640"/>
                <a:gd name="T10" fmla="*/ 424 w 442"/>
                <a:gd name="T11" fmla="*/ 65 h 640"/>
                <a:gd name="T12" fmla="*/ 435 w 442"/>
                <a:gd name="T13" fmla="*/ 87 h 640"/>
                <a:gd name="T14" fmla="*/ 441 w 442"/>
                <a:gd name="T15" fmla="*/ 111 h 640"/>
                <a:gd name="T16" fmla="*/ 442 w 442"/>
                <a:gd name="T17" fmla="*/ 137 h 640"/>
                <a:gd name="T18" fmla="*/ 438 w 442"/>
                <a:gd name="T19" fmla="*/ 162 h 640"/>
                <a:gd name="T20" fmla="*/ 429 w 442"/>
                <a:gd name="T21" fmla="*/ 187 h 640"/>
                <a:gd name="T22" fmla="*/ 246 w 442"/>
                <a:gd name="T23" fmla="*/ 566 h 640"/>
                <a:gd name="T24" fmla="*/ 233 w 442"/>
                <a:gd name="T25" fmla="*/ 588 h 640"/>
                <a:gd name="T26" fmla="*/ 216 w 442"/>
                <a:gd name="T27" fmla="*/ 607 h 640"/>
                <a:gd name="T28" fmla="*/ 197 w 442"/>
                <a:gd name="T29" fmla="*/ 620 h 640"/>
                <a:gd name="T30" fmla="*/ 176 w 442"/>
                <a:gd name="T31" fmla="*/ 631 h 640"/>
                <a:gd name="T32" fmla="*/ 153 w 442"/>
                <a:gd name="T33" fmla="*/ 637 h 640"/>
                <a:gd name="T34" fmla="*/ 129 w 442"/>
                <a:gd name="T35" fmla="*/ 640 h 640"/>
                <a:gd name="T36" fmla="*/ 101 w 442"/>
                <a:gd name="T37" fmla="*/ 636 h 640"/>
                <a:gd name="T38" fmla="*/ 73 w 442"/>
                <a:gd name="T39" fmla="*/ 627 h 640"/>
                <a:gd name="T40" fmla="*/ 50 w 442"/>
                <a:gd name="T41" fmla="*/ 613 h 640"/>
                <a:gd name="T42" fmla="*/ 32 w 442"/>
                <a:gd name="T43" fmla="*/ 596 h 640"/>
                <a:gd name="T44" fmla="*/ 17 w 442"/>
                <a:gd name="T45" fmla="*/ 576 h 640"/>
                <a:gd name="T46" fmla="*/ 7 w 442"/>
                <a:gd name="T47" fmla="*/ 552 h 640"/>
                <a:gd name="T48" fmla="*/ 2 w 442"/>
                <a:gd name="T49" fmla="*/ 528 h 640"/>
                <a:gd name="T50" fmla="*/ 0 w 442"/>
                <a:gd name="T51" fmla="*/ 504 h 640"/>
                <a:gd name="T52" fmla="*/ 4 w 442"/>
                <a:gd name="T53" fmla="*/ 478 h 640"/>
                <a:gd name="T54" fmla="*/ 13 w 442"/>
                <a:gd name="T55" fmla="*/ 454 h 640"/>
                <a:gd name="T56" fmla="*/ 196 w 442"/>
                <a:gd name="T57" fmla="*/ 73 h 640"/>
                <a:gd name="T58" fmla="*/ 210 w 442"/>
                <a:gd name="T59" fmla="*/ 51 h 640"/>
                <a:gd name="T60" fmla="*/ 227 w 442"/>
                <a:gd name="T61" fmla="*/ 32 h 640"/>
                <a:gd name="T62" fmla="*/ 248 w 442"/>
                <a:gd name="T63" fmla="*/ 18 h 640"/>
                <a:gd name="T64" fmla="*/ 270 w 442"/>
                <a:gd name="T65" fmla="*/ 8 h 640"/>
                <a:gd name="T66" fmla="*/ 294 w 442"/>
                <a:gd name="T67" fmla="*/ 1 h 640"/>
                <a:gd name="T68" fmla="*/ 318 w 442"/>
                <a:gd name="T69" fmla="*/ 0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42" h="640">
                  <a:moveTo>
                    <a:pt x="318" y="0"/>
                  </a:moveTo>
                  <a:lnTo>
                    <a:pt x="344" y="4"/>
                  </a:lnTo>
                  <a:lnTo>
                    <a:pt x="369" y="13"/>
                  </a:lnTo>
                  <a:lnTo>
                    <a:pt x="391" y="27"/>
                  </a:lnTo>
                  <a:lnTo>
                    <a:pt x="409" y="45"/>
                  </a:lnTo>
                  <a:lnTo>
                    <a:pt x="424" y="65"/>
                  </a:lnTo>
                  <a:lnTo>
                    <a:pt x="435" y="87"/>
                  </a:lnTo>
                  <a:lnTo>
                    <a:pt x="441" y="111"/>
                  </a:lnTo>
                  <a:lnTo>
                    <a:pt x="442" y="137"/>
                  </a:lnTo>
                  <a:lnTo>
                    <a:pt x="438" y="162"/>
                  </a:lnTo>
                  <a:lnTo>
                    <a:pt x="429" y="187"/>
                  </a:lnTo>
                  <a:lnTo>
                    <a:pt x="246" y="566"/>
                  </a:lnTo>
                  <a:lnTo>
                    <a:pt x="233" y="588"/>
                  </a:lnTo>
                  <a:lnTo>
                    <a:pt x="216" y="607"/>
                  </a:lnTo>
                  <a:lnTo>
                    <a:pt x="197" y="620"/>
                  </a:lnTo>
                  <a:lnTo>
                    <a:pt x="176" y="631"/>
                  </a:lnTo>
                  <a:lnTo>
                    <a:pt x="153" y="637"/>
                  </a:lnTo>
                  <a:lnTo>
                    <a:pt x="129" y="640"/>
                  </a:lnTo>
                  <a:lnTo>
                    <a:pt x="101" y="636"/>
                  </a:lnTo>
                  <a:lnTo>
                    <a:pt x="73" y="627"/>
                  </a:lnTo>
                  <a:lnTo>
                    <a:pt x="50" y="613"/>
                  </a:lnTo>
                  <a:lnTo>
                    <a:pt x="32" y="596"/>
                  </a:lnTo>
                  <a:lnTo>
                    <a:pt x="17" y="576"/>
                  </a:lnTo>
                  <a:lnTo>
                    <a:pt x="7" y="552"/>
                  </a:lnTo>
                  <a:lnTo>
                    <a:pt x="2" y="528"/>
                  </a:lnTo>
                  <a:lnTo>
                    <a:pt x="0" y="504"/>
                  </a:lnTo>
                  <a:lnTo>
                    <a:pt x="4" y="478"/>
                  </a:lnTo>
                  <a:lnTo>
                    <a:pt x="13" y="454"/>
                  </a:lnTo>
                  <a:lnTo>
                    <a:pt x="196" y="73"/>
                  </a:lnTo>
                  <a:lnTo>
                    <a:pt x="210" y="51"/>
                  </a:lnTo>
                  <a:lnTo>
                    <a:pt x="227" y="32"/>
                  </a:lnTo>
                  <a:lnTo>
                    <a:pt x="248" y="18"/>
                  </a:lnTo>
                  <a:lnTo>
                    <a:pt x="270" y="8"/>
                  </a:lnTo>
                  <a:lnTo>
                    <a:pt x="294" y="1"/>
                  </a:lnTo>
                  <a:lnTo>
                    <a:pt x="318" y="0"/>
                  </a:lnTo>
                  <a:close/>
                </a:path>
              </a:pathLst>
            </a:custGeom>
            <a:grpFill/>
            <a:ln w="0">
              <a:noFill/>
              <a:prstDash val="solid"/>
              <a:round/>
              <a:headEnd/>
              <a:tailEnd/>
            </a:ln>
          </p:spPr>
          <p:txBody>
            <a:bodyPr vert="horz" wrap="square" lIns="91416" tIns="45708" rIns="91416" bIns="45708" numCol="1" anchor="t" anchorCtr="0" compatLnSpc="1">
              <a:prstTxWarp prst="textNoShape">
                <a:avLst/>
              </a:prstTxWarp>
            </a:bodyPr>
            <a:lstStyle/>
            <a:p>
              <a:pPr defTabSz="914126"/>
              <a:endParaRPr lang="en-US" sz="1799">
                <a:solidFill>
                  <a:prstClr val="black"/>
                </a:solidFill>
                <a:latin typeface="+mj-lt"/>
              </a:endParaRPr>
            </a:p>
          </p:txBody>
        </p:sp>
        <p:sp>
          <p:nvSpPr>
            <p:cNvPr id="40" name="Freeform 8"/>
            <p:cNvSpPr>
              <a:spLocks/>
            </p:cNvSpPr>
            <p:nvPr/>
          </p:nvSpPr>
          <p:spPr bwMode="auto">
            <a:xfrm>
              <a:off x="882" y="390"/>
              <a:ext cx="40" cy="58"/>
            </a:xfrm>
            <a:custGeom>
              <a:avLst/>
              <a:gdLst>
                <a:gd name="T0" fmla="*/ 123 w 442"/>
                <a:gd name="T1" fmla="*/ 0 h 640"/>
                <a:gd name="T2" fmla="*/ 148 w 442"/>
                <a:gd name="T3" fmla="*/ 1 h 640"/>
                <a:gd name="T4" fmla="*/ 173 w 442"/>
                <a:gd name="T5" fmla="*/ 8 h 640"/>
                <a:gd name="T6" fmla="*/ 195 w 442"/>
                <a:gd name="T7" fmla="*/ 18 h 640"/>
                <a:gd name="T8" fmla="*/ 215 w 442"/>
                <a:gd name="T9" fmla="*/ 32 h 640"/>
                <a:gd name="T10" fmla="*/ 233 w 442"/>
                <a:gd name="T11" fmla="*/ 51 h 640"/>
                <a:gd name="T12" fmla="*/ 247 w 442"/>
                <a:gd name="T13" fmla="*/ 73 h 640"/>
                <a:gd name="T14" fmla="*/ 429 w 442"/>
                <a:gd name="T15" fmla="*/ 454 h 640"/>
                <a:gd name="T16" fmla="*/ 439 w 442"/>
                <a:gd name="T17" fmla="*/ 478 h 640"/>
                <a:gd name="T18" fmla="*/ 442 w 442"/>
                <a:gd name="T19" fmla="*/ 504 h 640"/>
                <a:gd name="T20" fmla="*/ 441 w 442"/>
                <a:gd name="T21" fmla="*/ 528 h 640"/>
                <a:gd name="T22" fmla="*/ 436 w 442"/>
                <a:gd name="T23" fmla="*/ 552 h 640"/>
                <a:gd name="T24" fmla="*/ 425 w 442"/>
                <a:gd name="T25" fmla="*/ 576 h 640"/>
                <a:gd name="T26" fmla="*/ 410 w 442"/>
                <a:gd name="T27" fmla="*/ 596 h 640"/>
                <a:gd name="T28" fmla="*/ 391 w 442"/>
                <a:gd name="T29" fmla="*/ 613 h 640"/>
                <a:gd name="T30" fmla="*/ 369 w 442"/>
                <a:gd name="T31" fmla="*/ 627 h 640"/>
                <a:gd name="T32" fmla="*/ 351 w 442"/>
                <a:gd name="T33" fmla="*/ 634 h 640"/>
                <a:gd name="T34" fmla="*/ 332 w 442"/>
                <a:gd name="T35" fmla="*/ 638 h 640"/>
                <a:gd name="T36" fmla="*/ 313 w 442"/>
                <a:gd name="T37" fmla="*/ 640 h 640"/>
                <a:gd name="T38" fmla="*/ 289 w 442"/>
                <a:gd name="T39" fmla="*/ 637 h 640"/>
                <a:gd name="T40" fmla="*/ 267 w 442"/>
                <a:gd name="T41" fmla="*/ 631 h 640"/>
                <a:gd name="T42" fmla="*/ 244 w 442"/>
                <a:gd name="T43" fmla="*/ 620 h 640"/>
                <a:gd name="T44" fmla="*/ 225 w 442"/>
                <a:gd name="T45" fmla="*/ 607 h 640"/>
                <a:gd name="T46" fmla="*/ 210 w 442"/>
                <a:gd name="T47" fmla="*/ 588 h 640"/>
                <a:gd name="T48" fmla="*/ 196 w 442"/>
                <a:gd name="T49" fmla="*/ 566 h 640"/>
                <a:gd name="T50" fmla="*/ 13 w 442"/>
                <a:gd name="T51" fmla="*/ 187 h 640"/>
                <a:gd name="T52" fmla="*/ 5 w 442"/>
                <a:gd name="T53" fmla="*/ 162 h 640"/>
                <a:gd name="T54" fmla="*/ 0 w 442"/>
                <a:gd name="T55" fmla="*/ 137 h 640"/>
                <a:gd name="T56" fmla="*/ 2 w 442"/>
                <a:gd name="T57" fmla="*/ 111 h 640"/>
                <a:gd name="T58" fmla="*/ 8 w 442"/>
                <a:gd name="T59" fmla="*/ 87 h 640"/>
                <a:gd name="T60" fmla="*/ 17 w 442"/>
                <a:gd name="T61" fmla="*/ 65 h 640"/>
                <a:gd name="T62" fmla="*/ 32 w 442"/>
                <a:gd name="T63" fmla="*/ 45 h 640"/>
                <a:gd name="T64" fmla="*/ 51 w 442"/>
                <a:gd name="T65" fmla="*/ 27 h 640"/>
                <a:gd name="T66" fmla="*/ 73 w 442"/>
                <a:gd name="T67" fmla="*/ 13 h 640"/>
                <a:gd name="T68" fmla="*/ 98 w 442"/>
                <a:gd name="T69" fmla="*/ 4 h 640"/>
                <a:gd name="T70" fmla="*/ 123 w 442"/>
                <a:gd name="T71" fmla="*/ 0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42" h="640">
                  <a:moveTo>
                    <a:pt x="123" y="0"/>
                  </a:moveTo>
                  <a:lnTo>
                    <a:pt x="148" y="1"/>
                  </a:lnTo>
                  <a:lnTo>
                    <a:pt x="173" y="8"/>
                  </a:lnTo>
                  <a:lnTo>
                    <a:pt x="195" y="18"/>
                  </a:lnTo>
                  <a:lnTo>
                    <a:pt x="215" y="32"/>
                  </a:lnTo>
                  <a:lnTo>
                    <a:pt x="233" y="51"/>
                  </a:lnTo>
                  <a:lnTo>
                    <a:pt x="247" y="73"/>
                  </a:lnTo>
                  <a:lnTo>
                    <a:pt x="429" y="454"/>
                  </a:lnTo>
                  <a:lnTo>
                    <a:pt x="439" y="478"/>
                  </a:lnTo>
                  <a:lnTo>
                    <a:pt x="442" y="504"/>
                  </a:lnTo>
                  <a:lnTo>
                    <a:pt x="441" y="528"/>
                  </a:lnTo>
                  <a:lnTo>
                    <a:pt x="436" y="552"/>
                  </a:lnTo>
                  <a:lnTo>
                    <a:pt x="425" y="576"/>
                  </a:lnTo>
                  <a:lnTo>
                    <a:pt x="410" y="596"/>
                  </a:lnTo>
                  <a:lnTo>
                    <a:pt x="391" y="613"/>
                  </a:lnTo>
                  <a:lnTo>
                    <a:pt x="369" y="627"/>
                  </a:lnTo>
                  <a:lnTo>
                    <a:pt x="351" y="634"/>
                  </a:lnTo>
                  <a:lnTo>
                    <a:pt x="332" y="638"/>
                  </a:lnTo>
                  <a:lnTo>
                    <a:pt x="313" y="640"/>
                  </a:lnTo>
                  <a:lnTo>
                    <a:pt x="289" y="637"/>
                  </a:lnTo>
                  <a:lnTo>
                    <a:pt x="267" y="631"/>
                  </a:lnTo>
                  <a:lnTo>
                    <a:pt x="244" y="620"/>
                  </a:lnTo>
                  <a:lnTo>
                    <a:pt x="225" y="607"/>
                  </a:lnTo>
                  <a:lnTo>
                    <a:pt x="210" y="588"/>
                  </a:lnTo>
                  <a:lnTo>
                    <a:pt x="196" y="566"/>
                  </a:lnTo>
                  <a:lnTo>
                    <a:pt x="13" y="187"/>
                  </a:lnTo>
                  <a:lnTo>
                    <a:pt x="5" y="162"/>
                  </a:lnTo>
                  <a:lnTo>
                    <a:pt x="0" y="137"/>
                  </a:lnTo>
                  <a:lnTo>
                    <a:pt x="2" y="111"/>
                  </a:lnTo>
                  <a:lnTo>
                    <a:pt x="8" y="87"/>
                  </a:lnTo>
                  <a:lnTo>
                    <a:pt x="17" y="65"/>
                  </a:lnTo>
                  <a:lnTo>
                    <a:pt x="32" y="45"/>
                  </a:lnTo>
                  <a:lnTo>
                    <a:pt x="51" y="27"/>
                  </a:lnTo>
                  <a:lnTo>
                    <a:pt x="73" y="13"/>
                  </a:lnTo>
                  <a:lnTo>
                    <a:pt x="98" y="4"/>
                  </a:lnTo>
                  <a:lnTo>
                    <a:pt x="123" y="0"/>
                  </a:lnTo>
                  <a:close/>
                </a:path>
              </a:pathLst>
            </a:custGeom>
            <a:grpFill/>
            <a:ln w="0">
              <a:noFill/>
              <a:prstDash val="solid"/>
              <a:round/>
              <a:headEnd/>
              <a:tailEnd/>
            </a:ln>
          </p:spPr>
          <p:txBody>
            <a:bodyPr vert="horz" wrap="square" lIns="91416" tIns="45708" rIns="91416" bIns="45708" numCol="1" anchor="t" anchorCtr="0" compatLnSpc="1">
              <a:prstTxWarp prst="textNoShape">
                <a:avLst/>
              </a:prstTxWarp>
            </a:bodyPr>
            <a:lstStyle/>
            <a:p>
              <a:pPr defTabSz="914126"/>
              <a:endParaRPr lang="en-US" sz="1799">
                <a:solidFill>
                  <a:prstClr val="black"/>
                </a:solidFill>
                <a:latin typeface="+mj-lt"/>
              </a:endParaRPr>
            </a:p>
          </p:txBody>
        </p:sp>
        <p:sp>
          <p:nvSpPr>
            <p:cNvPr id="41" name="Freeform 9"/>
            <p:cNvSpPr>
              <a:spLocks/>
            </p:cNvSpPr>
            <p:nvPr/>
          </p:nvSpPr>
          <p:spPr bwMode="auto">
            <a:xfrm>
              <a:off x="1057" y="501"/>
              <a:ext cx="59" cy="36"/>
            </a:xfrm>
            <a:custGeom>
              <a:avLst/>
              <a:gdLst>
                <a:gd name="T0" fmla="*/ 534 w 656"/>
                <a:gd name="T1" fmla="*/ 0 h 398"/>
                <a:gd name="T2" fmla="*/ 558 w 656"/>
                <a:gd name="T3" fmla="*/ 3 h 398"/>
                <a:gd name="T4" fmla="*/ 583 w 656"/>
                <a:gd name="T5" fmla="*/ 13 h 398"/>
                <a:gd name="T6" fmla="*/ 604 w 656"/>
                <a:gd name="T7" fmla="*/ 26 h 398"/>
                <a:gd name="T8" fmla="*/ 622 w 656"/>
                <a:gd name="T9" fmla="*/ 43 h 398"/>
                <a:gd name="T10" fmla="*/ 637 w 656"/>
                <a:gd name="T11" fmla="*/ 63 h 398"/>
                <a:gd name="T12" fmla="*/ 648 w 656"/>
                <a:gd name="T13" fmla="*/ 87 h 398"/>
                <a:gd name="T14" fmla="*/ 654 w 656"/>
                <a:gd name="T15" fmla="*/ 112 h 398"/>
                <a:gd name="T16" fmla="*/ 656 w 656"/>
                <a:gd name="T17" fmla="*/ 138 h 398"/>
                <a:gd name="T18" fmla="*/ 651 w 656"/>
                <a:gd name="T19" fmla="*/ 162 h 398"/>
                <a:gd name="T20" fmla="*/ 642 w 656"/>
                <a:gd name="T21" fmla="*/ 186 h 398"/>
                <a:gd name="T22" fmla="*/ 629 w 656"/>
                <a:gd name="T23" fmla="*/ 207 h 398"/>
                <a:gd name="T24" fmla="*/ 612 w 656"/>
                <a:gd name="T25" fmla="*/ 226 h 398"/>
                <a:gd name="T26" fmla="*/ 592 w 656"/>
                <a:gd name="T27" fmla="*/ 241 h 398"/>
                <a:gd name="T28" fmla="*/ 568 w 656"/>
                <a:gd name="T29" fmla="*/ 252 h 398"/>
                <a:gd name="T30" fmla="*/ 171 w 656"/>
                <a:gd name="T31" fmla="*/ 391 h 398"/>
                <a:gd name="T32" fmla="*/ 150 w 656"/>
                <a:gd name="T33" fmla="*/ 397 h 398"/>
                <a:gd name="T34" fmla="*/ 128 w 656"/>
                <a:gd name="T35" fmla="*/ 398 h 398"/>
                <a:gd name="T36" fmla="*/ 106 w 656"/>
                <a:gd name="T37" fmla="*/ 397 h 398"/>
                <a:gd name="T38" fmla="*/ 84 w 656"/>
                <a:gd name="T39" fmla="*/ 390 h 398"/>
                <a:gd name="T40" fmla="*/ 64 w 656"/>
                <a:gd name="T41" fmla="*/ 381 h 398"/>
                <a:gd name="T42" fmla="*/ 45 w 656"/>
                <a:gd name="T43" fmla="*/ 368 h 398"/>
                <a:gd name="T44" fmla="*/ 29 w 656"/>
                <a:gd name="T45" fmla="*/ 352 h 398"/>
                <a:gd name="T46" fmla="*/ 17 w 656"/>
                <a:gd name="T47" fmla="*/ 333 h 398"/>
                <a:gd name="T48" fmla="*/ 6 w 656"/>
                <a:gd name="T49" fmla="*/ 311 h 398"/>
                <a:gd name="T50" fmla="*/ 1 w 656"/>
                <a:gd name="T51" fmla="*/ 285 h 398"/>
                <a:gd name="T52" fmla="*/ 0 w 656"/>
                <a:gd name="T53" fmla="*/ 260 h 398"/>
                <a:gd name="T54" fmla="*/ 4 w 656"/>
                <a:gd name="T55" fmla="*/ 234 h 398"/>
                <a:gd name="T56" fmla="*/ 12 w 656"/>
                <a:gd name="T57" fmla="*/ 211 h 398"/>
                <a:gd name="T58" fmla="*/ 25 w 656"/>
                <a:gd name="T59" fmla="*/ 190 h 398"/>
                <a:gd name="T60" fmla="*/ 42 w 656"/>
                <a:gd name="T61" fmla="*/ 172 h 398"/>
                <a:gd name="T62" fmla="*/ 62 w 656"/>
                <a:gd name="T63" fmla="*/ 156 h 398"/>
                <a:gd name="T64" fmla="*/ 86 w 656"/>
                <a:gd name="T65" fmla="*/ 145 h 398"/>
                <a:gd name="T66" fmla="*/ 483 w 656"/>
                <a:gd name="T67" fmla="*/ 6 h 398"/>
                <a:gd name="T68" fmla="*/ 509 w 656"/>
                <a:gd name="T69" fmla="*/ 0 h 398"/>
                <a:gd name="T70" fmla="*/ 534 w 656"/>
                <a:gd name="T71" fmla="*/ 0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56" h="398">
                  <a:moveTo>
                    <a:pt x="534" y="0"/>
                  </a:moveTo>
                  <a:lnTo>
                    <a:pt x="558" y="3"/>
                  </a:lnTo>
                  <a:lnTo>
                    <a:pt x="583" y="13"/>
                  </a:lnTo>
                  <a:lnTo>
                    <a:pt x="604" y="26"/>
                  </a:lnTo>
                  <a:lnTo>
                    <a:pt x="622" y="43"/>
                  </a:lnTo>
                  <a:lnTo>
                    <a:pt x="637" y="63"/>
                  </a:lnTo>
                  <a:lnTo>
                    <a:pt x="648" y="87"/>
                  </a:lnTo>
                  <a:lnTo>
                    <a:pt x="654" y="112"/>
                  </a:lnTo>
                  <a:lnTo>
                    <a:pt x="656" y="138"/>
                  </a:lnTo>
                  <a:lnTo>
                    <a:pt x="651" y="162"/>
                  </a:lnTo>
                  <a:lnTo>
                    <a:pt x="642" y="186"/>
                  </a:lnTo>
                  <a:lnTo>
                    <a:pt x="629" y="207"/>
                  </a:lnTo>
                  <a:lnTo>
                    <a:pt x="612" y="226"/>
                  </a:lnTo>
                  <a:lnTo>
                    <a:pt x="592" y="241"/>
                  </a:lnTo>
                  <a:lnTo>
                    <a:pt x="568" y="252"/>
                  </a:lnTo>
                  <a:lnTo>
                    <a:pt x="171" y="391"/>
                  </a:lnTo>
                  <a:lnTo>
                    <a:pt x="150" y="397"/>
                  </a:lnTo>
                  <a:lnTo>
                    <a:pt x="128" y="398"/>
                  </a:lnTo>
                  <a:lnTo>
                    <a:pt x="106" y="397"/>
                  </a:lnTo>
                  <a:lnTo>
                    <a:pt x="84" y="390"/>
                  </a:lnTo>
                  <a:lnTo>
                    <a:pt x="64" y="381"/>
                  </a:lnTo>
                  <a:lnTo>
                    <a:pt x="45" y="368"/>
                  </a:lnTo>
                  <a:lnTo>
                    <a:pt x="29" y="352"/>
                  </a:lnTo>
                  <a:lnTo>
                    <a:pt x="17" y="333"/>
                  </a:lnTo>
                  <a:lnTo>
                    <a:pt x="6" y="311"/>
                  </a:lnTo>
                  <a:lnTo>
                    <a:pt x="1" y="285"/>
                  </a:lnTo>
                  <a:lnTo>
                    <a:pt x="0" y="260"/>
                  </a:lnTo>
                  <a:lnTo>
                    <a:pt x="4" y="234"/>
                  </a:lnTo>
                  <a:lnTo>
                    <a:pt x="12" y="211"/>
                  </a:lnTo>
                  <a:lnTo>
                    <a:pt x="25" y="190"/>
                  </a:lnTo>
                  <a:lnTo>
                    <a:pt x="42" y="172"/>
                  </a:lnTo>
                  <a:lnTo>
                    <a:pt x="62" y="156"/>
                  </a:lnTo>
                  <a:lnTo>
                    <a:pt x="86" y="145"/>
                  </a:lnTo>
                  <a:lnTo>
                    <a:pt x="483" y="6"/>
                  </a:lnTo>
                  <a:lnTo>
                    <a:pt x="509" y="0"/>
                  </a:lnTo>
                  <a:lnTo>
                    <a:pt x="534" y="0"/>
                  </a:lnTo>
                  <a:close/>
                </a:path>
              </a:pathLst>
            </a:custGeom>
            <a:grpFill/>
            <a:ln w="0">
              <a:noFill/>
              <a:prstDash val="solid"/>
              <a:round/>
              <a:headEnd/>
              <a:tailEnd/>
            </a:ln>
          </p:spPr>
          <p:txBody>
            <a:bodyPr vert="horz" wrap="square" lIns="91416" tIns="45708" rIns="91416" bIns="45708" numCol="1" anchor="t" anchorCtr="0" compatLnSpc="1">
              <a:prstTxWarp prst="textNoShape">
                <a:avLst/>
              </a:prstTxWarp>
            </a:bodyPr>
            <a:lstStyle/>
            <a:p>
              <a:pPr defTabSz="914126"/>
              <a:endParaRPr lang="en-US" sz="1799">
                <a:solidFill>
                  <a:prstClr val="black"/>
                </a:solidFill>
                <a:latin typeface="+mj-lt"/>
              </a:endParaRPr>
            </a:p>
          </p:txBody>
        </p:sp>
        <p:sp>
          <p:nvSpPr>
            <p:cNvPr id="42" name="Freeform 10"/>
            <p:cNvSpPr>
              <a:spLocks/>
            </p:cNvSpPr>
            <p:nvPr/>
          </p:nvSpPr>
          <p:spPr bwMode="auto">
            <a:xfrm>
              <a:off x="808" y="501"/>
              <a:ext cx="60" cy="36"/>
            </a:xfrm>
            <a:custGeom>
              <a:avLst/>
              <a:gdLst>
                <a:gd name="T0" fmla="*/ 121 w 656"/>
                <a:gd name="T1" fmla="*/ 0 h 398"/>
                <a:gd name="T2" fmla="*/ 147 w 656"/>
                <a:gd name="T3" fmla="*/ 0 h 398"/>
                <a:gd name="T4" fmla="*/ 172 w 656"/>
                <a:gd name="T5" fmla="*/ 6 h 398"/>
                <a:gd name="T6" fmla="*/ 569 w 656"/>
                <a:gd name="T7" fmla="*/ 145 h 398"/>
                <a:gd name="T8" fmla="*/ 593 w 656"/>
                <a:gd name="T9" fmla="*/ 156 h 398"/>
                <a:gd name="T10" fmla="*/ 614 w 656"/>
                <a:gd name="T11" fmla="*/ 172 h 398"/>
                <a:gd name="T12" fmla="*/ 631 w 656"/>
                <a:gd name="T13" fmla="*/ 190 h 398"/>
                <a:gd name="T14" fmla="*/ 643 w 656"/>
                <a:gd name="T15" fmla="*/ 211 h 398"/>
                <a:gd name="T16" fmla="*/ 652 w 656"/>
                <a:gd name="T17" fmla="*/ 234 h 398"/>
                <a:gd name="T18" fmla="*/ 656 w 656"/>
                <a:gd name="T19" fmla="*/ 260 h 398"/>
                <a:gd name="T20" fmla="*/ 655 w 656"/>
                <a:gd name="T21" fmla="*/ 285 h 398"/>
                <a:gd name="T22" fmla="*/ 649 w 656"/>
                <a:gd name="T23" fmla="*/ 311 h 398"/>
                <a:gd name="T24" fmla="*/ 639 w 656"/>
                <a:gd name="T25" fmla="*/ 333 h 398"/>
                <a:gd name="T26" fmla="*/ 625 w 656"/>
                <a:gd name="T27" fmla="*/ 351 h 398"/>
                <a:gd name="T28" fmla="*/ 609 w 656"/>
                <a:gd name="T29" fmla="*/ 368 h 398"/>
                <a:gd name="T30" fmla="*/ 591 w 656"/>
                <a:gd name="T31" fmla="*/ 381 h 398"/>
                <a:gd name="T32" fmla="*/ 571 w 656"/>
                <a:gd name="T33" fmla="*/ 390 h 398"/>
                <a:gd name="T34" fmla="*/ 549 w 656"/>
                <a:gd name="T35" fmla="*/ 397 h 398"/>
                <a:gd name="T36" fmla="*/ 526 w 656"/>
                <a:gd name="T37" fmla="*/ 398 h 398"/>
                <a:gd name="T38" fmla="*/ 505 w 656"/>
                <a:gd name="T39" fmla="*/ 397 h 398"/>
                <a:gd name="T40" fmla="*/ 484 w 656"/>
                <a:gd name="T41" fmla="*/ 391 h 398"/>
                <a:gd name="T42" fmla="*/ 87 w 656"/>
                <a:gd name="T43" fmla="*/ 252 h 398"/>
                <a:gd name="T44" fmla="*/ 63 w 656"/>
                <a:gd name="T45" fmla="*/ 241 h 398"/>
                <a:gd name="T46" fmla="*/ 42 w 656"/>
                <a:gd name="T47" fmla="*/ 226 h 398"/>
                <a:gd name="T48" fmla="*/ 25 w 656"/>
                <a:gd name="T49" fmla="*/ 207 h 398"/>
                <a:gd name="T50" fmla="*/ 13 w 656"/>
                <a:gd name="T51" fmla="*/ 186 h 398"/>
                <a:gd name="T52" fmla="*/ 4 w 656"/>
                <a:gd name="T53" fmla="*/ 162 h 398"/>
                <a:gd name="T54" fmla="*/ 0 w 656"/>
                <a:gd name="T55" fmla="*/ 138 h 398"/>
                <a:gd name="T56" fmla="*/ 1 w 656"/>
                <a:gd name="T57" fmla="*/ 112 h 398"/>
                <a:gd name="T58" fmla="*/ 7 w 656"/>
                <a:gd name="T59" fmla="*/ 87 h 398"/>
                <a:gd name="T60" fmla="*/ 18 w 656"/>
                <a:gd name="T61" fmla="*/ 63 h 398"/>
                <a:gd name="T62" fmla="*/ 33 w 656"/>
                <a:gd name="T63" fmla="*/ 43 h 398"/>
                <a:gd name="T64" fmla="*/ 52 w 656"/>
                <a:gd name="T65" fmla="*/ 26 h 398"/>
                <a:gd name="T66" fmla="*/ 73 w 656"/>
                <a:gd name="T67" fmla="*/ 13 h 398"/>
                <a:gd name="T68" fmla="*/ 96 w 656"/>
                <a:gd name="T69" fmla="*/ 3 h 398"/>
                <a:gd name="T70" fmla="*/ 121 w 656"/>
                <a:gd name="T71" fmla="*/ 0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56" h="398">
                  <a:moveTo>
                    <a:pt x="121" y="0"/>
                  </a:moveTo>
                  <a:lnTo>
                    <a:pt x="147" y="0"/>
                  </a:lnTo>
                  <a:lnTo>
                    <a:pt x="172" y="6"/>
                  </a:lnTo>
                  <a:lnTo>
                    <a:pt x="569" y="145"/>
                  </a:lnTo>
                  <a:lnTo>
                    <a:pt x="593" y="156"/>
                  </a:lnTo>
                  <a:lnTo>
                    <a:pt x="614" y="172"/>
                  </a:lnTo>
                  <a:lnTo>
                    <a:pt x="631" y="190"/>
                  </a:lnTo>
                  <a:lnTo>
                    <a:pt x="643" y="211"/>
                  </a:lnTo>
                  <a:lnTo>
                    <a:pt x="652" y="234"/>
                  </a:lnTo>
                  <a:lnTo>
                    <a:pt x="656" y="260"/>
                  </a:lnTo>
                  <a:lnTo>
                    <a:pt x="655" y="285"/>
                  </a:lnTo>
                  <a:lnTo>
                    <a:pt x="649" y="311"/>
                  </a:lnTo>
                  <a:lnTo>
                    <a:pt x="639" y="333"/>
                  </a:lnTo>
                  <a:lnTo>
                    <a:pt x="625" y="351"/>
                  </a:lnTo>
                  <a:lnTo>
                    <a:pt x="609" y="368"/>
                  </a:lnTo>
                  <a:lnTo>
                    <a:pt x="591" y="381"/>
                  </a:lnTo>
                  <a:lnTo>
                    <a:pt x="571" y="390"/>
                  </a:lnTo>
                  <a:lnTo>
                    <a:pt x="549" y="397"/>
                  </a:lnTo>
                  <a:lnTo>
                    <a:pt x="526" y="398"/>
                  </a:lnTo>
                  <a:lnTo>
                    <a:pt x="505" y="397"/>
                  </a:lnTo>
                  <a:lnTo>
                    <a:pt x="484" y="391"/>
                  </a:lnTo>
                  <a:lnTo>
                    <a:pt x="87" y="252"/>
                  </a:lnTo>
                  <a:lnTo>
                    <a:pt x="63" y="241"/>
                  </a:lnTo>
                  <a:lnTo>
                    <a:pt x="42" y="226"/>
                  </a:lnTo>
                  <a:lnTo>
                    <a:pt x="25" y="207"/>
                  </a:lnTo>
                  <a:lnTo>
                    <a:pt x="13" y="186"/>
                  </a:lnTo>
                  <a:lnTo>
                    <a:pt x="4" y="162"/>
                  </a:lnTo>
                  <a:lnTo>
                    <a:pt x="0" y="138"/>
                  </a:lnTo>
                  <a:lnTo>
                    <a:pt x="1" y="112"/>
                  </a:lnTo>
                  <a:lnTo>
                    <a:pt x="7" y="87"/>
                  </a:lnTo>
                  <a:lnTo>
                    <a:pt x="18" y="63"/>
                  </a:lnTo>
                  <a:lnTo>
                    <a:pt x="33" y="43"/>
                  </a:lnTo>
                  <a:lnTo>
                    <a:pt x="52" y="26"/>
                  </a:lnTo>
                  <a:lnTo>
                    <a:pt x="73" y="13"/>
                  </a:lnTo>
                  <a:lnTo>
                    <a:pt x="96" y="3"/>
                  </a:lnTo>
                  <a:lnTo>
                    <a:pt x="121" y="0"/>
                  </a:lnTo>
                  <a:close/>
                </a:path>
              </a:pathLst>
            </a:custGeom>
            <a:grpFill/>
            <a:ln w="0">
              <a:noFill/>
              <a:prstDash val="solid"/>
              <a:round/>
              <a:headEnd/>
              <a:tailEnd/>
            </a:ln>
          </p:spPr>
          <p:txBody>
            <a:bodyPr vert="horz" wrap="square" lIns="91416" tIns="45708" rIns="91416" bIns="45708" numCol="1" anchor="t" anchorCtr="0" compatLnSpc="1">
              <a:prstTxWarp prst="textNoShape">
                <a:avLst/>
              </a:prstTxWarp>
            </a:bodyPr>
            <a:lstStyle/>
            <a:p>
              <a:pPr defTabSz="914126"/>
              <a:endParaRPr lang="en-US" sz="1799">
                <a:solidFill>
                  <a:prstClr val="black"/>
                </a:solidFill>
                <a:latin typeface="+mj-lt"/>
              </a:endParaRPr>
            </a:p>
          </p:txBody>
        </p:sp>
      </p:grpSp>
      <p:grpSp>
        <p:nvGrpSpPr>
          <p:cNvPr id="44" name="Group 13"/>
          <p:cNvGrpSpPr>
            <a:grpSpLocks noChangeAspect="1"/>
          </p:cNvGrpSpPr>
          <p:nvPr/>
        </p:nvGrpSpPr>
        <p:grpSpPr bwMode="auto">
          <a:xfrm>
            <a:off x="5074650" y="3947593"/>
            <a:ext cx="288900" cy="427381"/>
            <a:chOff x="689" y="85"/>
            <a:chExt cx="242" cy="358"/>
          </a:xfrm>
          <a:solidFill>
            <a:schemeClr val="accent1"/>
          </a:solidFill>
        </p:grpSpPr>
        <p:sp>
          <p:nvSpPr>
            <p:cNvPr id="47" name="Freeform 15"/>
            <p:cNvSpPr>
              <a:spLocks/>
            </p:cNvSpPr>
            <p:nvPr/>
          </p:nvSpPr>
          <p:spPr bwMode="auto">
            <a:xfrm>
              <a:off x="689" y="85"/>
              <a:ext cx="242" cy="62"/>
            </a:xfrm>
            <a:custGeom>
              <a:avLst/>
              <a:gdLst>
                <a:gd name="T0" fmla="*/ 442 w 2419"/>
                <a:gd name="T1" fmla="*/ 0 h 615"/>
                <a:gd name="T2" fmla="*/ 1977 w 2419"/>
                <a:gd name="T3" fmla="*/ 0 h 615"/>
                <a:gd name="T4" fmla="*/ 2011 w 2419"/>
                <a:gd name="T5" fmla="*/ 4 h 615"/>
                <a:gd name="T6" fmla="*/ 2043 w 2419"/>
                <a:gd name="T7" fmla="*/ 12 h 615"/>
                <a:gd name="T8" fmla="*/ 2072 w 2419"/>
                <a:gd name="T9" fmla="*/ 26 h 615"/>
                <a:gd name="T10" fmla="*/ 2098 w 2419"/>
                <a:gd name="T11" fmla="*/ 45 h 615"/>
                <a:gd name="T12" fmla="*/ 2121 w 2419"/>
                <a:gd name="T13" fmla="*/ 68 h 615"/>
                <a:gd name="T14" fmla="*/ 2140 w 2419"/>
                <a:gd name="T15" fmla="*/ 94 h 615"/>
                <a:gd name="T16" fmla="*/ 2154 w 2419"/>
                <a:gd name="T17" fmla="*/ 123 h 615"/>
                <a:gd name="T18" fmla="*/ 2163 w 2419"/>
                <a:gd name="T19" fmla="*/ 155 h 615"/>
                <a:gd name="T20" fmla="*/ 2166 w 2419"/>
                <a:gd name="T21" fmla="*/ 190 h 615"/>
                <a:gd name="T22" fmla="*/ 2166 w 2419"/>
                <a:gd name="T23" fmla="*/ 277 h 615"/>
                <a:gd name="T24" fmla="*/ 2294 w 2419"/>
                <a:gd name="T25" fmla="*/ 277 h 615"/>
                <a:gd name="T26" fmla="*/ 2323 w 2419"/>
                <a:gd name="T27" fmla="*/ 280 h 615"/>
                <a:gd name="T28" fmla="*/ 2349 w 2419"/>
                <a:gd name="T29" fmla="*/ 290 h 615"/>
                <a:gd name="T30" fmla="*/ 2372 w 2419"/>
                <a:gd name="T31" fmla="*/ 305 h 615"/>
                <a:gd name="T32" fmla="*/ 2392 w 2419"/>
                <a:gd name="T33" fmla="*/ 323 h 615"/>
                <a:gd name="T34" fmla="*/ 2407 w 2419"/>
                <a:gd name="T35" fmla="*/ 347 h 615"/>
                <a:gd name="T36" fmla="*/ 2416 w 2419"/>
                <a:gd name="T37" fmla="*/ 373 h 615"/>
                <a:gd name="T38" fmla="*/ 2419 w 2419"/>
                <a:gd name="T39" fmla="*/ 402 h 615"/>
                <a:gd name="T40" fmla="*/ 2419 w 2419"/>
                <a:gd name="T41" fmla="*/ 568 h 615"/>
                <a:gd name="T42" fmla="*/ 2417 w 2419"/>
                <a:gd name="T43" fmla="*/ 583 h 615"/>
                <a:gd name="T44" fmla="*/ 2410 w 2419"/>
                <a:gd name="T45" fmla="*/ 596 h 615"/>
                <a:gd name="T46" fmla="*/ 2400 w 2419"/>
                <a:gd name="T47" fmla="*/ 606 h 615"/>
                <a:gd name="T48" fmla="*/ 2387 w 2419"/>
                <a:gd name="T49" fmla="*/ 613 h 615"/>
                <a:gd name="T50" fmla="*/ 2372 w 2419"/>
                <a:gd name="T51" fmla="*/ 615 h 615"/>
                <a:gd name="T52" fmla="*/ 47 w 2419"/>
                <a:gd name="T53" fmla="*/ 615 h 615"/>
                <a:gd name="T54" fmla="*/ 31 w 2419"/>
                <a:gd name="T55" fmla="*/ 613 h 615"/>
                <a:gd name="T56" fmla="*/ 20 w 2419"/>
                <a:gd name="T57" fmla="*/ 606 h 615"/>
                <a:gd name="T58" fmla="*/ 9 w 2419"/>
                <a:gd name="T59" fmla="*/ 596 h 615"/>
                <a:gd name="T60" fmla="*/ 2 w 2419"/>
                <a:gd name="T61" fmla="*/ 583 h 615"/>
                <a:gd name="T62" fmla="*/ 0 w 2419"/>
                <a:gd name="T63" fmla="*/ 568 h 615"/>
                <a:gd name="T64" fmla="*/ 0 w 2419"/>
                <a:gd name="T65" fmla="*/ 402 h 615"/>
                <a:gd name="T66" fmla="*/ 3 w 2419"/>
                <a:gd name="T67" fmla="*/ 373 h 615"/>
                <a:gd name="T68" fmla="*/ 13 w 2419"/>
                <a:gd name="T69" fmla="*/ 347 h 615"/>
                <a:gd name="T70" fmla="*/ 27 w 2419"/>
                <a:gd name="T71" fmla="*/ 323 h 615"/>
                <a:gd name="T72" fmla="*/ 47 w 2419"/>
                <a:gd name="T73" fmla="*/ 305 h 615"/>
                <a:gd name="T74" fmla="*/ 70 w 2419"/>
                <a:gd name="T75" fmla="*/ 290 h 615"/>
                <a:gd name="T76" fmla="*/ 97 w 2419"/>
                <a:gd name="T77" fmla="*/ 280 h 615"/>
                <a:gd name="T78" fmla="*/ 125 w 2419"/>
                <a:gd name="T79" fmla="*/ 277 h 615"/>
                <a:gd name="T80" fmla="*/ 253 w 2419"/>
                <a:gd name="T81" fmla="*/ 277 h 615"/>
                <a:gd name="T82" fmla="*/ 253 w 2419"/>
                <a:gd name="T83" fmla="*/ 190 h 615"/>
                <a:gd name="T84" fmla="*/ 256 w 2419"/>
                <a:gd name="T85" fmla="*/ 155 h 615"/>
                <a:gd name="T86" fmla="*/ 265 w 2419"/>
                <a:gd name="T87" fmla="*/ 123 h 615"/>
                <a:gd name="T88" fmla="*/ 279 w 2419"/>
                <a:gd name="T89" fmla="*/ 94 h 615"/>
                <a:gd name="T90" fmla="*/ 298 w 2419"/>
                <a:gd name="T91" fmla="*/ 68 h 615"/>
                <a:gd name="T92" fmla="*/ 320 w 2419"/>
                <a:gd name="T93" fmla="*/ 45 h 615"/>
                <a:gd name="T94" fmla="*/ 346 w 2419"/>
                <a:gd name="T95" fmla="*/ 26 h 615"/>
                <a:gd name="T96" fmla="*/ 376 w 2419"/>
                <a:gd name="T97" fmla="*/ 12 h 615"/>
                <a:gd name="T98" fmla="*/ 408 w 2419"/>
                <a:gd name="T99" fmla="*/ 4 h 615"/>
                <a:gd name="T100" fmla="*/ 442 w 2419"/>
                <a:gd name="T101" fmla="*/ 0 h 6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419" h="615">
                  <a:moveTo>
                    <a:pt x="442" y="0"/>
                  </a:moveTo>
                  <a:lnTo>
                    <a:pt x="1977" y="0"/>
                  </a:lnTo>
                  <a:lnTo>
                    <a:pt x="2011" y="4"/>
                  </a:lnTo>
                  <a:lnTo>
                    <a:pt x="2043" y="12"/>
                  </a:lnTo>
                  <a:lnTo>
                    <a:pt x="2072" y="26"/>
                  </a:lnTo>
                  <a:lnTo>
                    <a:pt x="2098" y="45"/>
                  </a:lnTo>
                  <a:lnTo>
                    <a:pt x="2121" y="68"/>
                  </a:lnTo>
                  <a:lnTo>
                    <a:pt x="2140" y="94"/>
                  </a:lnTo>
                  <a:lnTo>
                    <a:pt x="2154" y="123"/>
                  </a:lnTo>
                  <a:lnTo>
                    <a:pt x="2163" y="155"/>
                  </a:lnTo>
                  <a:lnTo>
                    <a:pt x="2166" y="190"/>
                  </a:lnTo>
                  <a:lnTo>
                    <a:pt x="2166" y="277"/>
                  </a:lnTo>
                  <a:lnTo>
                    <a:pt x="2294" y="277"/>
                  </a:lnTo>
                  <a:lnTo>
                    <a:pt x="2323" y="280"/>
                  </a:lnTo>
                  <a:lnTo>
                    <a:pt x="2349" y="290"/>
                  </a:lnTo>
                  <a:lnTo>
                    <a:pt x="2372" y="305"/>
                  </a:lnTo>
                  <a:lnTo>
                    <a:pt x="2392" y="323"/>
                  </a:lnTo>
                  <a:lnTo>
                    <a:pt x="2407" y="347"/>
                  </a:lnTo>
                  <a:lnTo>
                    <a:pt x="2416" y="373"/>
                  </a:lnTo>
                  <a:lnTo>
                    <a:pt x="2419" y="402"/>
                  </a:lnTo>
                  <a:lnTo>
                    <a:pt x="2419" y="568"/>
                  </a:lnTo>
                  <a:lnTo>
                    <a:pt x="2417" y="583"/>
                  </a:lnTo>
                  <a:lnTo>
                    <a:pt x="2410" y="596"/>
                  </a:lnTo>
                  <a:lnTo>
                    <a:pt x="2400" y="606"/>
                  </a:lnTo>
                  <a:lnTo>
                    <a:pt x="2387" y="613"/>
                  </a:lnTo>
                  <a:lnTo>
                    <a:pt x="2372" y="615"/>
                  </a:lnTo>
                  <a:lnTo>
                    <a:pt x="47" y="615"/>
                  </a:lnTo>
                  <a:lnTo>
                    <a:pt x="31" y="613"/>
                  </a:lnTo>
                  <a:lnTo>
                    <a:pt x="20" y="606"/>
                  </a:lnTo>
                  <a:lnTo>
                    <a:pt x="9" y="596"/>
                  </a:lnTo>
                  <a:lnTo>
                    <a:pt x="2" y="583"/>
                  </a:lnTo>
                  <a:lnTo>
                    <a:pt x="0" y="568"/>
                  </a:lnTo>
                  <a:lnTo>
                    <a:pt x="0" y="402"/>
                  </a:lnTo>
                  <a:lnTo>
                    <a:pt x="3" y="373"/>
                  </a:lnTo>
                  <a:lnTo>
                    <a:pt x="13" y="347"/>
                  </a:lnTo>
                  <a:lnTo>
                    <a:pt x="27" y="323"/>
                  </a:lnTo>
                  <a:lnTo>
                    <a:pt x="47" y="305"/>
                  </a:lnTo>
                  <a:lnTo>
                    <a:pt x="70" y="290"/>
                  </a:lnTo>
                  <a:lnTo>
                    <a:pt x="97" y="280"/>
                  </a:lnTo>
                  <a:lnTo>
                    <a:pt x="125" y="277"/>
                  </a:lnTo>
                  <a:lnTo>
                    <a:pt x="253" y="277"/>
                  </a:lnTo>
                  <a:lnTo>
                    <a:pt x="253" y="190"/>
                  </a:lnTo>
                  <a:lnTo>
                    <a:pt x="256" y="155"/>
                  </a:lnTo>
                  <a:lnTo>
                    <a:pt x="265" y="123"/>
                  </a:lnTo>
                  <a:lnTo>
                    <a:pt x="279" y="94"/>
                  </a:lnTo>
                  <a:lnTo>
                    <a:pt x="298" y="68"/>
                  </a:lnTo>
                  <a:lnTo>
                    <a:pt x="320" y="45"/>
                  </a:lnTo>
                  <a:lnTo>
                    <a:pt x="346" y="26"/>
                  </a:lnTo>
                  <a:lnTo>
                    <a:pt x="376" y="12"/>
                  </a:lnTo>
                  <a:lnTo>
                    <a:pt x="408" y="4"/>
                  </a:lnTo>
                  <a:lnTo>
                    <a:pt x="442" y="0"/>
                  </a:lnTo>
                  <a:close/>
                </a:path>
              </a:pathLst>
            </a:custGeom>
            <a:grpFill/>
            <a:ln w="0">
              <a:noFill/>
              <a:prstDash val="solid"/>
              <a:round/>
              <a:headEnd/>
              <a:tailEnd/>
            </a:ln>
          </p:spPr>
          <p:txBody>
            <a:bodyPr vert="horz" wrap="square" lIns="91416" tIns="45708" rIns="91416" bIns="45708" numCol="1" anchor="t" anchorCtr="0" compatLnSpc="1">
              <a:prstTxWarp prst="textNoShape">
                <a:avLst/>
              </a:prstTxWarp>
            </a:bodyPr>
            <a:lstStyle/>
            <a:p>
              <a:pPr defTabSz="914126"/>
              <a:endParaRPr lang="en-US" sz="1799">
                <a:solidFill>
                  <a:prstClr val="black"/>
                </a:solidFill>
                <a:latin typeface="+mj-lt"/>
              </a:endParaRPr>
            </a:p>
          </p:txBody>
        </p:sp>
        <p:sp>
          <p:nvSpPr>
            <p:cNvPr id="48" name="Freeform 16"/>
            <p:cNvSpPr>
              <a:spLocks/>
            </p:cNvSpPr>
            <p:nvPr/>
          </p:nvSpPr>
          <p:spPr bwMode="auto">
            <a:xfrm>
              <a:off x="725" y="352"/>
              <a:ext cx="170" cy="91"/>
            </a:xfrm>
            <a:custGeom>
              <a:avLst/>
              <a:gdLst>
                <a:gd name="T0" fmla="*/ 0 w 1699"/>
                <a:gd name="T1" fmla="*/ 0 h 909"/>
                <a:gd name="T2" fmla="*/ 23 w 1699"/>
                <a:gd name="T3" fmla="*/ 6 h 909"/>
                <a:gd name="T4" fmla="*/ 48 w 1699"/>
                <a:gd name="T5" fmla="*/ 11 h 909"/>
                <a:gd name="T6" fmla="*/ 73 w 1699"/>
                <a:gd name="T7" fmla="*/ 12 h 909"/>
                <a:gd name="T8" fmla="*/ 240 w 1699"/>
                <a:gd name="T9" fmla="*/ 12 h 909"/>
                <a:gd name="T10" fmla="*/ 294 w 1699"/>
                <a:gd name="T11" fmla="*/ 637 h 909"/>
                <a:gd name="T12" fmla="*/ 298 w 1699"/>
                <a:gd name="T13" fmla="*/ 650 h 909"/>
                <a:gd name="T14" fmla="*/ 306 w 1699"/>
                <a:gd name="T15" fmla="*/ 661 h 909"/>
                <a:gd name="T16" fmla="*/ 318 w 1699"/>
                <a:gd name="T17" fmla="*/ 668 h 909"/>
                <a:gd name="T18" fmla="*/ 331 w 1699"/>
                <a:gd name="T19" fmla="*/ 671 h 909"/>
                <a:gd name="T20" fmla="*/ 1368 w 1699"/>
                <a:gd name="T21" fmla="*/ 671 h 909"/>
                <a:gd name="T22" fmla="*/ 1382 w 1699"/>
                <a:gd name="T23" fmla="*/ 668 h 909"/>
                <a:gd name="T24" fmla="*/ 1393 w 1699"/>
                <a:gd name="T25" fmla="*/ 661 h 909"/>
                <a:gd name="T26" fmla="*/ 1402 w 1699"/>
                <a:gd name="T27" fmla="*/ 650 h 909"/>
                <a:gd name="T28" fmla="*/ 1405 w 1699"/>
                <a:gd name="T29" fmla="*/ 637 h 909"/>
                <a:gd name="T30" fmla="*/ 1460 w 1699"/>
                <a:gd name="T31" fmla="*/ 12 h 909"/>
                <a:gd name="T32" fmla="*/ 1627 w 1699"/>
                <a:gd name="T33" fmla="*/ 12 h 909"/>
                <a:gd name="T34" fmla="*/ 1652 w 1699"/>
                <a:gd name="T35" fmla="*/ 11 h 909"/>
                <a:gd name="T36" fmla="*/ 1675 w 1699"/>
                <a:gd name="T37" fmla="*/ 6 h 909"/>
                <a:gd name="T38" fmla="*/ 1699 w 1699"/>
                <a:gd name="T39" fmla="*/ 0 h 909"/>
                <a:gd name="T40" fmla="*/ 1642 w 1699"/>
                <a:gd name="T41" fmla="*/ 658 h 909"/>
                <a:gd name="T42" fmla="*/ 1635 w 1699"/>
                <a:gd name="T43" fmla="*/ 699 h 909"/>
                <a:gd name="T44" fmla="*/ 1622 w 1699"/>
                <a:gd name="T45" fmla="*/ 739 h 909"/>
                <a:gd name="T46" fmla="*/ 1605 w 1699"/>
                <a:gd name="T47" fmla="*/ 775 h 909"/>
                <a:gd name="T48" fmla="*/ 1581 w 1699"/>
                <a:gd name="T49" fmla="*/ 808 h 909"/>
                <a:gd name="T50" fmla="*/ 1554 w 1699"/>
                <a:gd name="T51" fmla="*/ 836 h 909"/>
                <a:gd name="T52" fmla="*/ 1522 w 1699"/>
                <a:gd name="T53" fmla="*/ 861 h 909"/>
                <a:gd name="T54" fmla="*/ 1489 w 1699"/>
                <a:gd name="T55" fmla="*/ 882 h 909"/>
                <a:gd name="T56" fmla="*/ 1451 w 1699"/>
                <a:gd name="T57" fmla="*/ 896 h 909"/>
                <a:gd name="T58" fmla="*/ 1410 w 1699"/>
                <a:gd name="T59" fmla="*/ 906 h 909"/>
                <a:gd name="T60" fmla="*/ 1368 w 1699"/>
                <a:gd name="T61" fmla="*/ 909 h 909"/>
                <a:gd name="T62" fmla="*/ 331 w 1699"/>
                <a:gd name="T63" fmla="*/ 909 h 909"/>
                <a:gd name="T64" fmla="*/ 288 w 1699"/>
                <a:gd name="T65" fmla="*/ 906 h 909"/>
                <a:gd name="T66" fmla="*/ 248 w 1699"/>
                <a:gd name="T67" fmla="*/ 896 h 909"/>
                <a:gd name="T68" fmla="*/ 211 w 1699"/>
                <a:gd name="T69" fmla="*/ 882 h 909"/>
                <a:gd name="T70" fmla="*/ 177 w 1699"/>
                <a:gd name="T71" fmla="*/ 861 h 909"/>
                <a:gd name="T72" fmla="*/ 145 w 1699"/>
                <a:gd name="T73" fmla="*/ 836 h 909"/>
                <a:gd name="T74" fmla="*/ 118 w 1699"/>
                <a:gd name="T75" fmla="*/ 808 h 909"/>
                <a:gd name="T76" fmla="*/ 95 w 1699"/>
                <a:gd name="T77" fmla="*/ 775 h 909"/>
                <a:gd name="T78" fmla="*/ 77 w 1699"/>
                <a:gd name="T79" fmla="*/ 739 h 909"/>
                <a:gd name="T80" fmla="*/ 65 w 1699"/>
                <a:gd name="T81" fmla="*/ 699 h 909"/>
                <a:gd name="T82" fmla="*/ 57 w 1699"/>
                <a:gd name="T83" fmla="*/ 658 h 909"/>
                <a:gd name="T84" fmla="*/ 0 w 1699"/>
                <a:gd name="T85" fmla="*/ 0 h 9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699" h="909">
                  <a:moveTo>
                    <a:pt x="0" y="0"/>
                  </a:moveTo>
                  <a:lnTo>
                    <a:pt x="23" y="6"/>
                  </a:lnTo>
                  <a:lnTo>
                    <a:pt x="48" y="11"/>
                  </a:lnTo>
                  <a:lnTo>
                    <a:pt x="73" y="12"/>
                  </a:lnTo>
                  <a:lnTo>
                    <a:pt x="240" y="12"/>
                  </a:lnTo>
                  <a:lnTo>
                    <a:pt x="294" y="637"/>
                  </a:lnTo>
                  <a:lnTo>
                    <a:pt x="298" y="650"/>
                  </a:lnTo>
                  <a:lnTo>
                    <a:pt x="306" y="661"/>
                  </a:lnTo>
                  <a:lnTo>
                    <a:pt x="318" y="668"/>
                  </a:lnTo>
                  <a:lnTo>
                    <a:pt x="331" y="671"/>
                  </a:lnTo>
                  <a:lnTo>
                    <a:pt x="1368" y="671"/>
                  </a:lnTo>
                  <a:lnTo>
                    <a:pt x="1382" y="668"/>
                  </a:lnTo>
                  <a:lnTo>
                    <a:pt x="1393" y="661"/>
                  </a:lnTo>
                  <a:lnTo>
                    <a:pt x="1402" y="650"/>
                  </a:lnTo>
                  <a:lnTo>
                    <a:pt x="1405" y="637"/>
                  </a:lnTo>
                  <a:lnTo>
                    <a:pt x="1460" y="12"/>
                  </a:lnTo>
                  <a:lnTo>
                    <a:pt x="1627" y="12"/>
                  </a:lnTo>
                  <a:lnTo>
                    <a:pt x="1652" y="11"/>
                  </a:lnTo>
                  <a:lnTo>
                    <a:pt x="1675" y="6"/>
                  </a:lnTo>
                  <a:lnTo>
                    <a:pt x="1699" y="0"/>
                  </a:lnTo>
                  <a:lnTo>
                    <a:pt x="1642" y="658"/>
                  </a:lnTo>
                  <a:lnTo>
                    <a:pt x="1635" y="699"/>
                  </a:lnTo>
                  <a:lnTo>
                    <a:pt x="1622" y="739"/>
                  </a:lnTo>
                  <a:lnTo>
                    <a:pt x="1605" y="775"/>
                  </a:lnTo>
                  <a:lnTo>
                    <a:pt x="1581" y="808"/>
                  </a:lnTo>
                  <a:lnTo>
                    <a:pt x="1554" y="836"/>
                  </a:lnTo>
                  <a:lnTo>
                    <a:pt x="1522" y="861"/>
                  </a:lnTo>
                  <a:lnTo>
                    <a:pt x="1489" y="882"/>
                  </a:lnTo>
                  <a:lnTo>
                    <a:pt x="1451" y="896"/>
                  </a:lnTo>
                  <a:lnTo>
                    <a:pt x="1410" y="906"/>
                  </a:lnTo>
                  <a:lnTo>
                    <a:pt x="1368" y="909"/>
                  </a:lnTo>
                  <a:lnTo>
                    <a:pt x="331" y="909"/>
                  </a:lnTo>
                  <a:lnTo>
                    <a:pt x="288" y="906"/>
                  </a:lnTo>
                  <a:lnTo>
                    <a:pt x="248" y="896"/>
                  </a:lnTo>
                  <a:lnTo>
                    <a:pt x="211" y="882"/>
                  </a:lnTo>
                  <a:lnTo>
                    <a:pt x="177" y="861"/>
                  </a:lnTo>
                  <a:lnTo>
                    <a:pt x="145" y="836"/>
                  </a:lnTo>
                  <a:lnTo>
                    <a:pt x="118" y="808"/>
                  </a:lnTo>
                  <a:lnTo>
                    <a:pt x="95" y="775"/>
                  </a:lnTo>
                  <a:lnTo>
                    <a:pt x="77" y="739"/>
                  </a:lnTo>
                  <a:lnTo>
                    <a:pt x="65" y="699"/>
                  </a:lnTo>
                  <a:lnTo>
                    <a:pt x="57" y="658"/>
                  </a:lnTo>
                  <a:lnTo>
                    <a:pt x="0" y="0"/>
                  </a:lnTo>
                  <a:close/>
                </a:path>
              </a:pathLst>
            </a:custGeom>
            <a:grpFill/>
            <a:ln w="0">
              <a:noFill/>
              <a:prstDash val="solid"/>
              <a:round/>
              <a:headEnd/>
              <a:tailEnd/>
            </a:ln>
          </p:spPr>
          <p:txBody>
            <a:bodyPr vert="horz" wrap="square" lIns="91416" tIns="45708" rIns="91416" bIns="45708" numCol="1" anchor="t" anchorCtr="0" compatLnSpc="1">
              <a:prstTxWarp prst="textNoShape">
                <a:avLst/>
              </a:prstTxWarp>
            </a:bodyPr>
            <a:lstStyle/>
            <a:p>
              <a:pPr defTabSz="914126"/>
              <a:endParaRPr lang="en-US" sz="1799">
                <a:solidFill>
                  <a:prstClr val="black"/>
                </a:solidFill>
                <a:latin typeface="+mj-lt"/>
              </a:endParaRPr>
            </a:p>
          </p:txBody>
        </p:sp>
        <p:sp>
          <p:nvSpPr>
            <p:cNvPr id="49" name="Freeform 17"/>
            <p:cNvSpPr>
              <a:spLocks/>
            </p:cNvSpPr>
            <p:nvPr/>
          </p:nvSpPr>
          <p:spPr bwMode="auto">
            <a:xfrm>
              <a:off x="708" y="161"/>
              <a:ext cx="204" cy="69"/>
            </a:xfrm>
            <a:custGeom>
              <a:avLst/>
              <a:gdLst>
                <a:gd name="T0" fmla="*/ 0 w 2035"/>
                <a:gd name="T1" fmla="*/ 0 h 687"/>
                <a:gd name="T2" fmla="*/ 2035 w 2035"/>
                <a:gd name="T3" fmla="*/ 0 h 687"/>
                <a:gd name="T4" fmla="*/ 1975 w 2035"/>
                <a:gd name="T5" fmla="*/ 687 h 687"/>
                <a:gd name="T6" fmla="*/ 1943 w 2035"/>
                <a:gd name="T7" fmla="*/ 676 h 687"/>
                <a:gd name="T8" fmla="*/ 1910 w 2035"/>
                <a:gd name="T9" fmla="*/ 669 h 687"/>
                <a:gd name="T10" fmla="*/ 1876 w 2035"/>
                <a:gd name="T11" fmla="*/ 667 h 687"/>
                <a:gd name="T12" fmla="*/ 1738 w 2035"/>
                <a:gd name="T13" fmla="*/ 667 h 687"/>
                <a:gd name="T14" fmla="*/ 1776 w 2035"/>
                <a:gd name="T15" fmla="*/ 238 h 687"/>
                <a:gd name="T16" fmla="*/ 260 w 2035"/>
                <a:gd name="T17" fmla="*/ 238 h 687"/>
                <a:gd name="T18" fmla="*/ 297 w 2035"/>
                <a:gd name="T19" fmla="*/ 667 h 687"/>
                <a:gd name="T20" fmla="*/ 161 w 2035"/>
                <a:gd name="T21" fmla="*/ 667 h 687"/>
                <a:gd name="T22" fmla="*/ 126 w 2035"/>
                <a:gd name="T23" fmla="*/ 669 h 687"/>
                <a:gd name="T24" fmla="*/ 93 w 2035"/>
                <a:gd name="T25" fmla="*/ 676 h 687"/>
                <a:gd name="T26" fmla="*/ 60 w 2035"/>
                <a:gd name="T27" fmla="*/ 687 h 687"/>
                <a:gd name="T28" fmla="*/ 0 w 2035"/>
                <a:gd name="T29" fmla="*/ 0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035" h="687">
                  <a:moveTo>
                    <a:pt x="0" y="0"/>
                  </a:moveTo>
                  <a:lnTo>
                    <a:pt x="2035" y="0"/>
                  </a:lnTo>
                  <a:lnTo>
                    <a:pt x="1975" y="687"/>
                  </a:lnTo>
                  <a:lnTo>
                    <a:pt x="1943" y="676"/>
                  </a:lnTo>
                  <a:lnTo>
                    <a:pt x="1910" y="669"/>
                  </a:lnTo>
                  <a:lnTo>
                    <a:pt x="1876" y="667"/>
                  </a:lnTo>
                  <a:lnTo>
                    <a:pt x="1738" y="667"/>
                  </a:lnTo>
                  <a:lnTo>
                    <a:pt x="1776" y="238"/>
                  </a:lnTo>
                  <a:lnTo>
                    <a:pt x="260" y="238"/>
                  </a:lnTo>
                  <a:lnTo>
                    <a:pt x="297" y="667"/>
                  </a:lnTo>
                  <a:lnTo>
                    <a:pt x="161" y="667"/>
                  </a:lnTo>
                  <a:lnTo>
                    <a:pt x="126" y="669"/>
                  </a:lnTo>
                  <a:lnTo>
                    <a:pt x="93" y="676"/>
                  </a:lnTo>
                  <a:lnTo>
                    <a:pt x="60" y="687"/>
                  </a:lnTo>
                  <a:lnTo>
                    <a:pt x="0" y="0"/>
                  </a:lnTo>
                  <a:close/>
                </a:path>
              </a:pathLst>
            </a:custGeom>
            <a:grpFill/>
            <a:ln w="0">
              <a:noFill/>
              <a:prstDash val="solid"/>
              <a:round/>
              <a:headEnd/>
              <a:tailEnd/>
            </a:ln>
          </p:spPr>
          <p:txBody>
            <a:bodyPr vert="horz" wrap="square" lIns="91416" tIns="45708" rIns="91416" bIns="45708" numCol="1" anchor="t" anchorCtr="0" compatLnSpc="1">
              <a:prstTxWarp prst="textNoShape">
                <a:avLst/>
              </a:prstTxWarp>
            </a:bodyPr>
            <a:lstStyle/>
            <a:p>
              <a:pPr defTabSz="914126"/>
              <a:endParaRPr lang="en-US" sz="1799">
                <a:solidFill>
                  <a:prstClr val="black"/>
                </a:solidFill>
                <a:latin typeface="+mj-lt"/>
              </a:endParaRPr>
            </a:p>
          </p:txBody>
        </p:sp>
        <p:sp>
          <p:nvSpPr>
            <p:cNvPr id="50" name="Freeform 18"/>
            <p:cNvSpPr>
              <a:spLocks noEditPoints="1"/>
            </p:cNvSpPr>
            <p:nvPr/>
          </p:nvSpPr>
          <p:spPr bwMode="auto">
            <a:xfrm>
              <a:off x="716" y="246"/>
              <a:ext cx="188" cy="90"/>
            </a:xfrm>
            <a:custGeom>
              <a:avLst/>
              <a:gdLst>
                <a:gd name="T0" fmla="*/ 1010 w 1873"/>
                <a:gd name="T1" fmla="*/ 86 h 896"/>
                <a:gd name="T2" fmla="*/ 932 w 1873"/>
                <a:gd name="T3" fmla="*/ 99 h 896"/>
                <a:gd name="T4" fmla="*/ 852 w 1873"/>
                <a:gd name="T5" fmla="*/ 129 h 896"/>
                <a:gd name="T6" fmla="*/ 774 w 1873"/>
                <a:gd name="T7" fmla="*/ 175 h 896"/>
                <a:gd name="T8" fmla="*/ 701 w 1873"/>
                <a:gd name="T9" fmla="*/ 237 h 896"/>
                <a:gd name="T10" fmla="*/ 638 w 1873"/>
                <a:gd name="T11" fmla="*/ 311 h 896"/>
                <a:gd name="T12" fmla="*/ 593 w 1873"/>
                <a:gd name="T13" fmla="*/ 389 h 896"/>
                <a:gd name="T14" fmla="*/ 562 w 1873"/>
                <a:gd name="T15" fmla="*/ 469 h 896"/>
                <a:gd name="T16" fmla="*/ 549 w 1873"/>
                <a:gd name="T17" fmla="*/ 547 h 896"/>
                <a:gd name="T18" fmla="*/ 554 w 1873"/>
                <a:gd name="T19" fmla="*/ 621 h 896"/>
                <a:gd name="T20" fmla="*/ 575 w 1873"/>
                <a:gd name="T21" fmla="*/ 688 h 896"/>
                <a:gd name="T22" fmla="*/ 617 w 1873"/>
                <a:gd name="T23" fmla="*/ 744 h 896"/>
                <a:gd name="T24" fmla="*/ 672 w 1873"/>
                <a:gd name="T25" fmla="*/ 784 h 896"/>
                <a:gd name="T26" fmla="*/ 738 w 1873"/>
                <a:gd name="T27" fmla="*/ 806 h 896"/>
                <a:gd name="T28" fmla="*/ 813 w 1873"/>
                <a:gd name="T29" fmla="*/ 810 h 896"/>
                <a:gd name="T30" fmla="*/ 891 w 1873"/>
                <a:gd name="T31" fmla="*/ 797 h 896"/>
                <a:gd name="T32" fmla="*/ 971 w 1873"/>
                <a:gd name="T33" fmla="*/ 767 h 896"/>
                <a:gd name="T34" fmla="*/ 1048 w 1873"/>
                <a:gd name="T35" fmla="*/ 721 h 896"/>
                <a:gd name="T36" fmla="*/ 1122 w 1873"/>
                <a:gd name="T37" fmla="*/ 659 h 896"/>
                <a:gd name="T38" fmla="*/ 1184 w 1873"/>
                <a:gd name="T39" fmla="*/ 585 h 896"/>
                <a:gd name="T40" fmla="*/ 1230 w 1873"/>
                <a:gd name="T41" fmla="*/ 508 h 896"/>
                <a:gd name="T42" fmla="*/ 1260 w 1873"/>
                <a:gd name="T43" fmla="*/ 428 h 896"/>
                <a:gd name="T44" fmla="*/ 1273 w 1873"/>
                <a:gd name="T45" fmla="*/ 349 h 896"/>
                <a:gd name="T46" fmla="*/ 1268 w 1873"/>
                <a:gd name="T47" fmla="*/ 275 h 896"/>
                <a:gd name="T48" fmla="*/ 1247 w 1873"/>
                <a:gd name="T49" fmla="*/ 209 h 896"/>
                <a:gd name="T50" fmla="*/ 1206 w 1873"/>
                <a:gd name="T51" fmla="*/ 153 h 896"/>
                <a:gd name="T52" fmla="*/ 1150 w 1873"/>
                <a:gd name="T53" fmla="*/ 112 h 896"/>
                <a:gd name="T54" fmla="*/ 1084 w 1873"/>
                <a:gd name="T55" fmla="*/ 90 h 896"/>
                <a:gd name="T56" fmla="*/ 80 w 1873"/>
                <a:gd name="T57" fmla="*/ 0 h 896"/>
                <a:gd name="T58" fmla="*/ 1811 w 1873"/>
                <a:gd name="T59" fmla="*/ 2 h 896"/>
                <a:gd name="T60" fmla="*/ 1842 w 1873"/>
                <a:gd name="T61" fmla="*/ 15 h 896"/>
                <a:gd name="T62" fmla="*/ 1865 w 1873"/>
                <a:gd name="T63" fmla="*/ 41 h 896"/>
                <a:gd name="T64" fmla="*/ 1873 w 1873"/>
                <a:gd name="T65" fmla="*/ 76 h 896"/>
                <a:gd name="T66" fmla="*/ 1793 w 1873"/>
                <a:gd name="T67" fmla="*/ 825 h 896"/>
                <a:gd name="T68" fmla="*/ 1780 w 1873"/>
                <a:gd name="T69" fmla="*/ 862 h 896"/>
                <a:gd name="T70" fmla="*/ 1752 w 1873"/>
                <a:gd name="T71" fmla="*/ 887 h 896"/>
                <a:gd name="T72" fmla="*/ 1714 w 1873"/>
                <a:gd name="T73" fmla="*/ 896 h 896"/>
                <a:gd name="T74" fmla="*/ 141 w 1873"/>
                <a:gd name="T75" fmla="*/ 894 h 896"/>
                <a:gd name="T76" fmla="*/ 107 w 1873"/>
                <a:gd name="T77" fmla="*/ 876 h 896"/>
                <a:gd name="T78" fmla="*/ 85 w 1873"/>
                <a:gd name="T79" fmla="*/ 844 h 896"/>
                <a:gd name="T80" fmla="*/ 7 w 1873"/>
                <a:gd name="T81" fmla="*/ 157 h 896"/>
                <a:gd name="T82" fmla="*/ 0 w 1873"/>
                <a:gd name="T83" fmla="*/ 87 h 896"/>
                <a:gd name="T84" fmla="*/ 1 w 1873"/>
                <a:gd name="T85" fmla="*/ 82 h 896"/>
                <a:gd name="T86" fmla="*/ 8 w 1873"/>
                <a:gd name="T87" fmla="*/ 43 h 896"/>
                <a:gd name="T88" fmla="*/ 32 w 1873"/>
                <a:gd name="T89" fmla="*/ 15 h 896"/>
                <a:gd name="T90" fmla="*/ 63 w 1873"/>
                <a:gd name="T91" fmla="*/ 2 h 8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873" h="896">
                  <a:moveTo>
                    <a:pt x="1048" y="86"/>
                  </a:moveTo>
                  <a:lnTo>
                    <a:pt x="1010" y="86"/>
                  </a:lnTo>
                  <a:lnTo>
                    <a:pt x="971" y="90"/>
                  </a:lnTo>
                  <a:lnTo>
                    <a:pt x="932" y="99"/>
                  </a:lnTo>
                  <a:lnTo>
                    <a:pt x="891" y="112"/>
                  </a:lnTo>
                  <a:lnTo>
                    <a:pt x="852" y="129"/>
                  </a:lnTo>
                  <a:lnTo>
                    <a:pt x="812" y="150"/>
                  </a:lnTo>
                  <a:lnTo>
                    <a:pt x="774" y="175"/>
                  </a:lnTo>
                  <a:lnTo>
                    <a:pt x="737" y="204"/>
                  </a:lnTo>
                  <a:lnTo>
                    <a:pt x="701" y="237"/>
                  </a:lnTo>
                  <a:lnTo>
                    <a:pt x="668" y="273"/>
                  </a:lnTo>
                  <a:lnTo>
                    <a:pt x="638" y="311"/>
                  </a:lnTo>
                  <a:lnTo>
                    <a:pt x="613" y="349"/>
                  </a:lnTo>
                  <a:lnTo>
                    <a:pt x="593" y="389"/>
                  </a:lnTo>
                  <a:lnTo>
                    <a:pt x="575" y="429"/>
                  </a:lnTo>
                  <a:lnTo>
                    <a:pt x="562" y="469"/>
                  </a:lnTo>
                  <a:lnTo>
                    <a:pt x="554" y="508"/>
                  </a:lnTo>
                  <a:lnTo>
                    <a:pt x="549" y="547"/>
                  </a:lnTo>
                  <a:lnTo>
                    <a:pt x="549" y="584"/>
                  </a:lnTo>
                  <a:lnTo>
                    <a:pt x="554" y="621"/>
                  </a:lnTo>
                  <a:lnTo>
                    <a:pt x="562" y="655"/>
                  </a:lnTo>
                  <a:lnTo>
                    <a:pt x="575" y="688"/>
                  </a:lnTo>
                  <a:lnTo>
                    <a:pt x="594" y="717"/>
                  </a:lnTo>
                  <a:lnTo>
                    <a:pt x="617" y="744"/>
                  </a:lnTo>
                  <a:lnTo>
                    <a:pt x="643" y="766"/>
                  </a:lnTo>
                  <a:lnTo>
                    <a:pt x="672" y="784"/>
                  </a:lnTo>
                  <a:lnTo>
                    <a:pt x="705" y="797"/>
                  </a:lnTo>
                  <a:lnTo>
                    <a:pt x="738" y="806"/>
                  </a:lnTo>
                  <a:lnTo>
                    <a:pt x="775" y="810"/>
                  </a:lnTo>
                  <a:lnTo>
                    <a:pt x="813" y="810"/>
                  </a:lnTo>
                  <a:lnTo>
                    <a:pt x="851" y="806"/>
                  </a:lnTo>
                  <a:lnTo>
                    <a:pt x="891" y="797"/>
                  </a:lnTo>
                  <a:lnTo>
                    <a:pt x="930" y="784"/>
                  </a:lnTo>
                  <a:lnTo>
                    <a:pt x="971" y="767"/>
                  </a:lnTo>
                  <a:lnTo>
                    <a:pt x="1010" y="746"/>
                  </a:lnTo>
                  <a:lnTo>
                    <a:pt x="1048" y="721"/>
                  </a:lnTo>
                  <a:lnTo>
                    <a:pt x="1086" y="692"/>
                  </a:lnTo>
                  <a:lnTo>
                    <a:pt x="1122" y="659"/>
                  </a:lnTo>
                  <a:lnTo>
                    <a:pt x="1154" y="623"/>
                  </a:lnTo>
                  <a:lnTo>
                    <a:pt x="1184" y="585"/>
                  </a:lnTo>
                  <a:lnTo>
                    <a:pt x="1209" y="547"/>
                  </a:lnTo>
                  <a:lnTo>
                    <a:pt x="1230" y="508"/>
                  </a:lnTo>
                  <a:lnTo>
                    <a:pt x="1247" y="468"/>
                  </a:lnTo>
                  <a:lnTo>
                    <a:pt x="1260" y="428"/>
                  </a:lnTo>
                  <a:lnTo>
                    <a:pt x="1268" y="388"/>
                  </a:lnTo>
                  <a:lnTo>
                    <a:pt x="1273" y="349"/>
                  </a:lnTo>
                  <a:lnTo>
                    <a:pt x="1273" y="312"/>
                  </a:lnTo>
                  <a:lnTo>
                    <a:pt x="1268" y="275"/>
                  </a:lnTo>
                  <a:lnTo>
                    <a:pt x="1260" y="241"/>
                  </a:lnTo>
                  <a:lnTo>
                    <a:pt x="1247" y="209"/>
                  </a:lnTo>
                  <a:lnTo>
                    <a:pt x="1228" y="179"/>
                  </a:lnTo>
                  <a:lnTo>
                    <a:pt x="1206" y="153"/>
                  </a:lnTo>
                  <a:lnTo>
                    <a:pt x="1179" y="131"/>
                  </a:lnTo>
                  <a:lnTo>
                    <a:pt x="1150" y="112"/>
                  </a:lnTo>
                  <a:lnTo>
                    <a:pt x="1118" y="99"/>
                  </a:lnTo>
                  <a:lnTo>
                    <a:pt x="1084" y="90"/>
                  </a:lnTo>
                  <a:lnTo>
                    <a:pt x="1048" y="86"/>
                  </a:lnTo>
                  <a:close/>
                  <a:moveTo>
                    <a:pt x="80" y="0"/>
                  </a:moveTo>
                  <a:lnTo>
                    <a:pt x="1795" y="0"/>
                  </a:lnTo>
                  <a:lnTo>
                    <a:pt x="1811" y="2"/>
                  </a:lnTo>
                  <a:lnTo>
                    <a:pt x="1828" y="8"/>
                  </a:lnTo>
                  <a:lnTo>
                    <a:pt x="1842" y="15"/>
                  </a:lnTo>
                  <a:lnTo>
                    <a:pt x="1855" y="27"/>
                  </a:lnTo>
                  <a:lnTo>
                    <a:pt x="1865" y="41"/>
                  </a:lnTo>
                  <a:lnTo>
                    <a:pt x="1871" y="59"/>
                  </a:lnTo>
                  <a:lnTo>
                    <a:pt x="1873" y="76"/>
                  </a:lnTo>
                  <a:lnTo>
                    <a:pt x="1862" y="200"/>
                  </a:lnTo>
                  <a:lnTo>
                    <a:pt x="1793" y="825"/>
                  </a:lnTo>
                  <a:lnTo>
                    <a:pt x="1789" y="844"/>
                  </a:lnTo>
                  <a:lnTo>
                    <a:pt x="1780" y="862"/>
                  </a:lnTo>
                  <a:lnTo>
                    <a:pt x="1767" y="876"/>
                  </a:lnTo>
                  <a:lnTo>
                    <a:pt x="1752" y="887"/>
                  </a:lnTo>
                  <a:lnTo>
                    <a:pt x="1733" y="894"/>
                  </a:lnTo>
                  <a:lnTo>
                    <a:pt x="1714" y="896"/>
                  </a:lnTo>
                  <a:lnTo>
                    <a:pt x="160" y="896"/>
                  </a:lnTo>
                  <a:lnTo>
                    <a:pt x="141" y="894"/>
                  </a:lnTo>
                  <a:lnTo>
                    <a:pt x="122" y="887"/>
                  </a:lnTo>
                  <a:lnTo>
                    <a:pt x="107" y="876"/>
                  </a:lnTo>
                  <a:lnTo>
                    <a:pt x="94" y="862"/>
                  </a:lnTo>
                  <a:lnTo>
                    <a:pt x="85" y="844"/>
                  </a:lnTo>
                  <a:lnTo>
                    <a:pt x="81" y="825"/>
                  </a:lnTo>
                  <a:lnTo>
                    <a:pt x="7" y="157"/>
                  </a:lnTo>
                  <a:lnTo>
                    <a:pt x="0" y="89"/>
                  </a:lnTo>
                  <a:lnTo>
                    <a:pt x="0" y="87"/>
                  </a:lnTo>
                  <a:lnTo>
                    <a:pt x="1" y="84"/>
                  </a:lnTo>
                  <a:lnTo>
                    <a:pt x="1" y="82"/>
                  </a:lnTo>
                  <a:lnTo>
                    <a:pt x="3" y="62"/>
                  </a:lnTo>
                  <a:lnTo>
                    <a:pt x="8" y="43"/>
                  </a:lnTo>
                  <a:lnTo>
                    <a:pt x="19" y="27"/>
                  </a:lnTo>
                  <a:lnTo>
                    <a:pt x="32" y="15"/>
                  </a:lnTo>
                  <a:lnTo>
                    <a:pt x="46" y="8"/>
                  </a:lnTo>
                  <a:lnTo>
                    <a:pt x="63" y="2"/>
                  </a:lnTo>
                  <a:lnTo>
                    <a:pt x="80" y="0"/>
                  </a:lnTo>
                  <a:close/>
                </a:path>
              </a:pathLst>
            </a:custGeom>
            <a:grpFill/>
            <a:ln w="0">
              <a:noFill/>
              <a:prstDash val="solid"/>
              <a:round/>
              <a:headEnd/>
              <a:tailEnd/>
            </a:ln>
          </p:spPr>
          <p:txBody>
            <a:bodyPr vert="horz" wrap="square" lIns="91416" tIns="45708" rIns="91416" bIns="45708" numCol="1" anchor="t" anchorCtr="0" compatLnSpc="1">
              <a:prstTxWarp prst="textNoShape">
                <a:avLst/>
              </a:prstTxWarp>
            </a:bodyPr>
            <a:lstStyle/>
            <a:p>
              <a:pPr defTabSz="914126"/>
              <a:endParaRPr lang="en-US" sz="1799">
                <a:solidFill>
                  <a:prstClr val="black"/>
                </a:solidFill>
                <a:latin typeface="+mj-lt"/>
              </a:endParaRPr>
            </a:p>
          </p:txBody>
        </p:sp>
        <p:sp>
          <p:nvSpPr>
            <p:cNvPr id="51" name="Freeform 19"/>
            <p:cNvSpPr>
              <a:spLocks/>
            </p:cNvSpPr>
            <p:nvPr/>
          </p:nvSpPr>
          <p:spPr bwMode="auto">
            <a:xfrm>
              <a:off x="781" y="264"/>
              <a:ext cx="53" cy="53"/>
            </a:xfrm>
            <a:custGeom>
              <a:avLst/>
              <a:gdLst>
                <a:gd name="T0" fmla="*/ 470 w 530"/>
                <a:gd name="T1" fmla="*/ 0 h 531"/>
                <a:gd name="T2" fmla="*/ 486 w 530"/>
                <a:gd name="T3" fmla="*/ 2 h 531"/>
                <a:gd name="T4" fmla="*/ 500 w 530"/>
                <a:gd name="T5" fmla="*/ 7 h 531"/>
                <a:gd name="T6" fmla="*/ 512 w 530"/>
                <a:gd name="T7" fmla="*/ 17 h 531"/>
                <a:gd name="T8" fmla="*/ 521 w 530"/>
                <a:gd name="T9" fmla="*/ 29 h 531"/>
                <a:gd name="T10" fmla="*/ 528 w 530"/>
                <a:gd name="T11" fmla="*/ 43 h 531"/>
                <a:gd name="T12" fmla="*/ 530 w 530"/>
                <a:gd name="T13" fmla="*/ 59 h 531"/>
                <a:gd name="T14" fmla="*/ 528 w 530"/>
                <a:gd name="T15" fmla="*/ 75 h 531"/>
                <a:gd name="T16" fmla="*/ 522 w 530"/>
                <a:gd name="T17" fmla="*/ 89 h 531"/>
                <a:gd name="T18" fmla="*/ 514 w 530"/>
                <a:gd name="T19" fmla="*/ 101 h 531"/>
                <a:gd name="T20" fmla="*/ 501 w 530"/>
                <a:gd name="T21" fmla="*/ 111 h 531"/>
                <a:gd name="T22" fmla="*/ 487 w 530"/>
                <a:gd name="T23" fmla="*/ 117 h 531"/>
                <a:gd name="T24" fmla="*/ 451 w 530"/>
                <a:gd name="T25" fmla="*/ 130 h 531"/>
                <a:gd name="T26" fmla="*/ 417 w 530"/>
                <a:gd name="T27" fmla="*/ 149 h 531"/>
                <a:gd name="T28" fmla="*/ 387 w 530"/>
                <a:gd name="T29" fmla="*/ 172 h 531"/>
                <a:gd name="T30" fmla="*/ 360 w 530"/>
                <a:gd name="T31" fmla="*/ 199 h 531"/>
                <a:gd name="T32" fmla="*/ 338 w 530"/>
                <a:gd name="T33" fmla="*/ 229 h 531"/>
                <a:gd name="T34" fmla="*/ 319 w 530"/>
                <a:gd name="T35" fmla="*/ 263 h 531"/>
                <a:gd name="T36" fmla="*/ 306 w 530"/>
                <a:gd name="T37" fmla="*/ 300 h 531"/>
                <a:gd name="T38" fmla="*/ 294 w 530"/>
                <a:gd name="T39" fmla="*/ 336 h 531"/>
                <a:gd name="T40" fmla="*/ 278 w 530"/>
                <a:gd name="T41" fmla="*/ 370 h 531"/>
                <a:gd name="T42" fmla="*/ 257 w 530"/>
                <a:gd name="T43" fmla="*/ 401 h 531"/>
                <a:gd name="T44" fmla="*/ 232 w 530"/>
                <a:gd name="T45" fmla="*/ 429 h 531"/>
                <a:gd name="T46" fmla="*/ 204 w 530"/>
                <a:gd name="T47" fmla="*/ 454 h 531"/>
                <a:gd name="T48" fmla="*/ 173 w 530"/>
                <a:gd name="T49" fmla="*/ 475 h 531"/>
                <a:gd name="T50" fmla="*/ 89 w 530"/>
                <a:gd name="T51" fmla="*/ 523 h 531"/>
                <a:gd name="T52" fmla="*/ 75 w 530"/>
                <a:gd name="T53" fmla="*/ 528 h 531"/>
                <a:gd name="T54" fmla="*/ 60 w 530"/>
                <a:gd name="T55" fmla="*/ 531 h 531"/>
                <a:gd name="T56" fmla="*/ 45 w 530"/>
                <a:gd name="T57" fmla="*/ 528 h 531"/>
                <a:gd name="T58" fmla="*/ 30 w 530"/>
                <a:gd name="T59" fmla="*/ 523 h 531"/>
                <a:gd name="T60" fmla="*/ 18 w 530"/>
                <a:gd name="T61" fmla="*/ 513 h 531"/>
                <a:gd name="T62" fmla="*/ 8 w 530"/>
                <a:gd name="T63" fmla="*/ 500 h 531"/>
                <a:gd name="T64" fmla="*/ 2 w 530"/>
                <a:gd name="T65" fmla="*/ 486 h 531"/>
                <a:gd name="T66" fmla="*/ 0 w 530"/>
                <a:gd name="T67" fmla="*/ 471 h 531"/>
                <a:gd name="T68" fmla="*/ 2 w 530"/>
                <a:gd name="T69" fmla="*/ 455 h 531"/>
                <a:gd name="T70" fmla="*/ 9 w 530"/>
                <a:gd name="T71" fmla="*/ 441 h 531"/>
                <a:gd name="T72" fmla="*/ 17 w 530"/>
                <a:gd name="T73" fmla="*/ 429 h 531"/>
                <a:gd name="T74" fmla="*/ 30 w 530"/>
                <a:gd name="T75" fmla="*/ 420 h 531"/>
                <a:gd name="T76" fmla="*/ 114 w 530"/>
                <a:gd name="T77" fmla="*/ 372 h 531"/>
                <a:gd name="T78" fmla="*/ 136 w 530"/>
                <a:gd name="T79" fmla="*/ 356 h 531"/>
                <a:gd name="T80" fmla="*/ 154 w 530"/>
                <a:gd name="T81" fmla="*/ 338 h 531"/>
                <a:gd name="T82" fmla="*/ 171 w 530"/>
                <a:gd name="T83" fmla="*/ 317 h 531"/>
                <a:gd name="T84" fmla="*/ 184 w 530"/>
                <a:gd name="T85" fmla="*/ 294 h 531"/>
                <a:gd name="T86" fmla="*/ 192 w 530"/>
                <a:gd name="T87" fmla="*/ 269 h 531"/>
                <a:gd name="T88" fmla="*/ 205 w 530"/>
                <a:gd name="T89" fmla="*/ 228 h 531"/>
                <a:gd name="T90" fmla="*/ 224 w 530"/>
                <a:gd name="T91" fmla="*/ 188 h 531"/>
                <a:gd name="T92" fmla="*/ 247 w 530"/>
                <a:gd name="T93" fmla="*/ 151 h 531"/>
                <a:gd name="T94" fmla="*/ 274 w 530"/>
                <a:gd name="T95" fmla="*/ 117 h 531"/>
                <a:gd name="T96" fmla="*/ 303 w 530"/>
                <a:gd name="T97" fmla="*/ 86 h 531"/>
                <a:gd name="T98" fmla="*/ 337 w 530"/>
                <a:gd name="T99" fmla="*/ 58 h 531"/>
                <a:gd name="T100" fmla="*/ 374 w 530"/>
                <a:gd name="T101" fmla="*/ 36 h 531"/>
                <a:gd name="T102" fmla="*/ 413 w 530"/>
                <a:gd name="T103" fmla="*/ 17 h 531"/>
                <a:gd name="T104" fmla="*/ 454 w 530"/>
                <a:gd name="T105" fmla="*/ 2 h 531"/>
                <a:gd name="T106" fmla="*/ 470 w 530"/>
                <a:gd name="T107" fmla="*/ 0 h 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530" h="531">
                  <a:moveTo>
                    <a:pt x="470" y="0"/>
                  </a:moveTo>
                  <a:lnTo>
                    <a:pt x="486" y="2"/>
                  </a:lnTo>
                  <a:lnTo>
                    <a:pt x="500" y="7"/>
                  </a:lnTo>
                  <a:lnTo>
                    <a:pt x="512" y="17"/>
                  </a:lnTo>
                  <a:lnTo>
                    <a:pt x="521" y="29"/>
                  </a:lnTo>
                  <a:lnTo>
                    <a:pt x="528" y="43"/>
                  </a:lnTo>
                  <a:lnTo>
                    <a:pt x="530" y="59"/>
                  </a:lnTo>
                  <a:lnTo>
                    <a:pt x="528" y="75"/>
                  </a:lnTo>
                  <a:lnTo>
                    <a:pt x="522" y="89"/>
                  </a:lnTo>
                  <a:lnTo>
                    <a:pt x="514" y="101"/>
                  </a:lnTo>
                  <a:lnTo>
                    <a:pt x="501" y="111"/>
                  </a:lnTo>
                  <a:lnTo>
                    <a:pt x="487" y="117"/>
                  </a:lnTo>
                  <a:lnTo>
                    <a:pt x="451" y="130"/>
                  </a:lnTo>
                  <a:lnTo>
                    <a:pt x="417" y="149"/>
                  </a:lnTo>
                  <a:lnTo>
                    <a:pt x="387" y="172"/>
                  </a:lnTo>
                  <a:lnTo>
                    <a:pt x="360" y="199"/>
                  </a:lnTo>
                  <a:lnTo>
                    <a:pt x="338" y="229"/>
                  </a:lnTo>
                  <a:lnTo>
                    <a:pt x="319" y="263"/>
                  </a:lnTo>
                  <a:lnTo>
                    <a:pt x="306" y="300"/>
                  </a:lnTo>
                  <a:lnTo>
                    <a:pt x="294" y="336"/>
                  </a:lnTo>
                  <a:lnTo>
                    <a:pt x="278" y="370"/>
                  </a:lnTo>
                  <a:lnTo>
                    <a:pt x="257" y="401"/>
                  </a:lnTo>
                  <a:lnTo>
                    <a:pt x="232" y="429"/>
                  </a:lnTo>
                  <a:lnTo>
                    <a:pt x="204" y="454"/>
                  </a:lnTo>
                  <a:lnTo>
                    <a:pt x="173" y="475"/>
                  </a:lnTo>
                  <a:lnTo>
                    <a:pt x="89" y="523"/>
                  </a:lnTo>
                  <a:lnTo>
                    <a:pt x="75" y="528"/>
                  </a:lnTo>
                  <a:lnTo>
                    <a:pt x="60" y="531"/>
                  </a:lnTo>
                  <a:lnTo>
                    <a:pt x="45" y="528"/>
                  </a:lnTo>
                  <a:lnTo>
                    <a:pt x="30" y="523"/>
                  </a:lnTo>
                  <a:lnTo>
                    <a:pt x="18" y="513"/>
                  </a:lnTo>
                  <a:lnTo>
                    <a:pt x="8" y="500"/>
                  </a:lnTo>
                  <a:lnTo>
                    <a:pt x="2" y="486"/>
                  </a:lnTo>
                  <a:lnTo>
                    <a:pt x="0" y="471"/>
                  </a:lnTo>
                  <a:lnTo>
                    <a:pt x="2" y="455"/>
                  </a:lnTo>
                  <a:lnTo>
                    <a:pt x="9" y="441"/>
                  </a:lnTo>
                  <a:lnTo>
                    <a:pt x="17" y="429"/>
                  </a:lnTo>
                  <a:lnTo>
                    <a:pt x="30" y="420"/>
                  </a:lnTo>
                  <a:lnTo>
                    <a:pt x="114" y="372"/>
                  </a:lnTo>
                  <a:lnTo>
                    <a:pt x="136" y="356"/>
                  </a:lnTo>
                  <a:lnTo>
                    <a:pt x="154" y="338"/>
                  </a:lnTo>
                  <a:lnTo>
                    <a:pt x="171" y="317"/>
                  </a:lnTo>
                  <a:lnTo>
                    <a:pt x="184" y="294"/>
                  </a:lnTo>
                  <a:lnTo>
                    <a:pt x="192" y="269"/>
                  </a:lnTo>
                  <a:lnTo>
                    <a:pt x="205" y="228"/>
                  </a:lnTo>
                  <a:lnTo>
                    <a:pt x="224" y="188"/>
                  </a:lnTo>
                  <a:lnTo>
                    <a:pt x="247" y="151"/>
                  </a:lnTo>
                  <a:lnTo>
                    <a:pt x="274" y="117"/>
                  </a:lnTo>
                  <a:lnTo>
                    <a:pt x="303" y="86"/>
                  </a:lnTo>
                  <a:lnTo>
                    <a:pt x="337" y="58"/>
                  </a:lnTo>
                  <a:lnTo>
                    <a:pt x="374" y="36"/>
                  </a:lnTo>
                  <a:lnTo>
                    <a:pt x="413" y="17"/>
                  </a:lnTo>
                  <a:lnTo>
                    <a:pt x="454" y="2"/>
                  </a:lnTo>
                  <a:lnTo>
                    <a:pt x="470" y="0"/>
                  </a:lnTo>
                  <a:close/>
                </a:path>
              </a:pathLst>
            </a:custGeom>
            <a:grpFill/>
            <a:ln w="0">
              <a:noFill/>
              <a:prstDash val="solid"/>
              <a:round/>
              <a:headEnd/>
              <a:tailEnd/>
            </a:ln>
          </p:spPr>
          <p:txBody>
            <a:bodyPr vert="horz" wrap="square" lIns="91416" tIns="45708" rIns="91416" bIns="45708" numCol="1" anchor="t" anchorCtr="0" compatLnSpc="1">
              <a:prstTxWarp prst="textNoShape">
                <a:avLst/>
              </a:prstTxWarp>
            </a:bodyPr>
            <a:lstStyle/>
            <a:p>
              <a:pPr defTabSz="914126"/>
              <a:endParaRPr lang="en-US" sz="1799">
                <a:solidFill>
                  <a:prstClr val="black"/>
                </a:solidFill>
                <a:latin typeface="+mj-lt"/>
              </a:endParaRPr>
            </a:p>
          </p:txBody>
        </p:sp>
      </p:grpSp>
      <p:grpSp>
        <p:nvGrpSpPr>
          <p:cNvPr id="53" name="Group 22"/>
          <p:cNvGrpSpPr>
            <a:grpSpLocks noChangeAspect="1"/>
          </p:cNvGrpSpPr>
          <p:nvPr/>
        </p:nvGrpSpPr>
        <p:grpSpPr bwMode="auto">
          <a:xfrm>
            <a:off x="5106028" y="5202185"/>
            <a:ext cx="341677" cy="341083"/>
            <a:chOff x="251" y="-26"/>
            <a:chExt cx="1727" cy="1724"/>
          </a:xfrm>
          <a:solidFill>
            <a:schemeClr val="accent4"/>
          </a:solidFill>
        </p:grpSpPr>
        <p:sp>
          <p:nvSpPr>
            <p:cNvPr id="56" name="Freeform 24"/>
            <p:cNvSpPr>
              <a:spLocks/>
            </p:cNvSpPr>
            <p:nvPr/>
          </p:nvSpPr>
          <p:spPr bwMode="auto">
            <a:xfrm>
              <a:off x="251" y="1125"/>
              <a:ext cx="574" cy="573"/>
            </a:xfrm>
            <a:custGeom>
              <a:avLst/>
              <a:gdLst>
                <a:gd name="T0" fmla="*/ 822 w 1147"/>
                <a:gd name="T1" fmla="*/ 0 h 1145"/>
                <a:gd name="T2" fmla="*/ 1147 w 1147"/>
                <a:gd name="T3" fmla="*/ 323 h 1145"/>
                <a:gd name="T4" fmla="*/ 391 w 1147"/>
                <a:gd name="T5" fmla="*/ 1078 h 1145"/>
                <a:gd name="T6" fmla="*/ 367 w 1147"/>
                <a:gd name="T7" fmla="*/ 1098 h 1145"/>
                <a:gd name="T8" fmla="*/ 342 w 1147"/>
                <a:gd name="T9" fmla="*/ 1115 h 1145"/>
                <a:gd name="T10" fmla="*/ 316 w 1147"/>
                <a:gd name="T11" fmla="*/ 1128 h 1145"/>
                <a:gd name="T12" fmla="*/ 287 w 1147"/>
                <a:gd name="T13" fmla="*/ 1138 h 1145"/>
                <a:gd name="T14" fmla="*/ 259 w 1147"/>
                <a:gd name="T15" fmla="*/ 1143 h 1145"/>
                <a:gd name="T16" fmla="*/ 229 w 1147"/>
                <a:gd name="T17" fmla="*/ 1145 h 1145"/>
                <a:gd name="T18" fmla="*/ 200 w 1147"/>
                <a:gd name="T19" fmla="*/ 1143 h 1145"/>
                <a:gd name="T20" fmla="*/ 170 w 1147"/>
                <a:gd name="T21" fmla="*/ 1138 h 1145"/>
                <a:gd name="T22" fmla="*/ 143 w 1147"/>
                <a:gd name="T23" fmla="*/ 1128 h 1145"/>
                <a:gd name="T24" fmla="*/ 116 w 1147"/>
                <a:gd name="T25" fmla="*/ 1115 h 1145"/>
                <a:gd name="T26" fmla="*/ 91 w 1147"/>
                <a:gd name="T27" fmla="*/ 1098 h 1145"/>
                <a:gd name="T28" fmla="*/ 66 w 1147"/>
                <a:gd name="T29" fmla="*/ 1078 h 1145"/>
                <a:gd name="T30" fmla="*/ 44 w 1147"/>
                <a:gd name="T31" fmla="*/ 1052 h 1145"/>
                <a:gd name="T32" fmla="*/ 26 w 1147"/>
                <a:gd name="T33" fmla="*/ 1024 h 1145"/>
                <a:gd name="T34" fmla="*/ 14 w 1147"/>
                <a:gd name="T35" fmla="*/ 995 h 1145"/>
                <a:gd name="T36" fmla="*/ 4 w 1147"/>
                <a:gd name="T37" fmla="*/ 963 h 1145"/>
                <a:gd name="T38" fmla="*/ 0 w 1147"/>
                <a:gd name="T39" fmla="*/ 932 h 1145"/>
                <a:gd name="T40" fmla="*/ 0 w 1147"/>
                <a:gd name="T41" fmla="*/ 900 h 1145"/>
                <a:gd name="T42" fmla="*/ 4 w 1147"/>
                <a:gd name="T43" fmla="*/ 868 h 1145"/>
                <a:gd name="T44" fmla="*/ 14 w 1147"/>
                <a:gd name="T45" fmla="*/ 837 h 1145"/>
                <a:gd name="T46" fmla="*/ 26 w 1147"/>
                <a:gd name="T47" fmla="*/ 808 h 1145"/>
                <a:gd name="T48" fmla="*/ 44 w 1147"/>
                <a:gd name="T49" fmla="*/ 780 h 1145"/>
                <a:gd name="T50" fmla="*/ 66 w 1147"/>
                <a:gd name="T51" fmla="*/ 754 h 1145"/>
                <a:gd name="T52" fmla="*/ 822 w 1147"/>
                <a:gd name="T53" fmla="*/ 0 h 1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1145">
                  <a:moveTo>
                    <a:pt x="822" y="0"/>
                  </a:moveTo>
                  <a:lnTo>
                    <a:pt x="1147" y="323"/>
                  </a:lnTo>
                  <a:lnTo>
                    <a:pt x="391" y="1078"/>
                  </a:lnTo>
                  <a:lnTo>
                    <a:pt x="367" y="1098"/>
                  </a:lnTo>
                  <a:lnTo>
                    <a:pt x="342" y="1115"/>
                  </a:lnTo>
                  <a:lnTo>
                    <a:pt x="316" y="1128"/>
                  </a:lnTo>
                  <a:lnTo>
                    <a:pt x="287" y="1138"/>
                  </a:lnTo>
                  <a:lnTo>
                    <a:pt x="259" y="1143"/>
                  </a:lnTo>
                  <a:lnTo>
                    <a:pt x="229" y="1145"/>
                  </a:lnTo>
                  <a:lnTo>
                    <a:pt x="200" y="1143"/>
                  </a:lnTo>
                  <a:lnTo>
                    <a:pt x="170" y="1138"/>
                  </a:lnTo>
                  <a:lnTo>
                    <a:pt x="143" y="1128"/>
                  </a:lnTo>
                  <a:lnTo>
                    <a:pt x="116" y="1115"/>
                  </a:lnTo>
                  <a:lnTo>
                    <a:pt x="91" y="1098"/>
                  </a:lnTo>
                  <a:lnTo>
                    <a:pt x="66" y="1078"/>
                  </a:lnTo>
                  <a:lnTo>
                    <a:pt x="44" y="1052"/>
                  </a:lnTo>
                  <a:lnTo>
                    <a:pt x="26" y="1024"/>
                  </a:lnTo>
                  <a:lnTo>
                    <a:pt x="14" y="995"/>
                  </a:lnTo>
                  <a:lnTo>
                    <a:pt x="4" y="963"/>
                  </a:lnTo>
                  <a:lnTo>
                    <a:pt x="0" y="932"/>
                  </a:lnTo>
                  <a:lnTo>
                    <a:pt x="0" y="900"/>
                  </a:lnTo>
                  <a:lnTo>
                    <a:pt x="4" y="868"/>
                  </a:lnTo>
                  <a:lnTo>
                    <a:pt x="14" y="837"/>
                  </a:lnTo>
                  <a:lnTo>
                    <a:pt x="26" y="808"/>
                  </a:lnTo>
                  <a:lnTo>
                    <a:pt x="44" y="780"/>
                  </a:lnTo>
                  <a:lnTo>
                    <a:pt x="66" y="754"/>
                  </a:lnTo>
                  <a:lnTo>
                    <a:pt x="822" y="0"/>
                  </a:lnTo>
                  <a:close/>
                </a:path>
              </a:pathLst>
            </a:custGeom>
            <a:grpFill/>
            <a:ln w="0">
              <a:noFill/>
              <a:prstDash val="solid"/>
              <a:round/>
              <a:headEnd/>
              <a:tailEnd/>
            </a:ln>
          </p:spPr>
          <p:txBody>
            <a:bodyPr vert="horz" wrap="square" lIns="91416" tIns="45708" rIns="91416" bIns="45708" numCol="1" anchor="t" anchorCtr="0" compatLnSpc="1">
              <a:prstTxWarp prst="textNoShape">
                <a:avLst/>
              </a:prstTxWarp>
            </a:bodyPr>
            <a:lstStyle/>
            <a:p>
              <a:pPr defTabSz="914126"/>
              <a:endParaRPr lang="en-US" sz="1799">
                <a:solidFill>
                  <a:prstClr val="black"/>
                </a:solidFill>
                <a:latin typeface="+mj-lt"/>
              </a:endParaRPr>
            </a:p>
          </p:txBody>
        </p:sp>
        <p:sp>
          <p:nvSpPr>
            <p:cNvPr id="57" name="Freeform 25"/>
            <p:cNvSpPr>
              <a:spLocks noEditPoints="1"/>
            </p:cNvSpPr>
            <p:nvPr/>
          </p:nvSpPr>
          <p:spPr bwMode="auto">
            <a:xfrm>
              <a:off x="566" y="-26"/>
              <a:ext cx="1412" cy="1409"/>
            </a:xfrm>
            <a:custGeom>
              <a:avLst/>
              <a:gdLst>
                <a:gd name="T0" fmla="*/ 1999 w 2826"/>
                <a:gd name="T1" fmla="*/ 229 h 2819"/>
                <a:gd name="T2" fmla="*/ 1966 w 2826"/>
                <a:gd name="T3" fmla="*/ 247 h 2819"/>
                <a:gd name="T4" fmla="*/ 2098 w 2826"/>
                <a:gd name="T5" fmla="*/ 1333 h 2819"/>
                <a:gd name="T6" fmla="*/ 2587 w 2826"/>
                <a:gd name="T7" fmla="*/ 840 h 2819"/>
                <a:gd name="T8" fmla="*/ 2597 w 2826"/>
                <a:gd name="T9" fmla="*/ 804 h 2819"/>
                <a:gd name="T10" fmla="*/ 2587 w 2826"/>
                <a:gd name="T11" fmla="*/ 768 h 2819"/>
                <a:gd name="T12" fmla="*/ 2069 w 2826"/>
                <a:gd name="T13" fmla="*/ 247 h 2819"/>
                <a:gd name="T14" fmla="*/ 2037 w 2826"/>
                <a:gd name="T15" fmla="*/ 229 h 2819"/>
                <a:gd name="T16" fmla="*/ 2018 w 2826"/>
                <a:gd name="T17" fmla="*/ 0 h 2819"/>
                <a:gd name="T18" fmla="*/ 2057 w 2826"/>
                <a:gd name="T19" fmla="*/ 2 h 2819"/>
                <a:gd name="T20" fmla="*/ 2132 w 2826"/>
                <a:gd name="T21" fmla="*/ 21 h 2819"/>
                <a:gd name="T22" fmla="*/ 2202 w 2826"/>
                <a:gd name="T23" fmla="*/ 59 h 2819"/>
                <a:gd name="T24" fmla="*/ 2738 w 2826"/>
                <a:gd name="T25" fmla="*/ 591 h 2819"/>
                <a:gd name="T26" fmla="*/ 2786 w 2826"/>
                <a:gd name="T27" fmla="*/ 654 h 2819"/>
                <a:gd name="T28" fmla="*/ 2815 w 2826"/>
                <a:gd name="T29" fmla="*/ 725 h 2819"/>
                <a:gd name="T30" fmla="*/ 2826 w 2826"/>
                <a:gd name="T31" fmla="*/ 804 h 2819"/>
                <a:gd name="T32" fmla="*/ 2815 w 2826"/>
                <a:gd name="T33" fmla="*/ 883 h 2819"/>
                <a:gd name="T34" fmla="*/ 2786 w 2826"/>
                <a:gd name="T35" fmla="*/ 954 h 2819"/>
                <a:gd name="T36" fmla="*/ 2738 w 2826"/>
                <a:gd name="T37" fmla="*/ 1017 h 2819"/>
                <a:gd name="T38" fmla="*/ 2278 w 2826"/>
                <a:gd name="T39" fmla="*/ 1517 h 2819"/>
                <a:gd name="T40" fmla="*/ 2302 w 2826"/>
                <a:gd name="T41" fmla="*/ 1567 h 2819"/>
                <a:gd name="T42" fmla="*/ 2310 w 2826"/>
                <a:gd name="T43" fmla="*/ 1623 h 2819"/>
                <a:gd name="T44" fmla="*/ 2301 w 2826"/>
                <a:gd name="T45" fmla="*/ 1681 h 2819"/>
                <a:gd name="T46" fmla="*/ 2275 w 2826"/>
                <a:gd name="T47" fmla="*/ 1732 h 2819"/>
                <a:gd name="T48" fmla="*/ 1245 w 2826"/>
                <a:gd name="T49" fmla="*/ 2764 h 2819"/>
                <a:gd name="T50" fmla="*/ 1196 w 2826"/>
                <a:gd name="T51" fmla="*/ 2799 h 2819"/>
                <a:gd name="T52" fmla="*/ 1141 w 2826"/>
                <a:gd name="T53" fmla="*/ 2817 h 2819"/>
                <a:gd name="T54" fmla="*/ 1083 w 2826"/>
                <a:gd name="T55" fmla="*/ 2817 h 2819"/>
                <a:gd name="T56" fmla="*/ 1028 w 2826"/>
                <a:gd name="T57" fmla="*/ 2799 h 2819"/>
                <a:gd name="T58" fmla="*/ 980 w 2826"/>
                <a:gd name="T59" fmla="*/ 2764 h 2819"/>
                <a:gd name="T60" fmla="*/ 36 w 2826"/>
                <a:gd name="T61" fmla="*/ 1818 h 2819"/>
                <a:gd name="T62" fmla="*/ 10 w 2826"/>
                <a:gd name="T63" fmla="*/ 1767 h 2819"/>
                <a:gd name="T64" fmla="*/ 0 w 2826"/>
                <a:gd name="T65" fmla="*/ 1709 h 2819"/>
                <a:gd name="T66" fmla="*/ 10 w 2826"/>
                <a:gd name="T67" fmla="*/ 1651 h 2819"/>
                <a:gd name="T68" fmla="*/ 36 w 2826"/>
                <a:gd name="T69" fmla="*/ 1599 h 2819"/>
                <a:gd name="T70" fmla="*/ 1066 w 2826"/>
                <a:gd name="T71" fmla="*/ 567 h 2819"/>
                <a:gd name="T72" fmla="*/ 1115 w 2826"/>
                <a:gd name="T73" fmla="*/ 532 h 2819"/>
                <a:gd name="T74" fmla="*/ 1170 w 2826"/>
                <a:gd name="T75" fmla="*/ 514 h 2819"/>
                <a:gd name="T76" fmla="*/ 1226 w 2826"/>
                <a:gd name="T77" fmla="*/ 514 h 2819"/>
                <a:gd name="T78" fmla="*/ 1279 w 2826"/>
                <a:gd name="T79" fmla="*/ 531 h 2819"/>
                <a:gd name="T80" fmla="*/ 1326 w 2826"/>
                <a:gd name="T81" fmla="*/ 562 h 2819"/>
                <a:gd name="T82" fmla="*/ 1835 w 2826"/>
                <a:gd name="T83" fmla="*/ 59 h 2819"/>
                <a:gd name="T84" fmla="*/ 1903 w 2826"/>
                <a:gd name="T85" fmla="*/ 21 h 2819"/>
                <a:gd name="T86" fmla="*/ 1979 w 2826"/>
                <a:gd name="T87" fmla="*/ 2 h 28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826" h="2819">
                  <a:moveTo>
                    <a:pt x="2018" y="227"/>
                  </a:moveTo>
                  <a:lnTo>
                    <a:pt x="1999" y="229"/>
                  </a:lnTo>
                  <a:lnTo>
                    <a:pt x="1982" y="237"/>
                  </a:lnTo>
                  <a:lnTo>
                    <a:pt x="1966" y="247"/>
                  </a:lnTo>
                  <a:lnTo>
                    <a:pt x="1488" y="724"/>
                  </a:lnTo>
                  <a:lnTo>
                    <a:pt x="2098" y="1333"/>
                  </a:lnTo>
                  <a:lnTo>
                    <a:pt x="2575" y="856"/>
                  </a:lnTo>
                  <a:lnTo>
                    <a:pt x="2587" y="840"/>
                  </a:lnTo>
                  <a:lnTo>
                    <a:pt x="2594" y="823"/>
                  </a:lnTo>
                  <a:lnTo>
                    <a:pt x="2597" y="804"/>
                  </a:lnTo>
                  <a:lnTo>
                    <a:pt x="2594" y="785"/>
                  </a:lnTo>
                  <a:lnTo>
                    <a:pt x="2587" y="768"/>
                  </a:lnTo>
                  <a:lnTo>
                    <a:pt x="2575" y="753"/>
                  </a:lnTo>
                  <a:lnTo>
                    <a:pt x="2069" y="247"/>
                  </a:lnTo>
                  <a:lnTo>
                    <a:pt x="2055" y="237"/>
                  </a:lnTo>
                  <a:lnTo>
                    <a:pt x="2037" y="229"/>
                  </a:lnTo>
                  <a:lnTo>
                    <a:pt x="2018" y="227"/>
                  </a:lnTo>
                  <a:close/>
                  <a:moveTo>
                    <a:pt x="2018" y="0"/>
                  </a:moveTo>
                  <a:lnTo>
                    <a:pt x="2018" y="0"/>
                  </a:lnTo>
                  <a:lnTo>
                    <a:pt x="2057" y="2"/>
                  </a:lnTo>
                  <a:lnTo>
                    <a:pt x="2096" y="10"/>
                  </a:lnTo>
                  <a:lnTo>
                    <a:pt x="2132" y="21"/>
                  </a:lnTo>
                  <a:lnTo>
                    <a:pt x="2168" y="38"/>
                  </a:lnTo>
                  <a:lnTo>
                    <a:pt x="2202" y="59"/>
                  </a:lnTo>
                  <a:lnTo>
                    <a:pt x="2231" y="85"/>
                  </a:lnTo>
                  <a:lnTo>
                    <a:pt x="2738" y="591"/>
                  </a:lnTo>
                  <a:lnTo>
                    <a:pt x="2764" y="620"/>
                  </a:lnTo>
                  <a:lnTo>
                    <a:pt x="2786" y="654"/>
                  </a:lnTo>
                  <a:lnTo>
                    <a:pt x="2803" y="689"/>
                  </a:lnTo>
                  <a:lnTo>
                    <a:pt x="2815" y="725"/>
                  </a:lnTo>
                  <a:lnTo>
                    <a:pt x="2824" y="764"/>
                  </a:lnTo>
                  <a:lnTo>
                    <a:pt x="2826" y="804"/>
                  </a:lnTo>
                  <a:lnTo>
                    <a:pt x="2824" y="844"/>
                  </a:lnTo>
                  <a:lnTo>
                    <a:pt x="2815" y="883"/>
                  </a:lnTo>
                  <a:lnTo>
                    <a:pt x="2803" y="920"/>
                  </a:lnTo>
                  <a:lnTo>
                    <a:pt x="2786" y="954"/>
                  </a:lnTo>
                  <a:lnTo>
                    <a:pt x="2764" y="988"/>
                  </a:lnTo>
                  <a:lnTo>
                    <a:pt x="2738" y="1017"/>
                  </a:lnTo>
                  <a:lnTo>
                    <a:pt x="2260" y="1495"/>
                  </a:lnTo>
                  <a:lnTo>
                    <a:pt x="2278" y="1517"/>
                  </a:lnTo>
                  <a:lnTo>
                    <a:pt x="2291" y="1541"/>
                  </a:lnTo>
                  <a:lnTo>
                    <a:pt x="2302" y="1567"/>
                  </a:lnTo>
                  <a:lnTo>
                    <a:pt x="2308" y="1594"/>
                  </a:lnTo>
                  <a:lnTo>
                    <a:pt x="2310" y="1623"/>
                  </a:lnTo>
                  <a:lnTo>
                    <a:pt x="2308" y="1652"/>
                  </a:lnTo>
                  <a:lnTo>
                    <a:pt x="2301" y="1681"/>
                  </a:lnTo>
                  <a:lnTo>
                    <a:pt x="2290" y="1707"/>
                  </a:lnTo>
                  <a:lnTo>
                    <a:pt x="2275" y="1732"/>
                  </a:lnTo>
                  <a:lnTo>
                    <a:pt x="2256" y="1755"/>
                  </a:lnTo>
                  <a:lnTo>
                    <a:pt x="1245" y="2764"/>
                  </a:lnTo>
                  <a:lnTo>
                    <a:pt x="1222" y="2784"/>
                  </a:lnTo>
                  <a:lnTo>
                    <a:pt x="1196" y="2799"/>
                  </a:lnTo>
                  <a:lnTo>
                    <a:pt x="1170" y="2810"/>
                  </a:lnTo>
                  <a:lnTo>
                    <a:pt x="1141" y="2817"/>
                  </a:lnTo>
                  <a:lnTo>
                    <a:pt x="1113" y="2819"/>
                  </a:lnTo>
                  <a:lnTo>
                    <a:pt x="1083" y="2817"/>
                  </a:lnTo>
                  <a:lnTo>
                    <a:pt x="1056" y="2810"/>
                  </a:lnTo>
                  <a:lnTo>
                    <a:pt x="1028" y="2799"/>
                  </a:lnTo>
                  <a:lnTo>
                    <a:pt x="1003" y="2784"/>
                  </a:lnTo>
                  <a:lnTo>
                    <a:pt x="980" y="2764"/>
                  </a:lnTo>
                  <a:lnTo>
                    <a:pt x="55" y="1841"/>
                  </a:lnTo>
                  <a:lnTo>
                    <a:pt x="36" y="1818"/>
                  </a:lnTo>
                  <a:lnTo>
                    <a:pt x="21" y="1794"/>
                  </a:lnTo>
                  <a:lnTo>
                    <a:pt x="10" y="1767"/>
                  </a:lnTo>
                  <a:lnTo>
                    <a:pt x="2" y="1738"/>
                  </a:lnTo>
                  <a:lnTo>
                    <a:pt x="0" y="1709"/>
                  </a:lnTo>
                  <a:lnTo>
                    <a:pt x="2" y="1680"/>
                  </a:lnTo>
                  <a:lnTo>
                    <a:pt x="10" y="1651"/>
                  </a:lnTo>
                  <a:lnTo>
                    <a:pt x="21" y="1624"/>
                  </a:lnTo>
                  <a:lnTo>
                    <a:pt x="36" y="1599"/>
                  </a:lnTo>
                  <a:lnTo>
                    <a:pt x="55" y="1577"/>
                  </a:lnTo>
                  <a:lnTo>
                    <a:pt x="1066" y="567"/>
                  </a:lnTo>
                  <a:lnTo>
                    <a:pt x="1090" y="548"/>
                  </a:lnTo>
                  <a:lnTo>
                    <a:pt x="1115" y="532"/>
                  </a:lnTo>
                  <a:lnTo>
                    <a:pt x="1142" y="521"/>
                  </a:lnTo>
                  <a:lnTo>
                    <a:pt x="1170" y="514"/>
                  </a:lnTo>
                  <a:lnTo>
                    <a:pt x="1199" y="512"/>
                  </a:lnTo>
                  <a:lnTo>
                    <a:pt x="1226" y="514"/>
                  </a:lnTo>
                  <a:lnTo>
                    <a:pt x="1253" y="520"/>
                  </a:lnTo>
                  <a:lnTo>
                    <a:pt x="1279" y="531"/>
                  </a:lnTo>
                  <a:lnTo>
                    <a:pt x="1303" y="545"/>
                  </a:lnTo>
                  <a:lnTo>
                    <a:pt x="1326" y="562"/>
                  </a:lnTo>
                  <a:lnTo>
                    <a:pt x="1804" y="85"/>
                  </a:lnTo>
                  <a:lnTo>
                    <a:pt x="1835" y="59"/>
                  </a:lnTo>
                  <a:lnTo>
                    <a:pt x="1867" y="38"/>
                  </a:lnTo>
                  <a:lnTo>
                    <a:pt x="1903" y="21"/>
                  </a:lnTo>
                  <a:lnTo>
                    <a:pt x="1940" y="10"/>
                  </a:lnTo>
                  <a:lnTo>
                    <a:pt x="1979" y="2"/>
                  </a:lnTo>
                  <a:lnTo>
                    <a:pt x="2018" y="0"/>
                  </a:lnTo>
                  <a:close/>
                </a:path>
              </a:pathLst>
            </a:custGeom>
            <a:grpFill/>
            <a:ln w="0">
              <a:noFill/>
              <a:prstDash val="solid"/>
              <a:round/>
              <a:headEnd/>
              <a:tailEnd/>
            </a:ln>
          </p:spPr>
          <p:txBody>
            <a:bodyPr vert="horz" wrap="square" lIns="91416" tIns="45708" rIns="91416" bIns="45708" numCol="1" anchor="t" anchorCtr="0" compatLnSpc="1">
              <a:prstTxWarp prst="textNoShape">
                <a:avLst/>
              </a:prstTxWarp>
            </a:bodyPr>
            <a:lstStyle/>
            <a:p>
              <a:pPr defTabSz="914126"/>
              <a:endParaRPr lang="en-US" sz="1799">
                <a:solidFill>
                  <a:prstClr val="black"/>
                </a:solidFill>
                <a:latin typeface="+mj-lt"/>
              </a:endParaRPr>
            </a:p>
          </p:txBody>
        </p:sp>
        <p:sp>
          <p:nvSpPr>
            <p:cNvPr id="58" name="Freeform 26"/>
            <p:cNvSpPr>
              <a:spLocks/>
            </p:cNvSpPr>
            <p:nvPr/>
          </p:nvSpPr>
          <p:spPr bwMode="auto">
            <a:xfrm>
              <a:off x="1447" y="232"/>
              <a:ext cx="129" cy="129"/>
            </a:xfrm>
            <a:custGeom>
              <a:avLst/>
              <a:gdLst>
                <a:gd name="T0" fmla="*/ 129 w 259"/>
                <a:gd name="T1" fmla="*/ 0 h 258"/>
                <a:gd name="T2" fmla="*/ 154 w 259"/>
                <a:gd name="T3" fmla="*/ 2 h 258"/>
                <a:gd name="T4" fmla="*/ 178 w 259"/>
                <a:gd name="T5" fmla="*/ 10 h 258"/>
                <a:gd name="T6" fmla="*/ 200 w 259"/>
                <a:gd name="T7" fmla="*/ 21 h 258"/>
                <a:gd name="T8" fmla="*/ 221 w 259"/>
                <a:gd name="T9" fmla="*/ 38 h 258"/>
                <a:gd name="T10" fmla="*/ 237 w 259"/>
                <a:gd name="T11" fmla="*/ 58 h 258"/>
                <a:gd name="T12" fmla="*/ 249 w 259"/>
                <a:gd name="T13" fmla="*/ 80 h 258"/>
                <a:gd name="T14" fmla="*/ 256 w 259"/>
                <a:gd name="T15" fmla="*/ 104 h 258"/>
                <a:gd name="T16" fmla="*/ 259 w 259"/>
                <a:gd name="T17" fmla="*/ 129 h 258"/>
                <a:gd name="T18" fmla="*/ 256 w 259"/>
                <a:gd name="T19" fmla="*/ 154 h 258"/>
                <a:gd name="T20" fmla="*/ 249 w 259"/>
                <a:gd name="T21" fmla="*/ 178 h 258"/>
                <a:gd name="T22" fmla="*/ 237 w 259"/>
                <a:gd name="T23" fmla="*/ 200 h 258"/>
                <a:gd name="T24" fmla="*/ 221 w 259"/>
                <a:gd name="T25" fmla="*/ 220 h 258"/>
                <a:gd name="T26" fmla="*/ 200 w 259"/>
                <a:gd name="T27" fmla="*/ 237 h 258"/>
                <a:gd name="T28" fmla="*/ 178 w 259"/>
                <a:gd name="T29" fmla="*/ 248 h 258"/>
                <a:gd name="T30" fmla="*/ 154 w 259"/>
                <a:gd name="T31" fmla="*/ 256 h 258"/>
                <a:gd name="T32" fmla="*/ 129 w 259"/>
                <a:gd name="T33" fmla="*/ 258 h 258"/>
                <a:gd name="T34" fmla="*/ 104 w 259"/>
                <a:gd name="T35" fmla="*/ 256 h 258"/>
                <a:gd name="T36" fmla="*/ 81 w 259"/>
                <a:gd name="T37" fmla="*/ 248 h 258"/>
                <a:gd name="T38" fmla="*/ 58 w 259"/>
                <a:gd name="T39" fmla="*/ 237 h 258"/>
                <a:gd name="T40" fmla="*/ 38 w 259"/>
                <a:gd name="T41" fmla="*/ 220 h 258"/>
                <a:gd name="T42" fmla="*/ 21 w 259"/>
                <a:gd name="T43" fmla="*/ 200 h 258"/>
                <a:gd name="T44" fmla="*/ 10 w 259"/>
                <a:gd name="T45" fmla="*/ 178 h 258"/>
                <a:gd name="T46" fmla="*/ 2 w 259"/>
                <a:gd name="T47" fmla="*/ 154 h 258"/>
                <a:gd name="T48" fmla="*/ 0 w 259"/>
                <a:gd name="T49" fmla="*/ 129 h 258"/>
                <a:gd name="T50" fmla="*/ 2 w 259"/>
                <a:gd name="T51" fmla="*/ 104 h 258"/>
                <a:gd name="T52" fmla="*/ 10 w 259"/>
                <a:gd name="T53" fmla="*/ 80 h 258"/>
                <a:gd name="T54" fmla="*/ 21 w 259"/>
                <a:gd name="T55" fmla="*/ 58 h 258"/>
                <a:gd name="T56" fmla="*/ 38 w 259"/>
                <a:gd name="T57" fmla="*/ 38 h 258"/>
                <a:gd name="T58" fmla="*/ 58 w 259"/>
                <a:gd name="T59" fmla="*/ 21 h 258"/>
                <a:gd name="T60" fmla="*/ 81 w 259"/>
                <a:gd name="T61" fmla="*/ 10 h 258"/>
                <a:gd name="T62" fmla="*/ 104 w 259"/>
                <a:gd name="T63" fmla="*/ 2 h 258"/>
                <a:gd name="T64" fmla="*/ 129 w 259"/>
                <a:gd name="T65" fmla="*/ 0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59" h="258">
                  <a:moveTo>
                    <a:pt x="129" y="0"/>
                  </a:moveTo>
                  <a:lnTo>
                    <a:pt x="154" y="2"/>
                  </a:lnTo>
                  <a:lnTo>
                    <a:pt x="178" y="10"/>
                  </a:lnTo>
                  <a:lnTo>
                    <a:pt x="200" y="21"/>
                  </a:lnTo>
                  <a:lnTo>
                    <a:pt x="221" y="38"/>
                  </a:lnTo>
                  <a:lnTo>
                    <a:pt x="237" y="58"/>
                  </a:lnTo>
                  <a:lnTo>
                    <a:pt x="249" y="80"/>
                  </a:lnTo>
                  <a:lnTo>
                    <a:pt x="256" y="104"/>
                  </a:lnTo>
                  <a:lnTo>
                    <a:pt x="259" y="129"/>
                  </a:lnTo>
                  <a:lnTo>
                    <a:pt x="256" y="154"/>
                  </a:lnTo>
                  <a:lnTo>
                    <a:pt x="249" y="178"/>
                  </a:lnTo>
                  <a:lnTo>
                    <a:pt x="237" y="200"/>
                  </a:lnTo>
                  <a:lnTo>
                    <a:pt x="221" y="220"/>
                  </a:lnTo>
                  <a:lnTo>
                    <a:pt x="200" y="237"/>
                  </a:lnTo>
                  <a:lnTo>
                    <a:pt x="178" y="248"/>
                  </a:lnTo>
                  <a:lnTo>
                    <a:pt x="154" y="256"/>
                  </a:lnTo>
                  <a:lnTo>
                    <a:pt x="129" y="258"/>
                  </a:lnTo>
                  <a:lnTo>
                    <a:pt x="104" y="256"/>
                  </a:lnTo>
                  <a:lnTo>
                    <a:pt x="81" y="248"/>
                  </a:lnTo>
                  <a:lnTo>
                    <a:pt x="58" y="237"/>
                  </a:lnTo>
                  <a:lnTo>
                    <a:pt x="38" y="220"/>
                  </a:lnTo>
                  <a:lnTo>
                    <a:pt x="21" y="200"/>
                  </a:lnTo>
                  <a:lnTo>
                    <a:pt x="10" y="178"/>
                  </a:lnTo>
                  <a:lnTo>
                    <a:pt x="2" y="154"/>
                  </a:lnTo>
                  <a:lnTo>
                    <a:pt x="0" y="129"/>
                  </a:lnTo>
                  <a:lnTo>
                    <a:pt x="2" y="104"/>
                  </a:lnTo>
                  <a:lnTo>
                    <a:pt x="10" y="80"/>
                  </a:lnTo>
                  <a:lnTo>
                    <a:pt x="21" y="58"/>
                  </a:lnTo>
                  <a:lnTo>
                    <a:pt x="38" y="38"/>
                  </a:lnTo>
                  <a:lnTo>
                    <a:pt x="58" y="21"/>
                  </a:lnTo>
                  <a:lnTo>
                    <a:pt x="81" y="10"/>
                  </a:lnTo>
                  <a:lnTo>
                    <a:pt x="104" y="2"/>
                  </a:lnTo>
                  <a:lnTo>
                    <a:pt x="129" y="0"/>
                  </a:lnTo>
                  <a:close/>
                </a:path>
              </a:pathLst>
            </a:custGeom>
            <a:grpFill/>
            <a:ln w="0">
              <a:noFill/>
              <a:prstDash val="solid"/>
              <a:round/>
              <a:headEnd/>
              <a:tailEnd/>
            </a:ln>
          </p:spPr>
          <p:txBody>
            <a:bodyPr vert="horz" wrap="square" lIns="91416" tIns="45708" rIns="91416" bIns="45708" numCol="1" anchor="t" anchorCtr="0" compatLnSpc="1">
              <a:prstTxWarp prst="textNoShape">
                <a:avLst/>
              </a:prstTxWarp>
            </a:bodyPr>
            <a:lstStyle/>
            <a:p>
              <a:pPr defTabSz="914126"/>
              <a:endParaRPr lang="en-US" sz="1799">
                <a:solidFill>
                  <a:prstClr val="black"/>
                </a:solidFill>
                <a:latin typeface="+mj-lt"/>
              </a:endParaRPr>
            </a:p>
          </p:txBody>
        </p:sp>
        <p:sp>
          <p:nvSpPr>
            <p:cNvPr id="59" name="Freeform 27"/>
            <p:cNvSpPr>
              <a:spLocks/>
            </p:cNvSpPr>
            <p:nvPr/>
          </p:nvSpPr>
          <p:spPr bwMode="auto">
            <a:xfrm>
              <a:off x="1578" y="363"/>
              <a:ext cx="129" cy="129"/>
            </a:xfrm>
            <a:custGeom>
              <a:avLst/>
              <a:gdLst>
                <a:gd name="T0" fmla="*/ 130 w 258"/>
                <a:gd name="T1" fmla="*/ 0 h 257"/>
                <a:gd name="T2" fmla="*/ 154 w 258"/>
                <a:gd name="T3" fmla="*/ 2 h 257"/>
                <a:gd name="T4" fmla="*/ 178 w 258"/>
                <a:gd name="T5" fmla="*/ 9 h 257"/>
                <a:gd name="T6" fmla="*/ 200 w 258"/>
                <a:gd name="T7" fmla="*/ 21 h 257"/>
                <a:gd name="T8" fmla="*/ 221 w 258"/>
                <a:gd name="T9" fmla="*/ 38 h 257"/>
                <a:gd name="T10" fmla="*/ 237 w 258"/>
                <a:gd name="T11" fmla="*/ 58 h 257"/>
                <a:gd name="T12" fmla="*/ 248 w 258"/>
                <a:gd name="T13" fmla="*/ 80 h 257"/>
                <a:gd name="T14" fmla="*/ 256 w 258"/>
                <a:gd name="T15" fmla="*/ 104 h 257"/>
                <a:gd name="T16" fmla="*/ 258 w 258"/>
                <a:gd name="T17" fmla="*/ 129 h 257"/>
                <a:gd name="T18" fmla="*/ 256 w 258"/>
                <a:gd name="T19" fmla="*/ 153 h 257"/>
                <a:gd name="T20" fmla="*/ 248 w 258"/>
                <a:gd name="T21" fmla="*/ 177 h 257"/>
                <a:gd name="T22" fmla="*/ 237 w 258"/>
                <a:gd name="T23" fmla="*/ 200 h 257"/>
                <a:gd name="T24" fmla="*/ 221 w 258"/>
                <a:gd name="T25" fmla="*/ 220 h 257"/>
                <a:gd name="T26" fmla="*/ 200 w 258"/>
                <a:gd name="T27" fmla="*/ 236 h 257"/>
                <a:gd name="T28" fmla="*/ 178 w 258"/>
                <a:gd name="T29" fmla="*/ 248 h 257"/>
                <a:gd name="T30" fmla="*/ 154 w 258"/>
                <a:gd name="T31" fmla="*/ 255 h 257"/>
                <a:gd name="T32" fmla="*/ 130 w 258"/>
                <a:gd name="T33" fmla="*/ 257 h 257"/>
                <a:gd name="T34" fmla="*/ 104 w 258"/>
                <a:gd name="T35" fmla="*/ 255 h 257"/>
                <a:gd name="T36" fmla="*/ 80 w 258"/>
                <a:gd name="T37" fmla="*/ 248 h 257"/>
                <a:gd name="T38" fmla="*/ 58 w 258"/>
                <a:gd name="T39" fmla="*/ 236 h 257"/>
                <a:gd name="T40" fmla="*/ 38 w 258"/>
                <a:gd name="T41" fmla="*/ 220 h 257"/>
                <a:gd name="T42" fmla="*/ 21 w 258"/>
                <a:gd name="T43" fmla="*/ 200 h 257"/>
                <a:gd name="T44" fmla="*/ 10 w 258"/>
                <a:gd name="T45" fmla="*/ 177 h 257"/>
                <a:gd name="T46" fmla="*/ 2 w 258"/>
                <a:gd name="T47" fmla="*/ 153 h 257"/>
                <a:gd name="T48" fmla="*/ 0 w 258"/>
                <a:gd name="T49" fmla="*/ 129 h 257"/>
                <a:gd name="T50" fmla="*/ 2 w 258"/>
                <a:gd name="T51" fmla="*/ 104 h 257"/>
                <a:gd name="T52" fmla="*/ 10 w 258"/>
                <a:gd name="T53" fmla="*/ 80 h 257"/>
                <a:gd name="T54" fmla="*/ 21 w 258"/>
                <a:gd name="T55" fmla="*/ 58 h 257"/>
                <a:gd name="T56" fmla="*/ 38 w 258"/>
                <a:gd name="T57" fmla="*/ 38 h 257"/>
                <a:gd name="T58" fmla="*/ 58 w 258"/>
                <a:gd name="T59" fmla="*/ 21 h 257"/>
                <a:gd name="T60" fmla="*/ 80 w 258"/>
                <a:gd name="T61" fmla="*/ 9 h 257"/>
                <a:gd name="T62" fmla="*/ 104 w 258"/>
                <a:gd name="T63" fmla="*/ 2 h 257"/>
                <a:gd name="T64" fmla="*/ 130 w 258"/>
                <a:gd name="T65" fmla="*/ 0 h 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58" h="257">
                  <a:moveTo>
                    <a:pt x="130" y="0"/>
                  </a:moveTo>
                  <a:lnTo>
                    <a:pt x="154" y="2"/>
                  </a:lnTo>
                  <a:lnTo>
                    <a:pt x="178" y="9"/>
                  </a:lnTo>
                  <a:lnTo>
                    <a:pt x="200" y="21"/>
                  </a:lnTo>
                  <a:lnTo>
                    <a:pt x="221" y="38"/>
                  </a:lnTo>
                  <a:lnTo>
                    <a:pt x="237" y="58"/>
                  </a:lnTo>
                  <a:lnTo>
                    <a:pt x="248" y="80"/>
                  </a:lnTo>
                  <a:lnTo>
                    <a:pt x="256" y="104"/>
                  </a:lnTo>
                  <a:lnTo>
                    <a:pt x="258" y="129"/>
                  </a:lnTo>
                  <a:lnTo>
                    <a:pt x="256" y="153"/>
                  </a:lnTo>
                  <a:lnTo>
                    <a:pt x="248" y="177"/>
                  </a:lnTo>
                  <a:lnTo>
                    <a:pt x="237" y="200"/>
                  </a:lnTo>
                  <a:lnTo>
                    <a:pt x="221" y="220"/>
                  </a:lnTo>
                  <a:lnTo>
                    <a:pt x="200" y="236"/>
                  </a:lnTo>
                  <a:lnTo>
                    <a:pt x="178" y="248"/>
                  </a:lnTo>
                  <a:lnTo>
                    <a:pt x="154" y="255"/>
                  </a:lnTo>
                  <a:lnTo>
                    <a:pt x="130" y="257"/>
                  </a:lnTo>
                  <a:lnTo>
                    <a:pt x="104" y="255"/>
                  </a:lnTo>
                  <a:lnTo>
                    <a:pt x="80" y="248"/>
                  </a:lnTo>
                  <a:lnTo>
                    <a:pt x="58" y="236"/>
                  </a:lnTo>
                  <a:lnTo>
                    <a:pt x="38" y="220"/>
                  </a:lnTo>
                  <a:lnTo>
                    <a:pt x="21" y="200"/>
                  </a:lnTo>
                  <a:lnTo>
                    <a:pt x="10" y="177"/>
                  </a:lnTo>
                  <a:lnTo>
                    <a:pt x="2" y="153"/>
                  </a:lnTo>
                  <a:lnTo>
                    <a:pt x="0" y="129"/>
                  </a:lnTo>
                  <a:lnTo>
                    <a:pt x="2" y="104"/>
                  </a:lnTo>
                  <a:lnTo>
                    <a:pt x="10" y="80"/>
                  </a:lnTo>
                  <a:lnTo>
                    <a:pt x="21" y="58"/>
                  </a:lnTo>
                  <a:lnTo>
                    <a:pt x="38" y="38"/>
                  </a:lnTo>
                  <a:lnTo>
                    <a:pt x="58" y="21"/>
                  </a:lnTo>
                  <a:lnTo>
                    <a:pt x="80" y="9"/>
                  </a:lnTo>
                  <a:lnTo>
                    <a:pt x="104" y="2"/>
                  </a:lnTo>
                  <a:lnTo>
                    <a:pt x="130" y="0"/>
                  </a:lnTo>
                  <a:close/>
                </a:path>
              </a:pathLst>
            </a:custGeom>
            <a:grpFill/>
            <a:ln w="0">
              <a:noFill/>
              <a:prstDash val="solid"/>
              <a:round/>
              <a:headEnd/>
              <a:tailEnd/>
            </a:ln>
          </p:spPr>
          <p:txBody>
            <a:bodyPr vert="horz" wrap="square" lIns="91416" tIns="45708" rIns="91416" bIns="45708" numCol="1" anchor="t" anchorCtr="0" compatLnSpc="1">
              <a:prstTxWarp prst="textNoShape">
                <a:avLst/>
              </a:prstTxWarp>
            </a:bodyPr>
            <a:lstStyle/>
            <a:p>
              <a:pPr defTabSz="914126"/>
              <a:endParaRPr lang="en-US" sz="1799">
                <a:solidFill>
                  <a:prstClr val="black"/>
                </a:solidFill>
                <a:latin typeface="+mj-lt"/>
              </a:endParaRPr>
            </a:p>
          </p:txBody>
        </p:sp>
      </p:grpSp>
      <p:sp>
        <p:nvSpPr>
          <p:cNvPr id="52" name="TextBox 142">
            <a:extLst>
              <a:ext uri="{FF2B5EF4-FFF2-40B4-BE49-F238E27FC236}">
                <a16:creationId xmlns:a16="http://schemas.microsoft.com/office/drawing/2014/main" id="{D51FB5E9-11BD-4E40-A774-B623951DF38B}"/>
              </a:ext>
            </a:extLst>
          </p:cNvPr>
          <p:cNvSpPr txBox="1">
            <a:spLocks noChangeArrowheads="1"/>
          </p:cNvSpPr>
          <p:nvPr/>
        </p:nvSpPr>
        <p:spPr bwMode="auto">
          <a:xfrm>
            <a:off x="652600" y="371169"/>
            <a:ext cx="1108342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None/>
            </a:pPr>
            <a:r>
              <a:rPr lang="en-US" altLang="vi-VN" sz="3200" b="1">
                <a:solidFill>
                  <a:schemeClr val="tx1">
                    <a:lumMod val="75000"/>
                    <a:lumOff val="25000"/>
                  </a:schemeClr>
                </a:solidFill>
                <a:latin typeface="+mj-lt"/>
              </a:rPr>
              <a:t>LỢI ÍCH CỦA </a:t>
            </a:r>
            <a:r>
              <a:rPr lang="en-US" altLang="vi-VN" sz="3200" b="1" dirty="0">
                <a:solidFill>
                  <a:schemeClr val="tx1">
                    <a:lumMod val="75000"/>
                    <a:lumOff val="25000"/>
                  </a:schemeClr>
                </a:solidFill>
                <a:latin typeface="+mj-lt"/>
              </a:rPr>
              <a:t>EVFTA </a:t>
            </a:r>
          </a:p>
        </p:txBody>
      </p:sp>
      <p:grpSp>
        <p:nvGrpSpPr>
          <p:cNvPr id="54" name="Group 35">
            <a:extLst>
              <a:ext uri="{FF2B5EF4-FFF2-40B4-BE49-F238E27FC236}">
                <a16:creationId xmlns:a16="http://schemas.microsoft.com/office/drawing/2014/main" id="{376D6AA3-4332-4469-843D-228FB0007108}"/>
              </a:ext>
            </a:extLst>
          </p:cNvPr>
          <p:cNvGrpSpPr/>
          <p:nvPr/>
        </p:nvGrpSpPr>
        <p:grpSpPr>
          <a:xfrm>
            <a:off x="1100483" y="1220494"/>
            <a:ext cx="3456018" cy="1077724"/>
            <a:chOff x="2116976" y="1572064"/>
            <a:chExt cx="3215436" cy="739279"/>
          </a:xfrm>
          <a:solidFill>
            <a:schemeClr val="accent1"/>
          </a:solidFill>
        </p:grpSpPr>
        <p:sp>
          <p:nvSpPr>
            <p:cNvPr id="55" name="Isosceles Triangle 54">
              <a:extLst>
                <a:ext uri="{FF2B5EF4-FFF2-40B4-BE49-F238E27FC236}">
                  <a16:creationId xmlns:a16="http://schemas.microsoft.com/office/drawing/2014/main" id="{2344EDCE-A8E3-4F16-8BF7-42766FD0DEC7}"/>
                </a:ext>
              </a:extLst>
            </p:cNvPr>
            <p:cNvSpPr/>
            <p:nvPr/>
          </p:nvSpPr>
          <p:spPr>
            <a:xfrm rot="12041857">
              <a:off x="2116976" y="1652937"/>
              <a:ext cx="493805" cy="65840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mj-lt"/>
              </a:endParaRPr>
            </a:p>
          </p:txBody>
        </p:sp>
        <p:sp>
          <p:nvSpPr>
            <p:cNvPr id="60" name="Rectangle 59">
              <a:extLst>
                <a:ext uri="{FF2B5EF4-FFF2-40B4-BE49-F238E27FC236}">
                  <a16:creationId xmlns:a16="http://schemas.microsoft.com/office/drawing/2014/main" id="{346BFDE7-B388-4CAB-90FB-5E3CE61CA0C5}"/>
                </a:ext>
              </a:extLst>
            </p:cNvPr>
            <p:cNvSpPr/>
            <p:nvPr/>
          </p:nvSpPr>
          <p:spPr>
            <a:xfrm>
              <a:off x="2250416" y="1572064"/>
              <a:ext cx="3081996" cy="5334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lIns="91440" rIns="91440" rtlCol="0" anchor="ctr"/>
            <a:lstStyle/>
            <a:p>
              <a:pPr algn="ctr"/>
              <a:r>
                <a:rPr lang="vi-VN" altLang="en-US" sz="2000" dirty="0"/>
                <a:t>Gia tăng đầu tư chất lượng cao, nâng tầm nền kinh tế</a:t>
              </a:r>
            </a:p>
          </p:txBody>
        </p:sp>
      </p:grpSp>
    </p:spTree>
    <p:extLst>
      <p:ext uri="{BB962C8B-B14F-4D97-AF65-F5344CB8AC3E}">
        <p14:creationId xmlns:p14="http://schemas.microsoft.com/office/powerpoint/2010/main" val="41130867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142">
            <a:extLst>
              <a:ext uri="{FF2B5EF4-FFF2-40B4-BE49-F238E27FC236}">
                <a16:creationId xmlns:a16="http://schemas.microsoft.com/office/drawing/2014/main" id="{DA438C7C-75F8-456D-A4B1-B09C5C20763A}"/>
              </a:ext>
            </a:extLst>
          </p:cNvPr>
          <p:cNvSpPr txBox="1">
            <a:spLocks noChangeArrowheads="1"/>
          </p:cNvSpPr>
          <p:nvPr/>
        </p:nvSpPr>
        <p:spPr bwMode="auto">
          <a:xfrm>
            <a:off x="652600" y="371169"/>
            <a:ext cx="1108342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None/>
            </a:pPr>
            <a:r>
              <a:rPr lang="en-US" altLang="vi-VN" sz="3200" b="1" dirty="0">
                <a:solidFill>
                  <a:schemeClr val="tx1">
                    <a:lumMod val="75000"/>
                    <a:lumOff val="25000"/>
                  </a:schemeClr>
                </a:solidFill>
                <a:latin typeface="+mj-lt"/>
              </a:rPr>
              <a:t>LỢI ÍCH CỦA EVFTA </a:t>
            </a:r>
          </a:p>
        </p:txBody>
      </p:sp>
      <p:graphicFrame>
        <p:nvGraphicFramePr>
          <p:cNvPr id="10" name="Chart 9">
            <a:extLst>
              <a:ext uri="{FF2B5EF4-FFF2-40B4-BE49-F238E27FC236}">
                <a16:creationId xmlns:a16="http://schemas.microsoft.com/office/drawing/2014/main" id="{379104E4-8796-4E20-87C6-4B1404E3CC9B}"/>
              </a:ext>
            </a:extLst>
          </p:cNvPr>
          <p:cNvGraphicFramePr/>
          <p:nvPr/>
        </p:nvGraphicFramePr>
        <p:xfrm>
          <a:off x="793102" y="1143000"/>
          <a:ext cx="10591800" cy="4419600"/>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Box 10">
            <a:extLst>
              <a:ext uri="{FF2B5EF4-FFF2-40B4-BE49-F238E27FC236}">
                <a16:creationId xmlns:a16="http://schemas.microsoft.com/office/drawing/2014/main" id="{26F72BC2-FC2D-4106-A7B2-00FE7B4AC26D}"/>
              </a:ext>
            </a:extLst>
          </p:cNvPr>
          <p:cNvSpPr txBox="1"/>
          <p:nvPr/>
        </p:nvSpPr>
        <p:spPr>
          <a:xfrm>
            <a:off x="6998" y="5562600"/>
            <a:ext cx="12178004" cy="487703"/>
          </a:xfrm>
          <a:prstGeom prst="rect">
            <a:avLst/>
          </a:prstGeom>
          <a:noFill/>
        </p:spPr>
        <p:txBody>
          <a:bodyPr wrap="square" lIns="117226" tIns="58613" rIns="117226" bIns="58613" rtlCol="0">
            <a:spAutoFit/>
          </a:bodyPr>
          <a:lstStyle/>
          <a:p>
            <a:pPr algn="ctr"/>
            <a:r>
              <a:rPr lang="en-US" b="1" dirty="0" err="1">
                <a:solidFill>
                  <a:schemeClr val="accent2">
                    <a:lumMod val="50000"/>
                  </a:schemeClr>
                </a:solidFill>
                <a:cs typeface="Arial" pitchFamily="34" charset="0"/>
              </a:rPr>
              <a:t>Tác</a:t>
            </a:r>
            <a:r>
              <a:rPr lang="en-US" b="1" dirty="0">
                <a:solidFill>
                  <a:schemeClr val="accent2">
                    <a:lumMod val="50000"/>
                  </a:schemeClr>
                </a:solidFill>
                <a:cs typeface="Arial" pitchFamily="34" charset="0"/>
              </a:rPr>
              <a:t> </a:t>
            </a:r>
            <a:r>
              <a:rPr lang="en-US" b="1" dirty="0" err="1">
                <a:solidFill>
                  <a:schemeClr val="accent2">
                    <a:lumMod val="50000"/>
                  </a:schemeClr>
                </a:solidFill>
                <a:cs typeface="Arial" pitchFamily="34" charset="0"/>
              </a:rPr>
              <a:t>động</a:t>
            </a:r>
            <a:r>
              <a:rPr lang="en-US" b="1" dirty="0">
                <a:solidFill>
                  <a:schemeClr val="accent2">
                    <a:lumMod val="50000"/>
                  </a:schemeClr>
                </a:solidFill>
                <a:cs typeface="Arial" pitchFamily="34" charset="0"/>
              </a:rPr>
              <a:t> </a:t>
            </a:r>
            <a:r>
              <a:rPr lang="en-US" b="1" dirty="0" err="1">
                <a:solidFill>
                  <a:schemeClr val="accent2">
                    <a:lumMod val="50000"/>
                  </a:schemeClr>
                </a:solidFill>
                <a:cs typeface="Arial" pitchFamily="34" charset="0"/>
              </a:rPr>
              <a:t>của</a:t>
            </a:r>
            <a:r>
              <a:rPr lang="en-US" b="1" dirty="0">
                <a:solidFill>
                  <a:schemeClr val="accent2">
                    <a:lumMod val="50000"/>
                  </a:schemeClr>
                </a:solidFill>
                <a:cs typeface="Arial" pitchFamily="34" charset="0"/>
              </a:rPr>
              <a:t> EVFTA </a:t>
            </a:r>
            <a:r>
              <a:rPr lang="en-US" b="1" dirty="0" err="1">
                <a:solidFill>
                  <a:schemeClr val="accent2">
                    <a:lumMod val="50000"/>
                  </a:schemeClr>
                </a:solidFill>
                <a:cs typeface="Arial" pitchFamily="34" charset="0"/>
              </a:rPr>
              <a:t>tới</a:t>
            </a:r>
            <a:r>
              <a:rPr lang="en-US" b="1" dirty="0">
                <a:solidFill>
                  <a:schemeClr val="accent2">
                    <a:lumMod val="50000"/>
                  </a:schemeClr>
                </a:solidFill>
                <a:cs typeface="Arial" pitchFamily="34" charset="0"/>
              </a:rPr>
              <a:t> </a:t>
            </a:r>
            <a:r>
              <a:rPr lang="en-US" b="1" dirty="0" err="1">
                <a:solidFill>
                  <a:schemeClr val="accent2">
                    <a:lumMod val="50000"/>
                  </a:schemeClr>
                </a:solidFill>
                <a:cs typeface="Arial" pitchFamily="34" charset="0"/>
              </a:rPr>
              <a:t>xuất</a:t>
            </a:r>
            <a:r>
              <a:rPr lang="en-US" b="1" dirty="0">
                <a:solidFill>
                  <a:schemeClr val="accent2">
                    <a:lumMod val="50000"/>
                  </a:schemeClr>
                </a:solidFill>
                <a:cs typeface="Arial" pitchFamily="34" charset="0"/>
              </a:rPr>
              <a:t> </a:t>
            </a:r>
            <a:r>
              <a:rPr lang="en-US" b="1" dirty="0" err="1">
                <a:solidFill>
                  <a:schemeClr val="accent2">
                    <a:lumMod val="50000"/>
                  </a:schemeClr>
                </a:solidFill>
                <a:cs typeface="Arial" pitchFamily="34" charset="0"/>
              </a:rPr>
              <a:t>nhập</a:t>
            </a:r>
            <a:r>
              <a:rPr lang="en-US" b="1" dirty="0">
                <a:solidFill>
                  <a:schemeClr val="accent2">
                    <a:lumMod val="50000"/>
                  </a:schemeClr>
                </a:solidFill>
                <a:cs typeface="Arial" pitchFamily="34" charset="0"/>
              </a:rPr>
              <a:t> </a:t>
            </a:r>
            <a:r>
              <a:rPr lang="en-US" b="1" dirty="0" err="1">
                <a:solidFill>
                  <a:schemeClr val="accent2">
                    <a:lumMod val="50000"/>
                  </a:schemeClr>
                </a:solidFill>
                <a:cs typeface="Arial" pitchFamily="34" charset="0"/>
              </a:rPr>
              <a:t>khẩu</a:t>
            </a:r>
            <a:r>
              <a:rPr lang="en-US" b="1" dirty="0">
                <a:solidFill>
                  <a:schemeClr val="accent2">
                    <a:lumMod val="50000"/>
                  </a:schemeClr>
                </a:solidFill>
                <a:cs typeface="Arial" pitchFamily="34" charset="0"/>
              </a:rPr>
              <a:t> </a:t>
            </a:r>
            <a:r>
              <a:rPr lang="en-US" b="1" dirty="0" err="1">
                <a:solidFill>
                  <a:schemeClr val="accent2">
                    <a:lumMod val="50000"/>
                  </a:schemeClr>
                </a:solidFill>
                <a:cs typeface="Arial" pitchFamily="34" charset="0"/>
              </a:rPr>
              <a:t>với</a:t>
            </a:r>
            <a:r>
              <a:rPr lang="en-US" b="1" dirty="0">
                <a:solidFill>
                  <a:schemeClr val="accent2">
                    <a:lumMod val="50000"/>
                  </a:schemeClr>
                </a:solidFill>
                <a:cs typeface="Arial" pitchFamily="34" charset="0"/>
              </a:rPr>
              <a:t> EU </a:t>
            </a:r>
            <a:r>
              <a:rPr lang="en-US" b="1" dirty="0" err="1">
                <a:solidFill>
                  <a:schemeClr val="accent2">
                    <a:lumMod val="50000"/>
                  </a:schemeClr>
                </a:solidFill>
                <a:cs typeface="Arial" pitchFamily="34" charset="0"/>
              </a:rPr>
              <a:t>và</a:t>
            </a:r>
            <a:r>
              <a:rPr lang="en-US" b="1" dirty="0">
                <a:solidFill>
                  <a:schemeClr val="accent2">
                    <a:lumMod val="50000"/>
                  </a:schemeClr>
                </a:solidFill>
                <a:cs typeface="Arial" pitchFamily="34" charset="0"/>
              </a:rPr>
              <a:t> GDP*</a:t>
            </a:r>
          </a:p>
        </p:txBody>
      </p:sp>
      <p:sp>
        <p:nvSpPr>
          <p:cNvPr id="12" name="TextBox 11">
            <a:extLst>
              <a:ext uri="{FF2B5EF4-FFF2-40B4-BE49-F238E27FC236}">
                <a16:creationId xmlns:a16="http://schemas.microsoft.com/office/drawing/2014/main" id="{6B1361EC-701C-49FD-9C87-8A427557D3CD}"/>
              </a:ext>
            </a:extLst>
          </p:cNvPr>
          <p:cNvSpPr txBox="1"/>
          <p:nvPr/>
        </p:nvSpPr>
        <p:spPr>
          <a:xfrm>
            <a:off x="8229600" y="6247187"/>
            <a:ext cx="3962400" cy="364592"/>
          </a:xfrm>
          <a:prstGeom prst="rect">
            <a:avLst/>
          </a:prstGeom>
          <a:noFill/>
        </p:spPr>
        <p:txBody>
          <a:bodyPr wrap="square" lIns="117226" tIns="58613" rIns="117226" bIns="58613" rtlCol="0">
            <a:spAutoFit/>
          </a:bodyPr>
          <a:lstStyle/>
          <a:p>
            <a:pPr algn="r"/>
            <a:r>
              <a:rPr lang="en-US" sz="1600" b="1" dirty="0" err="1">
                <a:solidFill>
                  <a:schemeClr val="accent2">
                    <a:lumMod val="50000"/>
                  </a:schemeClr>
                </a:solidFill>
                <a:cs typeface="Arial" pitchFamily="34" charset="0"/>
              </a:rPr>
              <a:t>Nguồn</a:t>
            </a:r>
            <a:r>
              <a:rPr lang="en-US" sz="1600" b="1" dirty="0">
                <a:solidFill>
                  <a:schemeClr val="accent2">
                    <a:lumMod val="50000"/>
                  </a:schemeClr>
                </a:solidFill>
                <a:cs typeface="Arial" pitchFamily="34" charset="0"/>
              </a:rPr>
              <a:t>: Bộ </a:t>
            </a:r>
            <a:r>
              <a:rPr lang="en-US" sz="1600" b="1" dirty="0" err="1">
                <a:solidFill>
                  <a:schemeClr val="accent2">
                    <a:lumMod val="50000"/>
                  </a:schemeClr>
                </a:solidFill>
                <a:cs typeface="Arial" pitchFamily="34" charset="0"/>
              </a:rPr>
              <a:t>Kế</a:t>
            </a:r>
            <a:r>
              <a:rPr lang="en-US" sz="1600" b="1" dirty="0">
                <a:solidFill>
                  <a:schemeClr val="accent2">
                    <a:lumMod val="50000"/>
                  </a:schemeClr>
                </a:solidFill>
                <a:cs typeface="Arial" pitchFamily="34" charset="0"/>
              </a:rPr>
              <a:t> </a:t>
            </a:r>
            <a:r>
              <a:rPr lang="en-US" sz="1600" b="1" dirty="0" err="1">
                <a:solidFill>
                  <a:schemeClr val="accent2">
                    <a:lumMod val="50000"/>
                  </a:schemeClr>
                </a:solidFill>
                <a:cs typeface="Arial" pitchFamily="34" charset="0"/>
              </a:rPr>
              <a:t>hoạch</a:t>
            </a:r>
            <a:r>
              <a:rPr lang="en-US" sz="1600" b="1" dirty="0">
                <a:solidFill>
                  <a:schemeClr val="accent2">
                    <a:lumMod val="50000"/>
                  </a:schemeClr>
                </a:solidFill>
                <a:cs typeface="Arial" pitchFamily="34" charset="0"/>
              </a:rPr>
              <a:t> </a:t>
            </a:r>
            <a:r>
              <a:rPr lang="en-US" sz="1600" b="1" dirty="0" err="1">
                <a:solidFill>
                  <a:schemeClr val="accent2">
                    <a:lumMod val="50000"/>
                  </a:schemeClr>
                </a:solidFill>
                <a:cs typeface="Arial" pitchFamily="34" charset="0"/>
              </a:rPr>
              <a:t>và</a:t>
            </a:r>
            <a:r>
              <a:rPr lang="en-US" sz="1600" b="1" dirty="0">
                <a:solidFill>
                  <a:schemeClr val="accent2">
                    <a:lumMod val="50000"/>
                  </a:schemeClr>
                </a:solidFill>
                <a:cs typeface="Arial" pitchFamily="34" charset="0"/>
              </a:rPr>
              <a:t> </a:t>
            </a:r>
            <a:r>
              <a:rPr lang="en-US" sz="1600" b="1" dirty="0" err="1">
                <a:solidFill>
                  <a:schemeClr val="accent2">
                    <a:lumMod val="50000"/>
                  </a:schemeClr>
                </a:solidFill>
                <a:cs typeface="Arial" pitchFamily="34" charset="0"/>
              </a:rPr>
              <a:t>Đầu</a:t>
            </a:r>
            <a:r>
              <a:rPr lang="en-US" sz="1600" b="1" dirty="0">
                <a:solidFill>
                  <a:schemeClr val="accent2">
                    <a:lumMod val="50000"/>
                  </a:schemeClr>
                </a:solidFill>
                <a:cs typeface="Arial" pitchFamily="34" charset="0"/>
              </a:rPr>
              <a:t> </a:t>
            </a:r>
            <a:r>
              <a:rPr lang="en-US" sz="1600" b="1" dirty="0" err="1">
                <a:solidFill>
                  <a:schemeClr val="accent2">
                    <a:lumMod val="50000"/>
                  </a:schemeClr>
                </a:solidFill>
                <a:cs typeface="Arial" pitchFamily="34" charset="0"/>
              </a:rPr>
              <a:t>tư</a:t>
            </a:r>
            <a:endParaRPr lang="en-US" sz="1600" b="1" dirty="0">
              <a:solidFill>
                <a:schemeClr val="accent2">
                  <a:lumMod val="50000"/>
                </a:schemeClr>
              </a:solidFill>
              <a:cs typeface="Arial" pitchFamily="34" charset="0"/>
            </a:endParaRPr>
          </a:p>
        </p:txBody>
      </p:sp>
      <p:sp>
        <p:nvSpPr>
          <p:cNvPr id="6" name="TextBox 5">
            <a:extLst>
              <a:ext uri="{FF2B5EF4-FFF2-40B4-BE49-F238E27FC236}">
                <a16:creationId xmlns:a16="http://schemas.microsoft.com/office/drawing/2014/main" id="{280A2848-5879-4258-A3C7-0515EBE91A5B}"/>
              </a:ext>
            </a:extLst>
          </p:cNvPr>
          <p:cNvSpPr txBox="1"/>
          <p:nvPr/>
        </p:nvSpPr>
        <p:spPr>
          <a:xfrm>
            <a:off x="0" y="0"/>
            <a:ext cx="1676400" cy="338554"/>
          </a:xfrm>
          <a:prstGeom prst="rect">
            <a:avLst/>
          </a:prstGeom>
          <a:noFill/>
        </p:spPr>
        <p:txBody>
          <a:bodyPr wrap="square" rtlCol="0">
            <a:spAutoFit/>
          </a:bodyPr>
          <a:lstStyle/>
          <a:p>
            <a:r>
              <a:rPr lang="en-US" sz="1600" kern="0" dirty="0" err="1">
                <a:solidFill>
                  <a:schemeClr val="bg1">
                    <a:lumMod val="65000"/>
                  </a:schemeClr>
                </a:solidFill>
                <a:latin typeface="VIE-HandelGothic" pitchFamily="50" charset="-93"/>
                <a:cs typeface="Arial" panose="020B0604020202020204" pitchFamily="34" charset="0"/>
              </a:rPr>
              <a:t>Phần</a:t>
            </a:r>
            <a:r>
              <a:rPr lang="en-US" sz="1600" kern="0" dirty="0">
                <a:solidFill>
                  <a:schemeClr val="bg1">
                    <a:lumMod val="65000"/>
                  </a:schemeClr>
                </a:solidFill>
                <a:latin typeface="VIE-HandelGothic" pitchFamily="50" charset="-93"/>
                <a:cs typeface="Arial" panose="020B0604020202020204" pitchFamily="34" charset="0"/>
              </a:rPr>
              <a:t> 2 - EVFTA</a:t>
            </a:r>
            <a:endParaRPr lang="en-US" sz="1600" dirty="0">
              <a:solidFill>
                <a:schemeClr val="bg1">
                  <a:lumMod val="65000"/>
                </a:schemeClr>
              </a:solidFill>
              <a:latin typeface="VIE-HandelGothic" pitchFamily="50" charset="-93"/>
              <a:cs typeface="Arial" panose="020B0604020202020204" pitchFamily="34" charset="0"/>
            </a:endParaRPr>
          </a:p>
        </p:txBody>
      </p:sp>
    </p:spTree>
    <p:extLst>
      <p:ext uri="{BB962C8B-B14F-4D97-AF65-F5344CB8AC3E}">
        <p14:creationId xmlns:p14="http://schemas.microsoft.com/office/powerpoint/2010/main" val="27581122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 name="Oval 26"/>
          <p:cNvSpPr/>
          <p:nvPr/>
        </p:nvSpPr>
        <p:spPr>
          <a:xfrm>
            <a:off x="981647" y="2438659"/>
            <a:ext cx="2561558" cy="2561558"/>
          </a:xfrm>
          <a:prstGeom prst="ellipse">
            <a:avLst/>
          </a:prstGeom>
          <a:solidFill>
            <a:schemeClr val="bg1">
              <a:lumMod val="75000"/>
            </a:schemeClr>
          </a:solidFill>
          <a:ln>
            <a:noFill/>
          </a:ln>
          <a:scene3d>
            <a:camera prst="orthographicFront"/>
            <a:lightRig rig="balanced" dir="t"/>
          </a:scene3d>
          <a:sp3d prstMaterial="powder">
            <a:bevelT w="1270000" h="12700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a:latin typeface="VIE-HandelGothic" pitchFamily="50" charset="-93"/>
            </a:endParaRPr>
          </a:p>
        </p:txBody>
      </p:sp>
      <p:grpSp>
        <p:nvGrpSpPr>
          <p:cNvPr id="5" name="Group 4"/>
          <p:cNvGrpSpPr/>
          <p:nvPr/>
        </p:nvGrpSpPr>
        <p:grpSpPr>
          <a:xfrm>
            <a:off x="1438727" y="2438662"/>
            <a:ext cx="2085297" cy="2479187"/>
            <a:chOff x="1437138" y="2438661"/>
            <a:chExt cx="2085297" cy="2479187"/>
          </a:xfrm>
        </p:grpSpPr>
        <p:sp>
          <p:nvSpPr>
            <p:cNvPr id="29" name="Freeform 105"/>
            <p:cNvSpPr>
              <a:spLocks/>
            </p:cNvSpPr>
            <p:nvPr/>
          </p:nvSpPr>
          <p:spPr bwMode="auto">
            <a:xfrm>
              <a:off x="2460960" y="2498034"/>
              <a:ext cx="27515" cy="11585"/>
            </a:xfrm>
            <a:custGeom>
              <a:avLst/>
              <a:gdLst/>
              <a:ahLst/>
              <a:cxnLst>
                <a:cxn ang="0">
                  <a:pos x="12" y="0"/>
                </a:cxn>
                <a:cxn ang="0">
                  <a:pos x="18" y="2"/>
                </a:cxn>
                <a:cxn ang="0">
                  <a:pos x="19" y="3"/>
                </a:cxn>
                <a:cxn ang="0">
                  <a:pos x="19" y="4"/>
                </a:cxn>
                <a:cxn ang="0">
                  <a:pos x="16" y="6"/>
                </a:cxn>
                <a:cxn ang="0">
                  <a:pos x="15" y="7"/>
                </a:cxn>
                <a:cxn ang="0">
                  <a:pos x="13" y="8"/>
                </a:cxn>
                <a:cxn ang="0">
                  <a:pos x="13" y="8"/>
                </a:cxn>
                <a:cxn ang="0">
                  <a:pos x="10" y="7"/>
                </a:cxn>
                <a:cxn ang="0">
                  <a:pos x="6" y="5"/>
                </a:cxn>
                <a:cxn ang="0">
                  <a:pos x="3" y="3"/>
                </a:cxn>
                <a:cxn ang="0">
                  <a:pos x="1" y="2"/>
                </a:cxn>
                <a:cxn ang="0">
                  <a:pos x="0" y="1"/>
                </a:cxn>
                <a:cxn ang="0">
                  <a:pos x="6" y="1"/>
                </a:cxn>
                <a:cxn ang="0">
                  <a:pos x="12" y="0"/>
                </a:cxn>
              </a:cxnLst>
              <a:rect l="0" t="0" r="r" b="b"/>
              <a:pathLst>
                <a:path w="19" h="8">
                  <a:moveTo>
                    <a:pt x="12" y="0"/>
                  </a:moveTo>
                  <a:lnTo>
                    <a:pt x="18" y="2"/>
                  </a:lnTo>
                  <a:lnTo>
                    <a:pt x="19" y="3"/>
                  </a:lnTo>
                  <a:lnTo>
                    <a:pt x="19" y="4"/>
                  </a:lnTo>
                  <a:lnTo>
                    <a:pt x="16" y="6"/>
                  </a:lnTo>
                  <a:lnTo>
                    <a:pt x="15" y="7"/>
                  </a:lnTo>
                  <a:lnTo>
                    <a:pt x="13" y="8"/>
                  </a:lnTo>
                  <a:lnTo>
                    <a:pt x="13" y="8"/>
                  </a:lnTo>
                  <a:lnTo>
                    <a:pt x="10" y="7"/>
                  </a:lnTo>
                  <a:lnTo>
                    <a:pt x="6" y="5"/>
                  </a:lnTo>
                  <a:lnTo>
                    <a:pt x="3" y="3"/>
                  </a:lnTo>
                  <a:lnTo>
                    <a:pt x="1" y="2"/>
                  </a:lnTo>
                  <a:lnTo>
                    <a:pt x="0" y="1"/>
                  </a:lnTo>
                  <a:lnTo>
                    <a:pt x="6" y="1"/>
                  </a:lnTo>
                  <a:lnTo>
                    <a:pt x="12"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32" name="Freeform 106"/>
            <p:cNvSpPr>
              <a:spLocks/>
            </p:cNvSpPr>
            <p:nvPr/>
          </p:nvSpPr>
          <p:spPr bwMode="auto">
            <a:xfrm>
              <a:off x="2239398" y="2621124"/>
              <a:ext cx="56477" cy="43444"/>
            </a:xfrm>
            <a:custGeom>
              <a:avLst/>
              <a:gdLst/>
              <a:ahLst/>
              <a:cxnLst>
                <a:cxn ang="0">
                  <a:pos x="10" y="0"/>
                </a:cxn>
                <a:cxn ang="0">
                  <a:pos x="12" y="0"/>
                </a:cxn>
                <a:cxn ang="0">
                  <a:pos x="13" y="1"/>
                </a:cxn>
                <a:cxn ang="0">
                  <a:pos x="18" y="4"/>
                </a:cxn>
                <a:cxn ang="0">
                  <a:pos x="25" y="10"/>
                </a:cxn>
                <a:cxn ang="0">
                  <a:pos x="27" y="11"/>
                </a:cxn>
                <a:cxn ang="0">
                  <a:pos x="31" y="12"/>
                </a:cxn>
                <a:cxn ang="0">
                  <a:pos x="34" y="14"/>
                </a:cxn>
                <a:cxn ang="0">
                  <a:pos x="37" y="15"/>
                </a:cxn>
                <a:cxn ang="0">
                  <a:pos x="39" y="18"/>
                </a:cxn>
                <a:cxn ang="0">
                  <a:pos x="39" y="19"/>
                </a:cxn>
                <a:cxn ang="0">
                  <a:pos x="38" y="20"/>
                </a:cxn>
                <a:cxn ang="0">
                  <a:pos x="37" y="21"/>
                </a:cxn>
                <a:cxn ang="0">
                  <a:pos x="36" y="21"/>
                </a:cxn>
                <a:cxn ang="0">
                  <a:pos x="33" y="23"/>
                </a:cxn>
                <a:cxn ang="0">
                  <a:pos x="32" y="24"/>
                </a:cxn>
                <a:cxn ang="0">
                  <a:pos x="31" y="25"/>
                </a:cxn>
                <a:cxn ang="0">
                  <a:pos x="30" y="26"/>
                </a:cxn>
                <a:cxn ang="0">
                  <a:pos x="30" y="27"/>
                </a:cxn>
                <a:cxn ang="0">
                  <a:pos x="29" y="28"/>
                </a:cxn>
                <a:cxn ang="0">
                  <a:pos x="29" y="29"/>
                </a:cxn>
                <a:cxn ang="0">
                  <a:pos x="29" y="30"/>
                </a:cxn>
                <a:cxn ang="0">
                  <a:pos x="28" y="30"/>
                </a:cxn>
                <a:cxn ang="0">
                  <a:pos x="27" y="30"/>
                </a:cxn>
                <a:cxn ang="0">
                  <a:pos x="20" y="29"/>
                </a:cxn>
                <a:cxn ang="0">
                  <a:pos x="13" y="25"/>
                </a:cxn>
                <a:cxn ang="0">
                  <a:pos x="6" y="22"/>
                </a:cxn>
                <a:cxn ang="0">
                  <a:pos x="2" y="20"/>
                </a:cxn>
                <a:cxn ang="0">
                  <a:pos x="0" y="18"/>
                </a:cxn>
                <a:cxn ang="0">
                  <a:pos x="0" y="18"/>
                </a:cxn>
                <a:cxn ang="0">
                  <a:pos x="1" y="17"/>
                </a:cxn>
                <a:cxn ang="0">
                  <a:pos x="2" y="17"/>
                </a:cxn>
                <a:cxn ang="0">
                  <a:pos x="2" y="17"/>
                </a:cxn>
                <a:cxn ang="0">
                  <a:pos x="4" y="17"/>
                </a:cxn>
                <a:cxn ang="0">
                  <a:pos x="5" y="16"/>
                </a:cxn>
                <a:cxn ang="0">
                  <a:pos x="6" y="15"/>
                </a:cxn>
                <a:cxn ang="0">
                  <a:pos x="6" y="14"/>
                </a:cxn>
                <a:cxn ang="0">
                  <a:pos x="7" y="9"/>
                </a:cxn>
                <a:cxn ang="0">
                  <a:pos x="7" y="5"/>
                </a:cxn>
                <a:cxn ang="0">
                  <a:pos x="6" y="1"/>
                </a:cxn>
                <a:cxn ang="0">
                  <a:pos x="8" y="1"/>
                </a:cxn>
                <a:cxn ang="0">
                  <a:pos x="10" y="0"/>
                </a:cxn>
              </a:cxnLst>
              <a:rect l="0" t="0" r="r" b="b"/>
              <a:pathLst>
                <a:path w="39" h="30">
                  <a:moveTo>
                    <a:pt x="10" y="0"/>
                  </a:moveTo>
                  <a:lnTo>
                    <a:pt x="12" y="0"/>
                  </a:lnTo>
                  <a:lnTo>
                    <a:pt x="13" y="1"/>
                  </a:lnTo>
                  <a:lnTo>
                    <a:pt x="18" y="4"/>
                  </a:lnTo>
                  <a:lnTo>
                    <a:pt x="25" y="10"/>
                  </a:lnTo>
                  <a:lnTo>
                    <a:pt x="27" y="11"/>
                  </a:lnTo>
                  <a:lnTo>
                    <a:pt x="31" y="12"/>
                  </a:lnTo>
                  <a:lnTo>
                    <a:pt x="34" y="14"/>
                  </a:lnTo>
                  <a:lnTo>
                    <a:pt x="37" y="15"/>
                  </a:lnTo>
                  <a:lnTo>
                    <a:pt x="39" y="18"/>
                  </a:lnTo>
                  <a:lnTo>
                    <a:pt x="39" y="19"/>
                  </a:lnTo>
                  <a:lnTo>
                    <a:pt x="38" y="20"/>
                  </a:lnTo>
                  <a:lnTo>
                    <a:pt x="37" y="21"/>
                  </a:lnTo>
                  <a:lnTo>
                    <a:pt x="36" y="21"/>
                  </a:lnTo>
                  <a:lnTo>
                    <a:pt x="33" y="23"/>
                  </a:lnTo>
                  <a:lnTo>
                    <a:pt x="32" y="24"/>
                  </a:lnTo>
                  <a:lnTo>
                    <a:pt x="31" y="25"/>
                  </a:lnTo>
                  <a:lnTo>
                    <a:pt x="30" y="26"/>
                  </a:lnTo>
                  <a:lnTo>
                    <a:pt x="30" y="27"/>
                  </a:lnTo>
                  <a:lnTo>
                    <a:pt x="29" y="28"/>
                  </a:lnTo>
                  <a:lnTo>
                    <a:pt x="29" y="29"/>
                  </a:lnTo>
                  <a:lnTo>
                    <a:pt x="29" y="30"/>
                  </a:lnTo>
                  <a:lnTo>
                    <a:pt x="28" y="30"/>
                  </a:lnTo>
                  <a:lnTo>
                    <a:pt x="27" y="30"/>
                  </a:lnTo>
                  <a:lnTo>
                    <a:pt x="20" y="29"/>
                  </a:lnTo>
                  <a:lnTo>
                    <a:pt x="13" y="25"/>
                  </a:lnTo>
                  <a:lnTo>
                    <a:pt x="6" y="22"/>
                  </a:lnTo>
                  <a:lnTo>
                    <a:pt x="2" y="20"/>
                  </a:lnTo>
                  <a:lnTo>
                    <a:pt x="0" y="18"/>
                  </a:lnTo>
                  <a:lnTo>
                    <a:pt x="0" y="18"/>
                  </a:lnTo>
                  <a:lnTo>
                    <a:pt x="1" y="17"/>
                  </a:lnTo>
                  <a:lnTo>
                    <a:pt x="2" y="17"/>
                  </a:lnTo>
                  <a:lnTo>
                    <a:pt x="2" y="17"/>
                  </a:lnTo>
                  <a:lnTo>
                    <a:pt x="4" y="17"/>
                  </a:lnTo>
                  <a:lnTo>
                    <a:pt x="5" y="16"/>
                  </a:lnTo>
                  <a:lnTo>
                    <a:pt x="6" y="15"/>
                  </a:lnTo>
                  <a:lnTo>
                    <a:pt x="6" y="14"/>
                  </a:lnTo>
                  <a:lnTo>
                    <a:pt x="7" y="9"/>
                  </a:lnTo>
                  <a:lnTo>
                    <a:pt x="7" y="5"/>
                  </a:lnTo>
                  <a:lnTo>
                    <a:pt x="6" y="1"/>
                  </a:lnTo>
                  <a:lnTo>
                    <a:pt x="8" y="1"/>
                  </a:lnTo>
                  <a:lnTo>
                    <a:pt x="10"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33" name="Freeform 107"/>
            <p:cNvSpPr>
              <a:spLocks/>
            </p:cNvSpPr>
            <p:nvPr/>
          </p:nvSpPr>
          <p:spPr bwMode="auto">
            <a:xfrm>
              <a:off x="2258223" y="2590714"/>
              <a:ext cx="104265" cy="102817"/>
            </a:xfrm>
            <a:custGeom>
              <a:avLst/>
              <a:gdLst/>
              <a:ahLst/>
              <a:cxnLst>
                <a:cxn ang="0">
                  <a:pos x="64" y="2"/>
                </a:cxn>
                <a:cxn ang="0">
                  <a:pos x="72" y="15"/>
                </a:cxn>
                <a:cxn ang="0">
                  <a:pos x="60" y="28"/>
                </a:cxn>
                <a:cxn ang="0">
                  <a:pos x="47" y="39"/>
                </a:cxn>
                <a:cxn ang="0">
                  <a:pos x="50" y="39"/>
                </a:cxn>
                <a:cxn ang="0">
                  <a:pos x="62" y="46"/>
                </a:cxn>
                <a:cxn ang="0">
                  <a:pos x="62" y="51"/>
                </a:cxn>
                <a:cxn ang="0">
                  <a:pos x="51" y="52"/>
                </a:cxn>
                <a:cxn ang="0">
                  <a:pos x="42" y="56"/>
                </a:cxn>
                <a:cxn ang="0">
                  <a:pos x="44" y="60"/>
                </a:cxn>
                <a:cxn ang="0">
                  <a:pos x="50" y="62"/>
                </a:cxn>
                <a:cxn ang="0">
                  <a:pos x="60" y="65"/>
                </a:cxn>
                <a:cxn ang="0">
                  <a:pos x="63" y="68"/>
                </a:cxn>
                <a:cxn ang="0">
                  <a:pos x="52" y="71"/>
                </a:cxn>
                <a:cxn ang="0">
                  <a:pos x="53" y="68"/>
                </a:cxn>
                <a:cxn ang="0">
                  <a:pos x="41" y="65"/>
                </a:cxn>
                <a:cxn ang="0">
                  <a:pos x="32" y="70"/>
                </a:cxn>
                <a:cxn ang="0">
                  <a:pos x="24" y="68"/>
                </a:cxn>
                <a:cxn ang="0">
                  <a:pos x="15" y="70"/>
                </a:cxn>
                <a:cxn ang="0">
                  <a:pos x="9" y="60"/>
                </a:cxn>
                <a:cxn ang="0">
                  <a:pos x="12" y="56"/>
                </a:cxn>
                <a:cxn ang="0">
                  <a:pos x="25" y="54"/>
                </a:cxn>
                <a:cxn ang="0">
                  <a:pos x="29" y="50"/>
                </a:cxn>
                <a:cxn ang="0">
                  <a:pos x="26" y="44"/>
                </a:cxn>
                <a:cxn ang="0">
                  <a:pos x="24" y="44"/>
                </a:cxn>
                <a:cxn ang="0">
                  <a:pos x="34" y="46"/>
                </a:cxn>
                <a:cxn ang="0">
                  <a:pos x="35" y="41"/>
                </a:cxn>
                <a:cxn ang="0">
                  <a:pos x="24" y="34"/>
                </a:cxn>
                <a:cxn ang="0">
                  <a:pos x="17" y="28"/>
                </a:cxn>
                <a:cxn ang="0">
                  <a:pos x="28" y="29"/>
                </a:cxn>
                <a:cxn ang="0">
                  <a:pos x="40" y="26"/>
                </a:cxn>
                <a:cxn ang="0">
                  <a:pos x="44" y="19"/>
                </a:cxn>
                <a:cxn ang="0">
                  <a:pos x="37" y="16"/>
                </a:cxn>
                <a:cxn ang="0">
                  <a:pos x="31" y="24"/>
                </a:cxn>
                <a:cxn ang="0">
                  <a:pos x="21" y="27"/>
                </a:cxn>
                <a:cxn ang="0">
                  <a:pos x="16" y="25"/>
                </a:cxn>
                <a:cxn ang="0">
                  <a:pos x="21" y="19"/>
                </a:cxn>
                <a:cxn ang="0">
                  <a:pos x="13" y="21"/>
                </a:cxn>
                <a:cxn ang="0">
                  <a:pos x="6" y="22"/>
                </a:cxn>
                <a:cxn ang="0">
                  <a:pos x="1" y="19"/>
                </a:cxn>
                <a:cxn ang="0">
                  <a:pos x="1" y="15"/>
                </a:cxn>
                <a:cxn ang="0">
                  <a:pos x="9" y="12"/>
                </a:cxn>
                <a:cxn ang="0">
                  <a:pos x="13" y="9"/>
                </a:cxn>
                <a:cxn ang="0">
                  <a:pos x="24" y="11"/>
                </a:cxn>
                <a:cxn ang="0">
                  <a:pos x="34" y="13"/>
                </a:cxn>
                <a:cxn ang="0">
                  <a:pos x="36" y="9"/>
                </a:cxn>
                <a:cxn ang="0">
                  <a:pos x="37" y="7"/>
                </a:cxn>
                <a:cxn ang="0">
                  <a:pos x="50" y="1"/>
                </a:cxn>
              </a:cxnLst>
              <a:rect l="0" t="0" r="r" b="b"/>
              <a:pathLst>
                <a:path w="72" h="71">
                  <a:moveTo>
                    <a:pt x="54" y="0"/>
                  </a:moveTo>
                  <a:lnTo>
                    <a:pt x="59" y="0"/>
                  </a:lnTo>
                  <a:lnTo>
                    <a:pt x="64" y="2"/>
                  </a:lnTo>
                  <a:lnTo>
                    <a:pt x="68" y="5"/>
                  </a:lnTo>
                  <a:lnTo>
                    <a:pt x="71" y="11"/>
                  </a:lnTo>
                  <a:lnTo>
                    <a:pt x="72" y="15"/>
                  </a:lnTo>
                  <a:lnTo>
                    <a:pt x="70" y="19"/>
                  </a:lnTo>
                  <a:lnTo>
                    <a:pt x="66" y="24"/>
                  </a:lnTo>
                  <a:lnTo>
                    <a:pt x="60" y="28"/>
                  </a:lnTo>
                  <a:lnTo>
                    <a:pt x="55" y="32"/>
                  </a:lnTo>
                  <a:lnTo>
                    <a:pt x="50" y="36"/>
                  </a:lnTo>
                  <a:lnTo>
                    <a:pt x="47" y="39"/>
                  </a:lnTo>
                  <a:lnTo>
                    <a:pt x="47" y="40"/>
                  </a:lnTo>
                  <a:lnTo>
                    <a:pt x="49" y="40"/>
                  </a:lnTo>
                  <a:lnTo>
                    <a:pt x="50" y="39"/>
                  </a:lnTo>
                  <a:lnTo>
                    <a:pt x="52" y="39"/>
                  </a:lnTo>
                  <a:lnTo>
                    <a:pt x="59" y="43"/>
                  </a:lnTo>
                  <a:lnTo>
                    <a:pt x="62" y="46"/>
                  </a:lnTo>
                  <a:lnTo>
                    <a:pt x="64" y="50"/>
                  </a:lnTo>
                  <a:lnTo>
                    <a:pt x="64" y="51"/>
                  </a:lnTo>
                  <a:lnTo>
                    <a:pt x="62" y="51"/>
                  </a:lnTo>
                  <a:lnTo>
                    <a:pt x="59" y="51"/>
                  </a:lnTo>
                  <a:lnTo>
                    <a:pt x="55" y="51"/>
                  </a:lnTo>
                  <a:lnTo>
                    <a:pt x="51" y="52"/>
                  </a:lnTo>
                  <a:lnTo>
                    <a:pt x="46" y="53"/>
                  </a:lnTo>
                  <a:lnTo>
                    <a:pt x="42" y="55"/>
                  </a:lnTo>
                  <a:lnTo>
                    <a:pt x="42" y="56"/>
                  </a:lnTo>
                  <a:lnTo>
                    <a:pt x="42" y="57"/>
                  </a:lnTo>
                  <a:lnTo>
                    <a:pt x="43" y="59"/>
                  </a:lnTo>
                  <a:lnTo>
                    <a:pt x="44" y="60"/>
                  </a:lnTo>
                  <a:lnTo>
                    <a:pt x="45" y="60"/>
                  </a:lnTo>
                  <a:lnTo>
                    <a:pt x="47" y="61"/>
                  </a:lnTo>
                  <a:lnTo>
                    <a:pt x="50" y="62"/>
                  </a:lnTo>
                  <a:lnTo>
                    <a:pt x="54" y="63"/>
                  </a:lnTo>
                  <a:lnTo>
                    <a:pt x="57" y="64"/>
                  </a:lnTo>
                  <a:lnTo>
                    <a:pt x="60" y="65"/>
                  </a:lnTo>
                  <a:lnTo>
                    <a:pt x="63" y="66"/>
                  </a:lnTo>
                  <a:lnTo>
                    <a:pt x="64" y="67"/>
                  </a:lnTo>
                  <a:lnTo>
                    <a:pt x="63" y="68"/>
                  </a:lnTo>
                  <a:lnTo>
                    <a:pt x="59" y="70"/>
                  </a:lnTo>
                  <a:lnTo>
                    <a:pt x="53" y="71"/>
                  </a:lnTo>
                  <a:lnTo>
                    <a:pt x="52" y="71"/>
                  </a:lnTo>
                  <a:lnTo>
                    <a:pt x="52" y="70"/>
                  </a:lnTo>
                  <a:lnTo>
                    <a:pt x="53" y="70"/>
                  </a:lnTo>
                  <a:lnTo>
                    <a:pt x="53" y="68"/>
                  </a:lnTo>
                  <a:lnTo>
                    <a:pt x="48" y="66"/>
                  </a:lnTo>
                  <a:lnTo>
                    <a:pt x="42" y="65"/>
                  </a:lnTo>
                  <a:lnTo>
                    <a:pt x="41" y="65"/>
                  </a:lnTo>
                  <a:lnTo>
                    <a:pt x="36" y="70"/>
                  </a:lnTo>
                  <a:lnTo>
                    <a:pt x="35" y="71"/>
                  </a:lnTo>
                  <a:lnTo>
                    <a:pt x="32" y="70"/>
                  </a:lnTo>
                  <a:lnTo>
                    <a:pt x="29" y="69"/>
                  </a:lnTo>
                  <a:lnTo>
                    <a:pt x="26" y="68"/>
                  </a:lnTo>
                  <a:lnTo>
                    <a:pt x="24" y="68"/>
                  </a:lnTo>
                  <a:lnTo>
                    <a:pt x="21" y="69"/>
                  </a:lnTo>
                  <a:lnTo>
                    <a:pt x="18" y="70"/>
                  </a:lnTo>
                  <a:lnTo>
                    <a:pt x="15" y="70"/>
                  </a:lnTo>
                  <a:lnTo>
                    <a:pt x="13" y="69"/>
                  </a:lnTo>
                  <a:lnTo>
                    <a:pt x="10" y="64"/>
                  </a:lnTo>
                  <a:lnTo>
                    <a:pt x="9" y="60"/>
                  </a:lnTo>
                  <a:lnTo>
                    <a:pt x="9" y="58"/>
                  </a:lnTo>
                  <a:lnTo>
                    <a:pt x="10" y="56"/>
                  </a:lnTo>
                  <a:lnTo>
                    <a:pt x="12" y="56"/>
                  </a:lnTo>
                  <a:lnTo>
                    <a:pt x="19" y="55"/>
                  </a:lnTo>
                  <a:lnTo>
                    <a:pt x="22" y="55"/>
                  </a:lnTo>
                  <a:lnTo>
                    <a:pt x="25" y="54"/>
                  </a:lnTo>
                  <a:lnTo>
                    <a:pt x="27" y="54"/>
                  </a:lnTo>
                  <a:lnTo>
                    <a:pt x="29" y="52"/>
                  </a:lnTo>
                  <a:lnTo>
                    <a:pt x="29" y="50"/>
                  </a:lnTo>
                  <a:lnTo>
                    <a:pt x="29" y="46"/>
                  </a:lnTo>
                  <a:lnTo>
                    <a:pt x="28" y="45"/>
                  </a:lnTo>
                  <a:lnTo>
                    <a:pt x="26" y="44"/>
                  </a:lnTo>
                  <a:lnTo>
                    <a:pt x="21" y="44"/>
                  </a:lnTo>
                  <a:lnTo>
                    <a:pt x="21" y="44"/>
                  </a:lnTo>
                  <a:lnTo>
                    <a:pt x="24" y="44"/>
                  </a:lnTo>
                  <a:lnTo>
                    <a:pt x="28" y="44"/>
                  </a:lnTo>
                  <a:lnTo>
                    <a:pt x="31" y="45"/>
                  </a:lnTo>
                  <a:lnTo>
                    <a:pt x="34" y="46"/>
                  </a:lnTo>
                  <a:lnTo>
                    <a:pt x="36" y="45"/>
                  </a:lnTo>
                  <a:lnTo>
                    <a:pt x="37" y="44"/>
                  </a:lnTo>
                  <a:lnTo>
                    <a:pt x="35" y="41"/>
                  </a:lnTo>
                  <a:lnTo>
                    <a:pt x="32" y="38"/>
                  </a:lnTo>
                  <a:lnTo>
                    <a:pt x="28" y="36"/>
                  </a:lnTo>
                  <a:lnTo>
                    <a:pt x="24" y="34"/>
                  </a:lnTo>
                  <a:lnTo>
                    <a:pt x="21" y="32"/>
                  </a:lnTo>
                  <a:lnTo>
                    <a:pt x="17" y="29"/>
                  </a:lnTo>
                  <a:lnTo>
                    <a:pt x="17" y="28"/>
                  </a:lnTo>
                  <a:lnTo>
                    <a:pt x="22" y="28"/>
                  </a:lnTo>
                  <a:lnTo>
                    <a:pt x="24" y="29"/>
                  </a:lnTo>
                  <a:lnTo>
                    <a:pt x="28" y="29"/>
                  </a:lnTo>
                  <a:lnTo>
                    <a:pt x="32" y="28"/>
                  </a:lnTo>
                  <a:lnTo>
                    <a:pt x="36" y="27"/>
                  </a:lnTo>
                  <a:lnTo>
                    <a:pt x="40" y="26"/>
                  </a:lnTo>
                  <a:lnTo>
                    <a:pt x="43" y="24"/>
                  </a:lnTo>
                  <a:lnTo>
                    <a:pt x="44" y="22"/>
                  </a:lnTo>
                  <a:lnTo>
                    <a:pt x="44" y="19"/>
                  </a:lnTo>
                  <a:lnTo>
                    <a:pt x="41" y="16"/>
                  </a:lnTo>
                  <a:lnTo>
                    <a:pt x="39" y="15"/>
                  </a:lnTo>
                  <a:lnTo>
                    <a:pt x="37" y="16"/>
                  </a:lnTo>
                  <a:lnTo>
                    <a:pt x="35" y="18"/>
                  </a:lnTo>
                  <a:lnTo>
                    <a:pt x="34" y="22"/>
                  </a:lnTo>
                  <a:lnTo>
                    <a:pt x="31" y="24"/>
                  </a:lnTo>
                  <a:lnTo>
                    <a:pt x="29" y="26"/>
                  </a:lnTo>
                  <a:lnTo>
                    <a:pt x="25" y="27"/>
                  </a:lnTo>
                  <a:lnTo>
                    <a:pt x="21" y="27"/>
                  </a:lnTo>
                  <a:lnTo>
                    <a:pt x="16" y="26"/>
                  </a:lnTo>
                  <a:lnTo>
                    <a:pt x="16" y="26"/>
                  </a:lnTo>
                  <a:lnTo>
                    <a:pt x="16" y="25"/>
                  </a:lnTo>
                  <a:lnTo>
                    <a:pt x="16" y="24"/>
                  </a:lnTo>
                  <a:lnTo>
                    <a:pt x="21" y="20"/>
                  </a:lnTo>
                  <a:lnTo>
                    <a:pt x="21" y="19"/>
                  </a:lnTo>
                  <a:lnTo>
                    <a:pt x="20" y="19"/>
                  </a:lnTo>
                  <a:lnTo>
                    <a:pt x="17" y="19"/>
                  </a:lnTo>
                  <a:lnTo>
                    <a:pt x="13" y="21"/>
                  </a:lnTo>
                  <a:lnTo>
                    <a:pt x="10" y="22"/>
                  </a:lnTo>
                  <a:lnTo>
                    <a:pt x="7" y="22"/>
                  </a:lnTo>
                  <a:lnTo>
                    <a:pt x="6" y="22"/>
                  </a:lnTo>
                  <a:lnTo>
                    <a:pt x="3" y="21"/>
                  </a:lnTo>
                  <a:lnTo>
                    <a:pt x="2" y="21"/>
                  </a:lnTo>
                  <a:lnTo>
                    <a:pt x="1" y="19"/>
                  </a:lnTo>
                  <a:lnTo>
                    <a:pt x="0" y="18"/>
                  </a:lnTo>
                  <a:lnTo>
                    <a:pt x="0" y="16"/>
                  </a:lnTo>
                  <a:lnTo>
                    <a:pt x="1" y="15"/>
                  </a:lnTo>
                  <a:lnTo>
                    <a:pt x="3" y="14"/>
                  </a:lnTo>
                  <a:lnTo>
                    <a:pt x="7" y="13"/>
                  </a:lnTo>
                  <a:lnTo>
                    <a:pt x="9" y="12"/>
                  </a:lnTo>
                  <a:lnTo>
                    <a:pt x="10" y="11"/>
                  </a:lnTo>
                  <a:lnTo>
                    <a:pt x="12" y="10"/>
                  </a:lnTo>
                  <a:lnTo>
                    <a:pt x="13" y="9"/>
                  </a:lnTo>
                  <a:lnTo>
                    <a:pt x="16" y="8"/>
                  </a:lnTo>
                  <a:lnTo>
                    <a:pt x="20" y="9"/>
                  </a:lnTo>
                  <a:lnTo>
                    <a:pt x="24" y="11"/>
                  </a:lnTo>
                  <a:lnTo>
                    <a:pt x="28" y="13"/>
                  </a:lnTo>
                  <a:lnTo>
                    <a:pt x="32" y="13"/>
                  </a:lnTo>
                  <a:lnTo>
                    <a:pt x="34" y="13"/>
                  </a:lnTo>
                  <a:lnTo>
                    <a:pt x="35" y="12"/>
                  </a:lnTo>
                  <a:lnTo>
                    <a:pt x="35" y="10"/>
                  </a:lnTo>
                  <a:lnTo>
                    <a:pt x="36" y="9"/>
                  </a:lnTo>
                  <a:lnTo>
                    <a:pt x="36" y="8"/>
                  </a:lnTo>
                  <a:lnTo>
                    <a:pt x="37" y="7"/>
                  </a:lnTo>
                  <a:lnTo>
                    <a:pt x="37" y="7"/>
                  </a:lnTo>
                  <a:lnTo>
                    <a:pt x="41" y="4"/>
                  </a:lnTo>
                  <a:lnTo>
                    <a:pt x="45" y="3"/>
                  </a:lnTo>
                  <a:lnTo>
                    <a:pt x="50" y="1"/>
                  </a:lnTo>
                  <a:lnTo>
                    <a:pt x="54"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34" name="Freeform 108"/>
            <p:cNvSpPr>
              <a:spLocks/>
            </p:cNvSpPr>
            <p:nvPr/>
          </p:nvSpPr>
          <p:spPr bwMode="auto">
            <a:xfrm>
              <a:off x="2191610" y="2645743"/>
              <a:ext cx="28962" cy="26066"/>
            </a:xfrm>
            <a:custGeom>
              <a:avLst/>
              <a:gdLst/>
              <a:ahLst/>
              <a:cxnLst>
                <a:cxn ang="0">
                  <a:pos x="7" y="0"/>
                </a:cxn>
                <a:cxn ang="0">
                  <a:pos x="11" y="4"/>
                </a:cxn>
                <a:cxn ang="0">
                  <a:pos x="15" y="7"/>
                </a:cxn>
                <a:cxn ang="0">
                  <a:pos x="18" y="12"/>
                </a:cxn>
                <a:cxn ang="0">
                  <a:pos x="20" y="17"/>
                </a:cxn>
                <a:cxn ang="0">
                  <a:pos x="19" y="18"/>
                </a:cxn>
                <a:cxn ang="0">
                  <a:pos x="18" y="17"/>
                </a:cxn>
                <a:cxn ang="0">
                  <a:pos x="15" y="16"/>
                </a:cxn>
                <a:cxn ang="0">
                  <a:pos x="12" y="14"/>
                </a:cxn>
                <a:cxn ang="0">
                  <a:pos x="10" y="12"/>
                </a:cxn>
                <a:cxn ang="0">
                  <a:pos x="7" y="10"/>
                </a:cxn>
                <a:cxn ang="0">
                  <a:pos x="5" y="10"/>
                </a:cxn>
                <a:cxn ang="0">
                  <a:pos x="4" y="11"/>
                </a:cxn>
                <a:cxn ang="0">
                  <a:pos x="2" y="11"/>
                </a:cxn>
                <a:cxn ang="0">
                  <a:pos x="1" y="11"/>
                </a:cxn>
                <a:cxn ang="0">
                  <a:pos x="1" y="11"/>
                </a:cxn>
                <a:cxn ang="0">
                  <a:pos x="0" y="11"/>
                </a:cxn>
                <a:cxn ang="0">
                  <a:pos x="0" y="10"/>
                </a:cxn>
                <a:cxn ang="0">
                  <a:pos x="0" y="7"/>
                </a:cxn>
                <a:cxn ang="0">
                  <a:pos x="2" y="5"/>
                </a:cxn>
                <a:cxn ang="0">
                  <a:pos x="6" y="1"/>
                </a:cxn>
                <a:cxn ang="0">
                  <a:pos x="7" y="0"/>
                </a:cxn>
              </a:cxnLst>
              <a:rect l="0" t="0" r="r" b="b"/>
              <a:pathLst>
                <a:path w="20" h="18">
                  <a:moveTo>
                    <a:pt x="7" y="0"/>
                  </a:moveTo>
                  <a:lnTo>
                    <a:pt x="11" y="4"/>
                  </a:lnTo>
                  <a:lnTo>
                    <a:pt x="15" y="7"/>
                  </a:lnTo>
                  <a:lnTo>
                    <a:pt x="18" y="12"/>
                  </a:lnTo>
                  <a:lnTo>
                    <a:pt x="20" y="17"/>
                  </a:lnTo>
                  <a:lnTo>
                    <a:pt x="19" y="18"/>
                  </a:lnTo>
                  <a:lnTo>
                    <a:pt x="18" y="17"/>
                  </a:lnTo>
                  <a:lnTo>
                    <a:pt x="15" y="16"/>
                  </a:lnTo>
                  <a:lnTo>
                    <a:pt x="12" y="14"/>
                  </a:lnTo>
                  <a:lnTo>
                    <a:pt x="10" y="12"/>
                  </a:lnTo>
                  <a:lnTo>
                    <a:pt x="7" y="10"/>
                  </a:lnTo>
                  <a:lnTo>
                    <a:pt x="5" y="10"/>
                  </a:lnTo>
                  <a:lnTo>
                    <a:pt x="4" y="11"/>
                  </a:lnTo>
                  <a:lnTo>
                    <a:pt x="2" y="11"/>
                  </a:lnTo>
                  <a:lnTo>
                    <a:pt x="1" y="11"/>
                  </a:lnTo>
                  <a:lnTo>
                    <a:pt x="1" y="11"/>
                  </a:lnTo>
                  <a:lnTo>
                    <a:pt x="0" y="11"/>
                  </a:lnTo>
                  <a:lnTo>
                    <a:pt x="0" y="10"/>
                  </a:lnTo>
                  <a:lnTo>
                    <a:pt x="0" y="7"/>
                  </a:lnTo>
                  <a:lnTo>
                    <a:pt x="2" y="5"/>
                  </a:lnTo>
                  <a:lnTo>
                    <a:pt x="6" y="1"/>
                  </a:lnTo>
                  <a:lnTo>
                    <a:pt x="7"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35" name="Freeform 109"/>
            <p:cNvSpPr>
              <a:spLocks/>
            </p:cNvSpPr>
            <p:nvPr/>
          </p:nvSpPr>
          <p:spPr bwMode="auto">
            <a:xfrm>
              <a:off x="2146718" y="2651535"/>
              <a:ext cx="17377" cy="5792"/>
            </a:xfrm>
            <a:custGeom>
              <a:avLst/>
              <a:gdLst/>
              <a:ahLst/>
              <a:cxnLst>
                <a:cxn ang="0">
                  <a:pos x="12" y="0"/>
                </a:cxn>
                <a:cxn ang="0">
                  <a:pos x="12" y="1"/>
                </a:cxn>
                <a:cxn ang="0">
                  <a:pos x="11" y="2"/>
                </a:cxn>
                <a:cxn ang="0">
                  <a:pos x="11" y="3"/>
                </a:cxn>
                <a:cxn ang="0">
                  <a:pos x="9" y="4"/>
                </a:cxn>
                <a:cxn ang="0">
                  <a:pos x="8" y="4"/>
                </a:cxn>
                <a:cxn ang="0">
                  <a:pos x="7" y="4"/>
                </a:cxn>
                <a:cxn ang="0">
                  <a:pos x="4" y="3"/>
                </a:cxn>
                <a:cxn ang="0">
                  <a:pos x="3" y="3"/>
                </a:cxn>
                <a:cxn ang="0">
                  <a:pos x="0" y="3"/>
                </a:cxn>
                <a:cxn ang="0">
                  <a:pos x="12" y="0"/>
                </a:cxn>
              </a:cxnLst>
              <a:rect l="0" t="0" r="r" b="b"/>
              <a:pathLst>
                <a:path w="12" h="4">
                  <a:moveTo>
                    <a:pt x="12" y="0"/>
                  </a:moveTo>
                  <a:lnTo>
                    <a:pt x="12" y="1"/>
                  </a:lnTo>
                  <a:lnTo>
                    <a:pt x="11" y="2"/>
                  </a:lnTo>
                  <a:lnTo>
                    <a:pt x="11" y="3"/>
                  </a:lnTo>
                  <a:lnTo>
                    <a:pt x="9" y="4"/>
                  </a:lnTo>
                  <a:lnTo>
                    <a:pt x="8" y="4"/>
                  </a:lnTo>
                  <a:lnTo>
                    <a:pt x="7" y="4"/>
                  </a:lnTo>
                  <a:lnTo>
                    <a:pt x="4" y="3"/>
                  </a:lnTo>
                  <a:lnTo>
                    <a:pt x="3" y="3"/>
                  </a:lnTo>
                  <a:lnTo>
                    <a:pt x="0" y="3"/>
                  </a:lnTo>
                  <a:lnTo>
                    <a:pt x="12"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36" name="Freeform 110"/>
            <p:cNvSpPr>
              <a:spLocks/>
            </p:cNvSpPr>
            <p:nvPr/>
          </p:nvSpPr>
          <p:spPr bwMode="auto">
            <a:xfrm>
              <a:off x="2482683" y="2505275"/>
              <a:ext cx="62270" cy="15930"/>
            </a:xfrm>
            <a:custGeom>
              <a:avLst/>
              <a:gdLst/>
              <a:ahLst/>
              <a:cxnLst>
                <a:cxn ang="0">
                  <a:pos x="10" y="0"/>
                </a:cxn>
                <a:cxn ang="0">
                  <a:pos x="13" y="0"/>
                </a:cxn>
                <a:cxn ang="0">
                  <a:pos x="23" y="0"/>
                </a:cxn>
                <a:cxn ang="0">
                  <a:pos x="30" y="0"/>
                </a:cxn>
                <a:cxn ang="0">
                  <a:pos x="37" y="1"/>
                </a:cxn>
                <a:cxn ang="0">
                  <a:pos x="41" y="2"/>
                </a:cxn>
                <a:cxn ang="0">
                  <a:pos x="43" y="3"/>
                </a:cxn>
                <a:cxn ang="0">
                  <a:pos x="42" y="4"/>
                </a:cxn>
                <a:cxn ang="0">
                  <a:pos x="38" y="5"/>
                </a:cxn>
                <a:cxn ang="0">
                  <a:pos x="15" y="11"/>
                </a:cxn>
                <a:cxn ang="0">
                  <a:pos x="12" y="9"/>
                </a:cxn>
                <a:cxn ang="0">
                  <a:pos x="8" y="9"/>
                </a:cxn>
                <a:cxn ang="0">
                  <a:pos x="4" y="8"/>
                </a:cxn>
                <a:cxn ang="0">
                  <a:pos x="2" y="6"/>
                </a:cxn>
                <a:cxn ang="0">
                  <a:pos x="0" y="4"/>
                </a:cxn>
                <a:cxn ang="0">
                  <a:pos x="1" y="2"/>
                </a:cxn>
                <a:cxn ang="0">
                  <a:pos x="3" y="1"/>
                </a:cxn>
                <a:cxn ang="0">
                  <a:pos x="7" y="0"/>
                </a:cxn>
                <a:cxn ang="0">
                  <a:pos x="10" y="0"/>
                </a:cxn>
              </a:cxnLst>
              <a:rect l="0" t="0" r="r" b="b"/>
              <a:pathLst>
                <a:path w="43" h="11">
                  <a:moveTo>
                    <a:pt x="10" y="0"/>
                  </a:moveTo>
                  <a:lnTo>
                    <a:pt x="13" y="0"/>
                  </a:lnTo>
                  <a:lnTo>
                    <a:pt x="23" y="0"/>
                  </a:lnTo>
                  <a:lnTo>
                    <a:pt x="30" y="0"/>
                  </a:lnTo>
                  <a:lnTo>
                    <a:pt x="37" y="1"/>
                  </a:lnTo>
                  <a:lnTo>
                    <a:pt x="41" y="2"/>
                  </a:lnTo>
                  <a:lnTo>
                    <a:pt x="43" y="3"/>
                  </a:lnTo>
                  <a:lnTo>
                    <a:pt x="42" y="4"/>
                  </a:lnTo>
                  <a:lnTo>
                    <a:pt x="38" y="5"/>
                  </a:lnTo>
                  <a:lnTo>
                    <a:pt x="15" y="11"/>
                  </a:lnTo>
                  <a:lnTo>
                    <a:pt x="12" y="9"/>
                  </a:lnTo>
                  <a:lnTo>
                    <a:pt x="8" y="9"/>
                  </a:lnTo>
                  <a:lnTo>
                    <a:pt x="4" y="8"/>
                  </a:lnTo>
                  <a:lnTo>
                    <a:pt x="2" y="6"/>
                  </a:lnTo>
                  <a:lnTo>
                    <a:pt x="0" y="4"/>
                  </a:lnTo>
                  <a:lnTo>
                    <a:pt x="1" y="2"/>
                  </a:lnTo>
                  <a:lnTo>
                    <a:pt x="3" y="1"/>
                  </a:lnTo>
                  <a:lnTo>
                    <a:pt x="7" y="0"/>
                  </a:lnTo>
                  <a:lnTo>
                    <a:pt x="10"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37" name="Freeform 111"/>
            <p:cNvSpPr>
              <a:spLocks/>
            </p:cNvSpPr>
            <p:nvPr/>
          </p:nvSpPr>
          <p:spPr bwMode="auto">
            <a:xfrm>
              <a:off x="2374073" y="2667464"/>
              <a:ext cx="4345" cy="1449"/>
            </a:xfrm>
            <a:custGeom>
              <a:avLst/>
              <a:gdLst/>
              <a:ahLst/>
              <a:cxnLst>
                <a:cxn ang="0">
                  <a:pos x="1" y="0"/>
                </a:cxn>
                <a:cxn ang="0">
                  <a:pos x="2" y="0"/>
                </a:cxn>
                <a:cxn ang="0">
                  <a:pos x="3" y="0"/>
                </a:cxn>
                <a:cxn ang="0">
                  <a:pos x="3" y="1"/>
                </a:cxn>
                <a:cxn ang="0">
                  <a:pos x="3" y="1"/>
                </a:cxn>
                <a:cxn ang="0">
                  <a:pos x="1" y="1"/>
                </a:cxn>
                <a:cxn ang="0">
                  <a:pos x="0" y="1"/>
                </a:cxn>
                <a:cxn ang="0">
                  <a:pos x="0" y="0"/>
                </a:cxn>
                <a:cxn ang="0">
                  <a:pos x="1" y="0"/>
                </a:cxn>
                <a:cxn ang="0">
                  <a:pos x="1" y="0"/>
                </a:cxn>
              </a:cxnLst>
              <a:rect l="0" t="0" r="r" b="b"/>
              <a:pathLst>
                <a:path w="3" h="1">
                  <a:moveTo>
                    <a:pt x="1" y="0"/>
                  </a:moveTo>
                  <a:lnTo>
                    <a:pt x="2" y="0"/>
                  </a:lnTo>
                  <a:lnTo>
                    <a:pt x="3" y="0"/>
                  </a:lnTo>
                  <a:lnTo>
                    <a:pt x="3" y="1"/>
                  </a:lnTo>
                  <a:lnTo>
                    <a:pt x="3" y="1"/>
                  </a:lnTo>
                  <a:lnTo>
                    <a:pt x="1" y="1"/>
                  </a:lnTo>
                  <a:lnTo>
                    <a:pt x="0" y="1"/>
                  </a:lnTo>
                  <a:lnTo>
                    <a:pt x="0" y="0"/>
                  </a:lnTo>
                  <a:lnTo>
                    <a:pt x="1" y="0"/>
                  </a:lnTo>
                  <a:lnTo>
                    <a:pt x="1"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38" name="Freeform 112"/>
            <p:cNvSpPr>
              <a:spLocks/>
            </p:cNvSpPr>
            <p:nvPr/>
          </p:nvSpPr>
          <p:spPr bwMode="auto">
            <a:xfrm>
              <a:off x="2068520" y="2666017"/>
              <a:ext cx="39100" cy="21722"/>
            </a:xfrm>
            <a:custGeom>
              <a:avLst/>
              <a:gdLst/>
              <a:ahLst/>
              <a:cxnLst>
                <a:cxn ang="0">
                  <a:pos x="27" y="0"/>
                </a:cxn>
                <a:cxn ang="0">
                  <a:pos x="27" y="3"/>
                </a:cxn>
                <a:cxn ang="0">
                  <a:pos x="26" y="7"/>
                </a:cxn>
                <a:cxn ang="0">
                  <a:pos x="26" y="10"/>
                </a:cxn>
                <a:cxn ang="0">
                  <a:pos x="24" y="13"/>
                </a:cxn>
                <a:cxn ang="0">
                  <a:pos x="22" y="14"/>
                </a:cxn>
                <a:cxn ang="0">
                  <a:pos x="18" y="15"/>
                </a:cxn>
                <a:cxn ang="0">
                  <a:pos x="14" y="15"/>
                </a:cxn>
                <a:cxn ang="0">
                  <a:pos x="10" y="15"/>
                </a:cxn>
                <a:cxn ang="0">
                  <a:pos x="5" y="15"/>
                </a:cxn>
                <a:cxn ang="0">
                  <a:pos x="2" y="13"/>
                </a:cxn>
                <a:cxn ang="0">
                  <a:pos x="0" y="10"/>
                </a:cxn>
                <a:cxn ang="0">
                  <a:pos x="0" y="8"/>
                </a:cxn>
                <a:cxn ang="0">
                  <a:pos x="1" y="8"/>
                </a:cxn>
                <a:cxn ang="0">
                  <a:pos x="2" y="8"/>
                </a:cxn>
                <a:cxn ang="0">
                  <a:pos x="3" y="8"/>
                </a:cxn>
                <a:cxn ang="0">
                  <a:pos x="4" y="7"/>
                </a:cxn>
                <a:cxn ang="0">
                  <a:pos x="5" y="7"/>
                </a:cxn>
                <a:cxn ang="0">
                  <a:pos x="9" y="6"/>
                </a:cxn>
                <a:cxn ang="0">
                  <a:pos x="14" y="4"/>
                </a:cxn>
                <a:cxn ang="0">
                  <a:pos x="19" y="3"/>
                </a:cxn>
                <a:cxn ang="0">
                  <a:pos x="23" y="1"/>
                </a:cxn>
                <a:cxn ang="0">
                  <a:pos x="26" y="1"/>
                </a:cxn>
                <a:cxn ang="0">
                  <a:pos x="27" y="0"/>
                </a:cxn>
              </a:cxnLst>
              <a:rect l="0" t="0" r="r" b="b"/>
              <a:pathLst>
                <a:path w="27" h="15">
                  <a:moveTo>
                    <a:pt x="27" y="0"/>
                  </a:moveTo>
                  <a:lnTo>
                    <a:pt x="27" y="3"/>
                  </a:lnTo>
                  <a:lnTo>
                    <a:pt x="26" y="7"/>
                  </a:lnTo>
                  <a:lnTo>
                    <a:pt x="26" y="10"/>
                  </a:lnTo>
                  <a:lnTo>
                    <a:pt x="24" y="13"/>
                  </a:lnTo>
                  <a:lnTo>
                    <a:pt x="22" y="14"/>
                  </a:lnTo>
                  <a:lnTo>
                    <a:pt x="18" y="15"/>
                  </a:lnTo>
                  <a:lnTo>
                    <a:pt x="14" y="15"/>
                  </a:lnTo>
                  <a:lnTo>
                    <a:pt x="10" y="15"/>
                  </a:lnTo>
                  <a:lnTo>
                    <a:pt x="5" y="15"/>
                  </a:lnTo>
                  <a:lnTo>
                    <a:pt x="2" y="13"/>
                  </a:lnTo>
                  <a:lnTo>
                    <a:pt x="0" y="10"/>
                  </a:lnTo>
                  <a:lnTo>
                    <a:pt x="0" y="8"/>
                  </a:lnTo>
                  <a:lnTo>
                    <a:pt x="1" y="8"/>
                  </a:lnTo>
                  <a:lnTo>
                    <a:pt x="2" y="8"/>
                  </a:lnTo>
                  <a:lnTo>
                    <a:pt x="3" y="8"/>
                  </a:lnTo>
                  <a:lnTo>
                    <a:pt x="4" y="7"/>
                  </a:lnTo>
                  <a:lnTo>
                    <a:pt x="5" y="7"/>
                  </a:lnTo>
                  <a:lnTo>
                    <a:pt x="9" y="6"/>
                  </a:lnTo>
                  <a:lnTo>
                    <a:pt x="14" y="4"/>
                  </a:lnTo>
                  <a:lnTo>
                    <a:pt x="19" y="3"/>
                  </a:lnTo>
                  <a:lnTo>
                    <a:pt x="23" y="1"/>
                  </a:lnTo>
                  <a:lnTo>
                    <a:pt x="26" y="1"/>
                  </a:lnTo>
                  <a:lnTo>
                    <a:pt x="27"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39" name="Freeform 113"/>
            <p:cNvSpPr>
              <a:spLocks/>
            </p:cNvSpPr>
            <p:nvPr/>
          </p:nvSpPr>
          <p:spPr bwMode="auto">
            <a:xfrm>
              <a:off x="2198851" y="2689187"/>
              <a:ext cx="26066" cy="28962"/>
            </a:xfrm>
            <a:custGeom>
              <a:avLst/>
              <a:gdLst/>
              <a:ahLst/>
              <a:cxnLst>
                <a:cxn ang="0">
                  <a:pos x="3" y="0"/>
                </a:cxn>
                <a:cxn ang="0">
                  <a:pos x="8" y="0"/>
                </a:cxn>
                <a:cxn ang="0">
                  <a:pos x="15" y="11"/>
                </a:cxn>
                <a:cxn ang="0">
                  <a:pos x="18" y="14"/>
                </a:cxn>
                <a:cxn ang="0">
                  <a:pos x="18" y="18"/>
                </a:cxn>
                <a:cxn ang="0">
                  <a:pos x="16" y="20"/>
                </a:cxn>
                <a:cxn ang="0">
                  <a:pos x="13" y="20"/>
                </a:cxn>
                <a:cxn ang="0">
                  <a:pos x="10" y="20"/>
                </a:cxn>
                <a:cxn ang="0">
                  <a:pos x="7" y="19"/>
                </a:cxn>
                <a:cxn ang="0">
                  <a:pos x="4" y="17"/>
                </a:cxn>
                <a:cxn ang="0">
                  <a:pos x="1" y="14"/>
                </a:cxn>
                <a:cxn ang="0">
                  <a:pos x="0" y="10"/>
                </a:cxn>
                <a:cxn ang="0">
                  <a:pos x="0" y="5"/>
                </a:cxn>
                <a:cxn ang="0">
                  <a:pos x="0" y="1"/>
                </a:cxn>
                <a:cxn ang="0">
                  <a:pos x="1" y="1"/>
                </a:cxn>
                <a:cxn ang="0">
                  <a:pos x="3" y="0"/>
                </a:cxn>
              </a:cxnLst>
              <a:rect l="0" t="0" r="r" b="b"/>
              <a:pathLst>
                <a:path w="18" h="20">
                  <a:moveTo>
                    <a:pt x="3" y="0"/>
                  </a:moveTo>
                  <a:lnTo>
                    <a:pt x="8" y="0"/>
                  </a:lnTo>
                  <a:lnTo>
                    <a:pt x="15" y="11"/>
                  </a:lnTo>
                  <a:lnTo>
                    <a:pt x="18" y="14"/>
                  </a:lnTo>
                  <a:lnTo>
                    <a:pt x="18" y="18"/>
                  </a:lnTo>
                  <a:lnTo>
                    <a:pt x="16" y="20"/>
                  </a:lnTo>
                  <a:lnTo>
                    <a:pt x="13" y="20"/>
                  </a:lnTo>
                  <a:lnTo>
                    <a:pt x="10" y="20"/>
                  </a:lnTo>
                  <a:lnTo>
                    <a:pt x="7" y="19"/>
                  </a:lnTo>
                  <a:lnTo>
                    <a:pt x="4" y="17"/>
                  </a:lnTo>
                  <a:lnTo>
                    <a:pt x="1" y="14"/>
                  </a:lnTo>
                  <a:lnTo>
                    <a:pt x="0" y="10"/>
                  </a:lnTo>
                  <a:lnTo>
                    <a:pt x="0" y="5"/>
                  </a:lnTo>
                  <a:lnTo>
                    <a:pt x="0" y="1"/>
                  </a:lnTo>
                  <a:lnTo>
                    <a:pt x="1" y="1"/>
                  </a:lnTo>
                  <a:lnTo>
                    <a:pt x="3"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40" name="Freeform 114"/>
            <p:cNvSpPr>
              <a:spLocks/>
            </p:cNvSpPr>
            <p:nvPr/>
          </p:nvSpPr>
          <p:spPr bwMode="auto">
            <a:xfrm>
              <a:off x="2230709" y="2683394"/>
              <a:ext cx="120195" cy="40547"/>
            </a:xfrm>
            <a:custGeom>
              <a:avLst/>
              <a:gdLst/>
              <a:ahLst/>
              <a:cxnLst>
                <a:cxn ang="0">
                  <a:pos x="4" y="0"/>
                </a:cxn>
                <a:cxn ang="0">
                  <a:pos x="6" y="0"/>
                </a:cxn>
                <a:cxn ang="0">
                  <a:pos x="12" y="1"/>
                </a:cxn>
                <a:cxn ang="0">
                  <a:pos x="17" y="2"/>
                </a:cxn>
                <a:cxn ang="0">
                  <a:pos x="22" y="4"/>
                </a:cxn>
                <a:cxn ang="0">
                  <a:pos x="32" y="14"/>
                </a:cxn>
                <a:cxn ang="0">
                  <a:pos x="38" y="18"/>
                </a:cxn>
                <a:cxn ang="0">
                  <a:pos x="38" y="18"/>
                </a:cxn>
                <a:cxn ang="0">
                  <a:pos x="38" y="17"/>
                </a:cxn>
                <a:cxn ang="0">
                  <a:pos x="38" y="16"/>
                </a:cxn>
                <a:cxn ang="0">
                  <a:pos x="38" y="15"/>
                </a:cxn>
                <a:cxn ang="0">
                  <a:pos x="38" y="15"/>
                </a:cxn>
                <a:cxn ang="0">
                  <a:pos x="50" y="17"/>
                </a:cxn>
                <a:cxn ang="0">
                  <a:pos x="50" y="16"/>
                </a:cxn>
                <a:cxn ang="0">
                  <a:pos x="56" y="13"/>
                </a:cxn>
                <a:cxn ang="0">
                  <a:pos x="62" y="13"/>
                </a:cxn>
                <a:cxn ang="0">
                  <a:pos x="68" y="13"/>
                </a:cxn>
                <a:cxn ang="0">
                  <a:pos x="74" y="16"/>
                </a:cxn>
                <a:cxn ang="0">
                  <a:pos x="79" y="20"/>
                </a:cxn>
                <a:cxn ang="0">
                  <a:pos x="83" y="25"/>
                </a:cxn>
                <a:cxn ang="0">
                  <a:pos x="83" y="27"/>
                </a:cxn>
                <a:cxn ang="0">
                  <a:pos x="81" y="28"/>
                </a:cxn>
                <a:cxn ang="0">
                  <a:pos x="78" y="28"/>
                </a:cxn>
                <a:cxn ang="0">
                  <a:pos x="75" y="27"/>
                </a:cxn>
                <a:cxn ang="0">
                  <a:pos x="72" y="27"/>
                </a:cxn>
                <a:cxn ang="0">
                  <a:pos x="69" y="27"/>
                </a:cxn>
                <a:cxn ang="0">
                  <a:pos x="68" y="26"/>
                </a:cxn>
                <a:cxn ang="0">
                  <a:pos x="68" y="25"/>
                </a:cxn>
                <a:cxn ang="0">
                  <a:pos x="67" y="24"/>
                </a:cxn>
                <a:cxn ang="0">
                  <a:pos x="67" y="23"/>
                </a:cxn>
                <a:cxn ang="0">
                  <a:pos x="66" y="23"/>
                </a:cxn>
                <a:cxn ang="0">
                  <a:pos x="65" y="22"/>
                </a:cxn>
                <a:cxn ang="0">
                  <a:pos x="64" y="23"/>
                </a:cxn>
                <a:cxn ang="0">
                  <a:pos x="64" y="26"/>
                </a:cxn>
                <a:cxn ang="0">
                  <a:pos x="63" y="27"/>
                </a:cxn>
                <a:cxn ang="0">
                  <a:pos x="62" y="28"/>
                </a:cxn>
                <a:cxn ang="0">
                  <a:pos x="62" y="28"/>
                </a:cxn>
                <a:cxn ang="0">
                  <a:pos x="61" y="27"/>
                </a:cxn>
                <a:cxn ang="0">
                  <a:pos x="60" y="27"/>
                </a:cxn>
                <a:cxn ang="0">
                  <a:pos x="58" y="26"/>
                </a:cxn>
                <a:cxn ang="0">
                  <a:pos x="34" y="19"/>
                </a:cxn>
                <a:cxn ang="0">
                  <a:pos x="22" y="15"/>
                </a:cxn>
                <a:cxn ang="0">
                  <a:pos x="21" y="15"/>
                </a:cxn>
                <a:cxn ang="0">
                  <a:pos x="21" y="14"/>
                </a:cxn>
                <a:cxn ang="0">
                  <a:pos x="20" y="12"/>
                </a:cxn>
                <a:cxn ang="0">
                  <a:pos x="20" y="11"/>
                </a:cxn>
                <a:cxn ang="0">
                  <a:pos x="19" y="9"/>
                </a:cxn>
                <a:cxn ang="0">
                  <a:pos x="17" y="7"/>
                </a:cxn>
                <a:cxn ang="0">
                  <a:pos x="8" y="7"/>
                </a:cxn>
                <a:cxn ang="0">
                  <a:pos x="5" y="7"/>
                </a:cxn>
                <a:cxn ang="0">
                  <a:pos x="2" y="6"/>
                </a:cxn>
                <a:cxn ang="0">
                  <a:pos x="0" y="3"/>
                </a:cxn>
                <a:cxn ang="0">
                  <a:pos x="1" y="2"/>
                </a:cxn>
                <a:cxn ang="0">
                  <a:pos x="3" y="0"/>
                </a:cxn>
                <a:cxn ang="0">
                  <a:pos x="4" y="0"/>
                </a:cxn>
              </a:cxnLst>
              <a:rect l="0" t="0" r="r" b="b"/>
              <a:pathLst>
                <a:path w="83" h="28">
                  <a:moveTo>
                    <a:pt x="4" y="0"/>
                  </a:moveTo>
                  <a:lnTo>
                    <a:pt x="6" y="0"/>
                  </a:lnTo>
                  <a:lnTo>
                    <a:pt x="12" y="1"/>
                  </a:lnTo>
                  <a:lnTo>
                    <a:pt x="17" y="2"/>
                  </a:lnTo>
                  <a:lnTo>
                    <a:pt x="22" y="4"/>
                  </a:lnTo>
                  <a:lnTo>
                    <a:pt x="32" y="14"/>
                  </a:lnTo>
                  <a:lnTo>
                    <a:pt x="38" y="18"/>
                  </a:lnTo>
                  <a:lnTo>
                    <a:pt x="38" y="18"/>
                  </a:lnTo>
                  <a:lnTo>
                    <a:pt x="38" y="17"/>
                  </a:lnTo>
                  <a:lnTo>
                    <a:pt x="38" y="16"/>
                  </a:lnTo>
                  <a:lnTo>
                    <a:pt x="38" y="15"/>
                  </a:lnTo>
                  <a:lnTo>
                    <a:pt x="38" y="15"/>
                  </a:lnTo>
                  <a:lnTo>
                    <a:pt x="50" y="17"/>
                  </a:lnTo>
                  <a:lnTo>
                    <a:pt x="50" y="16"/>
                  </a:lnTo>
                  <a:lnTo>
                    <a:pt x="56" y="13"/>
                  </a:lnTo>
                  <a:lnTo>
                    <a:pt x="62" y="13"/>
                  </a:lnTo>
                  <a:lnTo>
                    <a:pt x="68" y="13"/>
                  </a:lnTo>
                  <a:lnTo>
                    <a:pt x="74" y="16"/>
                  </a:lnTo>
                  <a:lnTo>
                    <a:pt x="79" y="20"/>
                  </a:lnTo>
                  <a:lnTo>
                    <a:pt x="83" y="25"/>
                  </a:lnTo>
                  <a:lnTo>
                    <a:pt x="83" y="27"/>
                  </a:lnTo>
                  <a:lnTo>
                    <a:pt x="81" y="28"/>
                  </a:lnTo>
                  <a:lnTo>
                    <a:pt x="78" y="28"/>
                  </a:lnTo>
                  <a:lnTo>
                    <a:pt x="75" y="27"/>
                  </a:lnTo>
                  <a:lnTo>
                    <a:pt x="72" y="27"/>
                  </a:lnTo>
                  <a:lnTo>
                    <a:pt x="69" y="27"/>
                  </a:lnTo>
                  <a:lnTo>
                    <a:pt x="68" y="26"/>
                  </a:lnTo>
                  <a:lnTo>
                    <a:pt x="68" y="25"/>
                  </a:lnTo>
                  <a:lnTo>
                    <a:pt x="67" y="24"/>
                  </a:lnTo>
                  <a:lnTo>
                    <a:pt x="67" y="23"/>
                  </a:lnTo>
                  <a:lnTo>
                    <a:pt x="66" y="23"/>
                  </a:lnTo>
                  <a:lnTo>
                    <a:pt x="65" y="22"/>
                  </a:lnTo>
                  <a:lnTo>
                    <a:pt x="64" y="23"/>
                  </a:lnTo>
                  <a:lnTo>
                    <a:pt x="64" y="26"/>
                  </a:lnTo>
                  <a:lnTo>
                    <a:pt x="63" y="27"/>
                  </a:lnTo>
                  <a:lnTo>
                    <a:pt x="62" y="28"/>
                  </a:lnTo>
                  <a:lnTo>
                    <a:pt x="62" y="28"/>
                  </a:lnTo>
                  <a:lnTo>
                    <a:pt x="61" y="27"/>
                  </a:lnTo>
                  <a:lnTo>
                    <a:pt x="60" y="27"/>
                  </a:lnTo>
                  <a:lnTo>
                    <a:pt x="58" y="26"/>
                  </a:lnTo>
                  <a:lnTo>
                    <a:pt x="34" y="19"/>
                  </a:lnTo>
                  <a:lnTo>
                    <a:pt x="22" y="15"/>
                  </a:lnTo>
                  <a:lnTo>
                    <a:pt x="21" y="15"/>
                  </a:lnTo>
                  <a:lnTo>
                    <a:pt x="21" y="14"/>
                  </a:lnTo>
                  <a:lnTo>
                    <a:pt x="20" y="12"/>
                  </a:lnTo>
                  <a:lnTo>
                    <a:pt x="20" y="11"/>
                  </a:lnTo>
                  <a:lnTo>
                    <a:pt x="19" y="9"/>
                  </a:lnTo>
                  <a:lnTo>
                    <a:pt x="17" y="7"/>
                  </a:lnTo>
                  <a:lnTo>
                    <a:pt x="8" y="7"/>
                  </a:lnTo>
                  <a:lnTo>
                    <a:pt x="5" y="7"/>
                  </a:lnTo>
                  <a:lnTo>
                    <a:pt x="2" y="6"/>
                  </a:lnTo>
                  <a:lnTo>
                    <a:pt x="0" y="3"/>
                  </a:lnTo>
                  <a:lnTo>
                    <a:pt x="1" y="2"/>
                  </a:lnTo>
                  <a:lnTo>
                    <a:pt x="3" y="0"/>
                  </a:lnTo>
                  <a:lnTo>
                    <a:pt x="4"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41" name="Freeform 115"/>
            <p:cNvSpPr>
              <a:spLocks noEditPoints="1"/>
            </p:cNvSpPr>
            <p:nvPr/>
          </p:nvSpPr>
          <p:spPr bwMode="auto">
            <a:xfrm>
              <a:off x="2153958" y="2686290"/>
              <a:ext cx="2896" cy="7241"/>
            </a:xfrm>
            <a:custGeom>
              <a:avLst/>
              <a:gdLst/>
              <a:ahLst/>
              <a:cxnLst>
                <a:cxn ang="0">
                  <a:pos x="1" y="3"/>
                </a:cxn>
                <a:cxn ang="0">
                  <a:pos x="0" y="5"/>
                </a:cxn>
                <a:cxn ang="0">
                  <a:pos x="0" y="4"/>
                </a:cxn>
                <a:cxn ang="0">
                  <a:pos x="1" y="3"/>
                </a:cxn>
                <a:cxn ang="0">
                  <a:pos x="2" y="0"/>
                </a:cxn>
                <a:cxn ang="0">
                  <a:pos x="1" y="3"/>
                </a:cxn>
                <a:cxn ang="0">
                  <a:pos x="2" y="0"/>
                </a:cxn>
              </a:cxnLst>
              <a:rect l="0" t="0" r="r" b="b"/>
              <a:pathLst>
                <a:path w="2" h="5">
                  <a:moveTo>
                    <a:pt x="1" y="3"/>
                  </a:moveTo>
                  <a:lnTo>
                    <a:pt x="0" y="5"/>
                  </a:lnTo>
                  <a:lnTo>
                    <a:pt x="0" y="4"/>
                  </a:lnTo>
                  <a:lnTo>
                    <a:pt x="1" y="3"/>
                  </a:lnTo>
                  <a:close/>
                  <a:moveTo>
                    <a:pt x="2" y="0"/>
                  </a:moveTo>
                  <a:lnTo>
                    <a:pt x="1" y="3"/>
                  </a:lnTo>
                  <a:lnTo>
                    <a:pt x="2"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42" name="Freeform 116"/>
            <p:cNvSpPr>
              <a:spLocks noEditPoints="1"/>
            </p:cNvSpPr>
            <p:nvPr/>
          </p:nvSpPr>
          <p:spPr bwMode="auto">
            <a:xfrm>
              <a:off x="2156855" y="2680498"/>
              <a:ext cx="2896" cy="4345"/>
            </a:xfrm>
            <a:custGeom>
              <a:avLst/>
              <a:gdLst/>
              <a:ahLst/>
              <a:cxnLst>
                <a:cxn ang="0">
                  <a:pos x="1" y="1"/>
                </a:cxn>
                <a:cxn ang="0">
                  <a:pos x="1" y="2"/>
                </a:cxn>
                <a:cxn ang="0">
                  <a:pos x="0" y="3"/>
                </a:cxn>
                <a:cxn ang="0">
                  <a:pos x="1" y="1"/>
                </a:cxn>
                <a:cxn ang="0">
                  <a:pos x="2" y="0"/>
                </a:cxn>
                <a:cxn ang="0">
                  <a:pos x="2" y="1"/>
                </a:cxn>
                <a:cxn ang="0">
                  <a:pos x="1" y="1"/>
                </a:cxn>
                <a:cxn ang="0">
                  <a:pos x="2" y="0"/>
                </a:cxn>
              </a:cxnLst>
              <a:rect l="0" t="0" r="r" b="b"/>
              <a:pathLst>
                <a:path w="2" h="3">
                  <a:moveTo>
                    <a:pt x="1" y="1"/>
                  </a:moveTo>
                  <a:lnTo>
                    <a:pt x="1" y="2"/>
                  </a:lnTo>
                  <a:lnTo>
                    <a:pt x="0" y="3"/>
                  </a:lnTo>
                  <a:lnTo>
                    <a:pt x="1" y="1"/>
                  </a:lnTo>
                  <a:close/>
                  <a:moveTo>
                    <a:pt x="2" y="0"/>
                  </a:moveTo>
                  <a:lnTo>
                    <a:pt x="2" y="1"/>
                  </a:lnTo>
                  <a:lnTo>
                    <a:pt x="1" y="1"/>
                  </a:lnTo>
                  <a:lnTo>
                    <a:pt x="2"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43" name="Freeform 117"/>
            <p:cNvSpPr>
              <a:spLocks/>
            </p:cNvSpPr>
            <p:nvPr/>
          </p:nvSpPr>
          <p:spPr bwMode="auto">
            <a:xfrm>
              <a:off x="2110515" y="2689187"/>
              <a:ext cx="62270" cy="30411"/>
            </a:xfrm>
            <a:custGeom>
              <a:avLst/>
              <a:gdLst/>
              <a:ahLst/>
              <a:cxnLst>
                <a:cxn ang="0">
                  <a:pos x="14" y="0"/>
                </a:cxn>
                <a:cxn ang="0">
                  <a:pos x="17" y="3"/>
                </a:cxn>
                <a:cxn ang="0">
                  <a:pos x="20" y="6"/>
                </a:cxn>
                <a:cxn ang="0">
                  <a:pos x="23" y="9"/>
                </a:cxn>
                <a:cxn ang="0">
                  <a:pos x="26" y="10"/>
                </a:cxn>
                <a:cxn ang="0">
                  <a:pos x="28" y="9"/>
                </a:cxn>
                <a:cxn ang="0">
                  <a:pos x="29" y="8"/>
                </a:cxn>
                <a:cxn ang="0">
                  <a:pos x="29" y="7"/>
                </a:cxn>
                <a:cxn ang="0">
                  <a:pos x="30" y="5"/>
                </a:cxn>
                <a:cxn ang="0">
                  <a:pos x="30" y="3"/>
                </a:cxn>
                <a:cxn ang="0">
                  <a:pos x="31" y="4"/>
                </a:cxn>
                <a:cxn ang="0">
                  <a:pos x="33" y="6"/>
                </a:cxn>
                <a:cxn ang="0">
                  <a:pos x="37" y="6"/>
                </a:cxn>
                <a:cxn ang="0">
                  <a:pos x="40" y="8"/>
                </a:cxn>
                <a:cxn ang="0">
                  <a:pos x="43" y="10"/>
                </a:cxn>
                <a:cxn ang="0">
                  <a:pos x="43" y="11"/>
                </a:cxn>
                <a:cxn ang="0">
                  <a:pos x="43" y="12"/>
                </a:cxn>
                <a:cxn ang="0">
                  <a:pos x="42" y="13"/>
                </a:cxn>
                <a:cxn ang="0">
                  <a:pos x="41" y="14"/>
                </a:cxn>
                <a:cxn ang="0">
                  <a:pos x="40" y="15"/>
                </a:cxn>
                <a:cxn ang="0">
                  <a:pos x="39" y="16"/>
                </a:cxn>
                <a:cxn ang="0">
                  <a:pos x="38" y="16"/>
                </a:cxn>
                <a:cxn ang="0">
                  <a:pos x="33" y="16"/>
                </a:cxn>
                <a:cxn ang="0">
                  <a:pos x="24" y="15"/>
                </a:cxn>
                <a:cxn ang="0">
                  <a:pos x="18" y="17"/>
                </a:cxn>
                <a:cxn ang="0">
                  <a:pos x="14" y="19"/>
                </a:cxn>
                <a:cxn ang="0">
                  <a:pos x="9" y="21"/>
                </a:cxn>
                <a:cxn ang="0">
                  <a:pos x="4" y="20"/>
                </a:cxn>
                <a:cxn ang="0">
                  <a:pos x="3" y="19"/>
                </a:cxn>
                <a:cxn ang="0">
                  <a:pos x="12" y="15"/>
                </a:cxn>
                <a:cxn ang="0">
                  <a:pos x="15" y="13"/>
                </a:cxn>
                <a:cxn ang="0">
                  <a:pos x="15" y="11"/>
                </a:cxn>
                <a:cxn ang="0">
                  <a:pos x="14" y="10"/>
                </a:cxn>
                <a:cxn ang="0">
                  <a:pos x="12" y="10"/>
                </a:cxn>
                <a:cxn ang="0">
                  <a:pos x="8" y="11"/>
                </a:cxn>
                <a:cxn ang="0">
                  <a:pos x="5" y="12"/>
                </a:cxn>
                <a:cxn ang="0">
                  <a:pos x="2" y="12"/>
                </a:cxn>
                <a:cxn ang="0">
                  <a:pos x="1" y="12"/>
                </a:cxn>
                <a:cxn ang="0">
                  <a:pos x="2" y="12"/>
                </a:cxn>
                <a:cxn ang="0">
                  <a:pos x="2" y="11"/>
                </a:cxn>
                <a:cxn ang="0">
                  <a:pos x="2" y="11"/>
                </a:cxn>
                <a:cxn ang="0">
                  <a:pos x="2" y="10"/>
                </a:cxn>
                <a:cxn ang="0">
                  <a:pos x="2" y="10"/>
                </a:cxn>
                <a:cxn ang="0">
                  <a:pos x="0" y="10"/>
                </a:cxn>
                <a:cxn ang="0">
                  <a:pos x="3" y="7"/>
                </a:cxn>
                <a:cxn ang="0">
                  <a:pos x="7" y="5"/>
                </a:cxn>
                <a:cxn ang="0">
                  <a:pos x="11" y="2"/>
                </a:cxn>
                <a:cxn ang="0">
                  <a:pos x="13" y="1"/>
                </a:cxn>
                <a:cxn ang="0">
                  <a:pos x="14" y="0"/>
                </a:cxn>
              </a:cxnLst>
              <a:rect l="0" t="0" r="r" b="b"/>
              <a:pathLst>
                <a:path w="43" h="21">
                  <a:moveTo>
                    <a:pt x="14" y="0"/>
                  </a:moveTo>
                  <a:lnTo>
                    <a:pt x="17" y="3"/>
                  </a:lnTo>
                  <a:lnTo>
                    <a:pt x="20" y="6"/>
                  </a:lnTo>
                  <a:lnTo>
                    <a:pt x="23" y="9"/>
                  </a:lnTo>
                  <a:lnTo>
                    <a:pt x="26" y="10"/>
                  </a:lnTo>
                  <a:lnTo>
                    <a:pt x="28" y="9"/>
                  </a:lnTo>
                  <a:lnTo>
                    <a:pt x="29" y="8"/>
                  </a:lnTo>
                  <a:lnTo>
                    <a:pt x="29" y="7"/>
                  </a:lnTo>
                  <a:lnTo>
                    <a:pt x="30" y="5"/>
                  </a:lnTo>
                  <a:lnTo>
                    <a:pt x="30" y="3"/>
                  </a:lnTo>
                  <a:lnTo>
                    <a:pt x="31" y="4"/>
                  </a:lnTo>
                  <a:lnTo>
                    <a:pt x="33" y="6"/>
                  </a:lnTo>
                  <a:lnTo>
                    <a:pt x="37" y="6"/>
                  </a:lnTo>
                  <a:lnTo>
                    <a:pt x="40" y="8"/>
                  </a:lnTo>
                  <a:lnTo>
                    <a:pt x="43" y="10"/>
                  </a:lnTo>
                  <a:lnTo>
                    <a:pt x="43" y="11"/>
                  </a:lnTo>
                  <a:lnTo>
                    <a:pt x="43" y="12"/>
                  </a:lnTo>
                  <a:lnTo>
                    <a:pt x="42" y="13"/>
                  </a:lnTo>
                  <a:lnTo>
                    <a:pt x="41" y="14"/>
                  </a:lnTo>
                  <a:lnTo>
                    <a:pt x="40" y="15"/>
                  </a:lnTo>
                  <a:lnTo>
                    <a:pt x="39" y="16"/>
                  </a:lnTo>
                  <a:lnTo>
                    <a:pt x="38" y="16"/>
                  </a:lnTo>
                  <a:lnTo>
                    <a:pt x="33" y="16"/>
                  </a:lnTo>
                  <a:lnTo>
                    <a:pt x="24" y="15"/>
                  </a:lnTo>
                  <a:lnTo>
                    <a:pt x="18" y="17"/>
                  </a:lnTo>
                  <a:lnTo>
                    <a:pt x="14" y="19"/>
                  </a:lnTo>
                  <a:lnTo>
                    <a:pt x="9" y="21"/>
                  </a:lnTo>
                  <a:lnTo>
                    <a:pt x="4" y="20"/>
                  </a:lnTo>
                  <a:lnTo>
                    <a:pt x="3" y="19"/>
                  </a:lnTo>
                  <a:lnTo>
                    <a:pt x="12" y="15"/>
                  </a:lnTo>
                  <a:lnTo>
                    <a:pt x="15" y="13"/>
                  </a:lnTo>
                  <a:lnTo>
                    <a:pt x="15" y="11"/>
                  </a:lnTo>
                  <a:lnTo>
                    <a:pt x="14" y="10"/>
                  </a:lnTo>
                  <a:lnTo>
                    <a:pt x="12" y="10"/>
                  </a:lnTo>
                  <a:lnTo>
                    <a:pt x="8" y="11"/>
                  </a:lnTo>
                  <a:lnTo>
                    <a:pt x="5" y="12"/>
                  </a:lnTo>
                  <a:lnTo>
                    <a:pt x="2" y="12"/>
                  </a:lnTo>
                  <a:lnTo>
                    <a:pt x="1" y="12"/>
                  </a:lnTo>
                  <a:lnTo>
                    <a:pt x="2" y="12"/>
                  </a:lnTo>
                  <a:lnTo>
                    <a:pt x="2" y="11"/>
                  </a:lnTo>
                  <a:lnTo>
                    <a:pt x="2" y="11"/>
                  </a:lnTo>
                  <a:lnTo>
                    <a:pt x="2" y="10"/>
                  </a:lnTo>
                  <a:lnTo>
                    <a:pt x="2" y="10"/>
                  </a:lnTo>
                  <a:lnTo>
                    <a:pt x="0" y="10"/>
                  </a:lnTo>
                  <a:lnTo>
                    <a:pt x="3" y="7"/>
                  </a:lnTo>
                  <a:lnTo>
                    <a:pt x="7" y="5"/>
                  </a:lnTo>
                  <a:lnTo>
                    <a:pt x="11" y="2"/>
                  </a:lnTo>
                  <a:lnTo>
                    <a:pt x="13" y="1"/>
                  </a:lnTo>
                  <a:lnTo>
                    <a:pt x="14"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44" name="Freeform 118"/>
            <p:cNvSpPr>
              <a:spLocks/>
            </p:cNvSpPr>
            <p:nvPr/>
          </p:nvSpPr>
          <p:spPr bwMode="auto">
            <a:xfrm>
              <a:off x="1941085" y="2489346"/>
              <a:ext cx="43444" cy="11585"/>
            </a:xfrm>
            <a:custGeom>
              <a:avLst/>
              <a:gdLst/>
              <a:ahLst/>
              <a:cxnLst>
                <a:cxn ang="0">
                  <a:pos x="22" y="0"/>
                </a:cxn>
                <a:cxn ang="0">
                  <a:pos x="30" y="0"/>
                </a:cxn>
                <a:cxn ang="0">
                  <a:pos x="29" y="0"/>
                </a:cxn>
                <a:cxn ang="0">
                  <a:pos x="26" y="0"/>
                </a:cxn>
                <a:cxn ang="0">
                  <a:pos x="23" y="1"/>
                </a:cxn>
                <a:cxn ang="0">
                  <a:pos x="19" y="2"/>
                </a:cxn>
                <a:cxn ang="0">
                  <a:pos x="17" y="2"/>
                </a:cxn>
                <a:cxn ang="0">
                  <a:pos x="10" y="5"/>
                </a:cxn>
                <a:cxn ang="0">
                  <a:pos x="3" y="8"/>
                </a:cxn>
                <a:cxn ang="0">
                  <a:pos x="1" y="8"/>
                </a:cxn>
                <a:cxn ang="0">
                  <a:pos x="0" y="7"/>
                </a:cxn>
                <a:cxn ang="0">
                  <a:pos x="0" y="6"/>
                </a:cxn>
                <a:cxn ang="0">
                  <a:pos x="2" y="5"/>
                </a:cxn>
                <a:cxn ang="0">
                  <a:pos x="5" y="3"/>
                </a:cxn>
                <a:cxn ang="0">
                  <a:pos x="7" y="2"/>
                </a:cxn>
                <a:cxn ang="0">
                  <a:pos x="8" y="2"/>
                </a:cxn>
                <a:cxn ang="0">
                  <a:pos x="15" y="1"/>
                </a:cxn>
                <a:cxn ang="0">
                  <a:pos x="22" y="0"/>
                </a:cxn>
              </a:cxnLst>
              <a:rect l="0" t="0" r="r" b="b"/>
              <a:pathLst>
                <a:path w="30" h="8">
                  <a:moveTo>
                    <a:pt x="22" y="0"/>
                  </a:moveTo>
                  <a:lnTo>
                    <a:pt x="30" y="0"/>
                  </a:lnTo>
                  <a:lnTo>
                    <a:pt x="29" y="0"/>
                  </a:lnTo>
                  <a:lnTo>
                    <a:pt x="26" y="0"/>
                  </a:lnTo>
                  <a:lnTo>
                    <a:pt x="23" y="1"/>
                  </a:lnTo>
                  <a:lnTo>
                    <a:pt x="19" y="2"/>
                  </a:lnTo>
                  <a:lnTo>
                    <a:pt x="17" y="2"/>
                  </a:lnTo>
                  <a:lnTo>
                    <a:pt x="10" y="5"/>
                  </a:lnTo>
                  <a:lnTo>
                    <a:pt x="3" y="8"/>
                  </a:lnTo>
                  <a:lnTo>
                    <a:pt x="1" y="8"/>
                  </a:lnTo>
                  <a:lnTo>
                    <a:pt x="0" y="7"/>
                  </a:lnTo>
                  <a:lnTo>
                    <a:pt x="0" y="6"/>
                  </a:lnTo>
                  <a:lnTo>
                    <a:pt x="2" y="5"/>
                  </a:lnTo>
                  <a:lnTo>
                    <a:pt x="5" y="3"/>
                  </a:lnTo>
                  <a:lnTo>
                    <a:pt x="7" y="2"/>
                  </a:lnTo>
                  <a:lnTo>
                    <a:pt x="8" y="2"/>
                  </a:lnTo>
                  <a:lnTo>
                    <a:pt x="15" y="1"/>
                  </a:lnTo>
                  <a:lnTo>
                    <a:pt x="22"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45" name="Freeform 119"/>
            <p:cNvSpPr>
              <a:spLocks/>
            </p:cNvSpPr>
            <p:nvPr/>
          </p:nvSpPr>
          <p:spPr bwMode="auto">
            <a:xfrm>
              <a:off x="1916466" y="2503827"/>
              <a:ext cx="27515" cy="8689"/>
            </a:xfrm>
            <a:custGeom>
              <a:avLst/>
              <a:gdLst/>
              <a:ahLst/>
              <a:cxnLst>
                <a:cxn ang="0">
                  <a:pos x="15" y="0"/>
                </a:cxn>
                <a:cxn ang="0">
                  <a:pos x="19" y="0"/>
                </a:cxn>
                <a:cxn ang="0">
                  <a:pos x="11" y="3"/>
                </a:cxn>
                <a:cxn ang="0">
                  <a:pos x="3" y="6"/>
                </a:cxn>
                <a:cxn ang="0">
                  <a:pos x="0" y="6"/>
                </a:cxn>
                <a:cxn ang="0">
                  <a:pos x="0" y="6"/>
                </a:cxn>
                <a:cxn ang="0">
                  <a:pos x="2" y="3"/>
                </a:cxn>
                <a:cxn ang="0">
                  <a:pos x="6" y="2"/>
                </a:cxn>
                <a:cxn ang="0">
                  <a:pos x="10" y="0"/>
                </a:cxn>
                <a:cxn ang="0">
                  <a:pos x="15" y="0"/>
                </a:cxn>
              </a:cxnLst>
              <a:rect l="0" t="0" r="r" b="b"/>
              <a:pathLst>
                <a:path w="19" h="6">
                  <a:moveTo>
                    <a:pt x="15" y="0"/>
                  </a:moveTo>
                  <a:lnTo>
                    <a:pt x="19" y="0"/>
                  </a:lnTo>
                  <a:lnTo>
                    <a:pt x="11" y="3"/>
                  </a:lnTo>
                  <a:lnTo>
                    <a:pt x="3" y="6"/>
                  </a:lnTo>
                  <a:lnTo>
                    <a:pt x="0" y="6"/>
                  </a:lnTo>
                  <a:lnTo>
                    <a:pt x="0" y="6"/>
                  </a:lnTo>
                  <a:lnTo>
                    <a:pt x="2" y="3"/>
                  </a:lnTo>
                  <a:lnTo>
                    <a:pt x="6" y="2"/>
                  </a:lnTo>
                  <a:lnTo>
                    <a:pt x="10" y="0"/>
                  </a:lnTo>
                  <a:lnTo>
                    <a:pt x="15"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46" name="Freeform 120"/>
            <p:cNvSpPr>
              <a:spLocks noEditPoints="1"/>
            </p:cNvSpPr>
            <p:nvPr/>
          </p:nvSpPr>
          <p:spPr bwMode="auto">
            <a:xfrm>
              <a:off x="1977287" y="2473416"/>
              <a:ext cx="2896" cy="1449"/>
            </a:xfrm>
            <a:custGeom>
              <a:avLst/>
              <a:gdLst/>
              <a:ahLst/>
              <a:cxnLst>
                <a:cxn ang="0">
                  <a:pos x="1" y="0"/>
                </a:cxn>
                <a:cxn ang="0">
                  <a:pos x="1" y="1"/>
                </a:cxn>
                <a:cxn ang="0">
                  <a:pos x="0" y="1"/>
                </a:cxn>
                <a:cxn ang="0">
                  <a:pos x="1" y="0"/>
                </a:cxn>
                <a:cxn ang="0">
                  <a:pos x="2" y="0"/>
                </a:cxn>
                <a:cxn ang="0">
                  <a:pos x="2" y="0"/>
                </a:cxn>
                <a:cxn ang="0">
                  <a:pos x="1" y="0"/>
                </a:cxn>
                <a:cxn ang="0">
                  <a:pos x="1" y="0"/>
                </a:cxn>
                <a:cxn ang="0">
                  <a:pos x="2" y="0"/>
                </a:cxn>
              </a:cxnLst>
              <a:rect l="0" t="0" r="r" b="b"/>
              <a:pathLst>
                <a:path w="2" h="1">
                  <a:moveTo>
                    <a:pt x="1" y="0"/>
                  </a:moveTo>
                  <a:lnTo>
                    <a:pt x="1" y="1"/>
                  </a:lnTo>
                  <a:lnTo>
                    <a:pt x="0" y="1"/>
                  </a:lnTo>
                  <a:lnTo>
                    <a:pt x="1" y="0"/>
                  </a:lnTo>
                  <a:close/>
                  <a:moveTo>
                    <a:pt x="2" y="0"/>
                  </a:moveTo>
                  <a:lnTo>
                    <a:pt x="2" y="0"/>
                  </a:lnTo>
                  <a:lnTo>
                    <a:pt x="1" y="0"/>
                  </a:lnTo>
                  <a:lnTo>
                    <a:pt x="1" y="0"/>
                  </a:lnTo>
                  <a:lnTo>
                    <a:pt x="2"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47" name="Freeform 121"/>
            <p:cNvSpPr>
              <a:spLocks/>
            </p:cNvSpPr>
            <p:nvPr/>
          </p:nvSpPr>
          <p:spPr bwMode="auto">
            <a:xfrm>
              <a:off x="1987425" y="2705116"/>
              <a:ext cx="99921" cy="60821"/>
            </a:xfrm>
            <a:custGeom>
              <a:avLst/>
              <a:gdLst/>
              <a:ahLst/>
              <a:cxnLst>
                <a:cxn ang="0">
                  <a:pos x="31" y="0"/>
                </a:cxn>
                <a:cxn ang="0">
                  <a:pos x="32" y="0"/>
                </a:cxn>
                <a:cxn ang="0">
                  <a:pos x="36" y="1"/>
                </a:cxn>
                <a:cxn ang="0">
                  <a:pos x="40" y="2"/>
                </a:cxn>
                <a:cxn ang="0">
                  <a:pos x="44" y="4"/>
                </a:cxn>
                <a:cxn ang="0">
                  <a:pos x="48" y="6"/>
                </a:cxn>
                <a:cxn ang="0">
                  <a:pos x="51" y="8"/>
                </a:cxn>
                <a:cxn ang="0">
                  <a:pos x="52" y="8"/>
                </a:cxn>
                <a:cxn ang="0">
                  <a:pos x="53" y="8"/>
                </a:cxn>
                <a:cxn ang="0">
                  <a:pos x="56" y="7"/>
                </a:cxn>
                <a:cxn ang="0">
                  <a:pos x="59" y="7"/>
                </a:cxn>
                <a:cxn ang="0">
                  <a:pos x="62" y="7"/>
                </a:cxn>
                <a:cxn ang="0">
                  <a:pos x="65" y="7"/>
                </a:cxn>
                <a:cxn ang="0">
                  <a:pos x="67" y="8"/>
                </a:cxn>
                <a:cxn ang="0">
                  <a:pos x="69" y="11"/>
                </a:cxn>
                <a:cxn ang="0">
                  <a:pos x="69" y="14"/>
                </a:cxn>
                <a:cxn ang="0">
                  <a:pos x="68" y="18"/>
                </a:cxn>
                <a:cxn ang="0">
                  <a:pos x="66" y="20"/>
                </a:cxn>
                <a:cxn ang="0">
                  <a:pos x="63" y="21"/>
                </a:cxn>
                <a:cxn ang="0">
                  <a:pos x="59" y="21"/>
                </a:cxn>
                <a:cxn ang="0">
                  <a:pos x="56" y="22"/>
                </a:cxn>
                <a:cxn ang="0">
                  <a:pos x="53" y="22"/>
                </a:cxn>
                <a:cxn ang="0">
                  <a:pos x="48" y="24"/>
                </a:cxn>
                <a:cxn ang="0">
                  <a:pos x="42" y="26"/>
                </a:cxn>
                <a:cxn ang="0">
                  <a:pos x="38" y="27"/>
                </a:cxn>
                <a:cxn ang="0">
                  <a:pos x="34" y="29"/>
                </a:cxn>
                <a:cxn ang="0">
                  <a:pos x="23" y="40"/>
                </a:cxn>
                <a:cxn ang="0">
                  <a:pos x="19" y="41"/>
                </a:cxn>
                <a:cxn ang="0">
                  <a:pos x="15" y="42"/>
                </a:cxn>
                <a:cxn ang="0">
                  <a:pos x="10" y="40"/>
                </a:cxn>
                <a:cxn ang="0">
                  <a:pos x="4" y="36"/>
                </a:cxn>
                <a:cxn ang="0">
                  <a:pos x="1" y="33"/>
                </a:cxn>
                <a:cxn ang="0">
                  <a:pos x="0" y="30"/>
                </a:cxn>
                <a:cxn ang="0">
                  <a:pos x="0" y="28"/>
                </a:cxn>
                <a:cxn ang="0">
                  <a:pos x="2" y="26"/>
                </a:cxn>
                <a:cxn ang="0">
                  <a:pos x="14" y="20"/>
                </a:cxn>
                <a:cxn ang="0">
                  <a:pos x="15" y="17"/>
                </a:cxn>
                <a:cxn ang="0">
                  <a:pos x="16" y="16"/>
                </a:cxn>
                <a:cxn ang="0">
                  <a:pos x="19" y="16"/>
                </a:cxn>
                <a:cxn ang="0">
                  <a:pos x="26" y="12"/>
                </a:cxn>
                <a:cxn ang="0">
                  <a:pos x="31" y="7"/>
                </a:cxn>
                <a:cxn ang="0">
                  <a:pos x="31" y="1"/>
                </a:cxn>
                <a:cxn ang="0">
                  <a:pos x="31" y="0"/>
                </a:cxn>
              </a:cxnLst>
              <a:rect l="0" t="0" r="r" b="b"/>
              <a:pathLst>
                <a:path w="69" h="42">
                  <a:moveTo>
                    <a:pt x="31" y="0"/>
                  </a:moveTo>
                  <a:lnTo>
                    <a:pt x="32" y="0"/>
                  </a:lnTo>
                  <a:lnTo>
                    <a:pt x="36" y="1"/>
                  </a:lnTo>
                  <a:lnTo>
                    <a:pt x="40" y="2"/>
                  </a:lnTo>
                  <a:lnTo>
                    <a:pt x="44" y="4"/>
                  </a:lnTo>
                  <a:lnTo>
                    <a:pt x="48" y="6"/>
                  </a:lnTo>
                  <a:lnTo>
                    <a:pt x="51" y="8"/>
                  </a:lnTo>
                  <a:lnTo>
                    <a:pt x="52" y="8"/>
                  </a:lnTo>
                  <a:lnTo>
                    <a:pt x="53" y="8"/>
                  </a:lnTo>
                  <a:lnTo>
                    <a:pt x="56" y="7"/>
                  </a:lnTo>
                  <a:lnTo>
                    <a:pt x="59" y="7"/>
                  </a:lnTo>
                  <a:lnTo>
                    <a:pt x="62" y="7"/>
                  </a:lnTo>
                  <a:lnTo>
                    <a:pt x="65" y="7"/>
                  </a:lnTo>
                  <a:lnTo>
                    <a:pt x="67" y="8"/>
                  </a:lnTo>
                  <a:lnTo>
                    <a:pt x="69" y="11"/>
                  </a:lnTo>
                  <a:lnTo>
                    <a:pt x="69" y="14"/>
                  </a:lnTo>
                  <a:lnTo>
                    <a:pt x="68" y="18"/>
                  </a:lnTo>
                  <a:lnTo>
                    <a:pt x="66" y="20"/>
                  </a:lnTo>
                  <a:lnTo>
                    <a:pt x="63" y="21"/>
                  </a:lnTo>
                  <a:lnTo>
                    <a:pt x="59" y="21"/>
                  </a:lnTo>
                  <a:lnTo>
                    <a:pt x="56" y="22"/>
                  </a:lnTo>
                  <a:lnTo>
                    <a:pt x="53" y="22"/>
                  </a:lnTo>
                  <a:lnTo>
                    <a:pt x="48" y="24"/>
                  </a:lnTo>
                  <a:lnTo>
                    <a:pt x="42" y="26"/>
                  </a:lnTo>
                  <a:lnTo>
                    <a:pt x="38" y="27"/>
                  </a:lnTo>
                  <a:lnTo>
                    <a:pt x="34" y="29"/>
                  </a:lnTo>
                  <a:lnTo>
                    <a:pt x="23" y="40"/>
                  </a:lnTo>
                  <a:lnTo>
                    <a:pt x="19" y="41"/>
                  </a:lnTo>
                  <a:lnTo>
                    <a:pt x="15" y="42"/>
                  </a:lnTo>
                  <a:lnTo>
                    <a:pt x="10" y="40"/>
                  </a:lnTo>
                  <a:lnTo>
                    <a:pt x="4" y="36"/>
                  </a:lnTo>
                  <a:lnTo>
                    <a:pt x="1" y="33"/>
                  </a:lnTo>
                  <a:lnTo>
                    <a:pt x="0" y="30"/>
                  </a:lnTo>
                  <a:lnTo>
                    <a:pt x="0" y="28"/>
                  </a:lnTo>
                  <a:lnTo>
                    <a:pt x="2" y="26"/>
                  </a:lnTo>
                  <a:lnTo>
                    <a:pt x="14" y="20"/>
                  </a:lnTo>
                  <a:lnTo>
                    <a:pt x="15" y="17"/>
                  </a:lnTo>
                  <a:lnTo>
                    <a:pt x="16" y="16"/>
                  </a:lnTo>
                  <a:lnTo>
                    <a:pt x="19" y="16"/>
                  </a:lnTo>
                  <a:lnTo>
                    <a:pt x="26" y="12"/>
                  </a:lnTo>
                  <a:lnTo>
                    <a:pt x="31" y="7"/>
                  </a:lnTo>
                  <a:lnTo>
                    <a:pt x="31" y="1"/>
                  </a:lnTo>
                  <a:lnTo>
                    <a:pt x="31"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48" name="Freeform 122"/>
            <p:cNvSpPr>
              <a:spLocks/>
            </p:cNvSpPr>
            <p:nvPr/>
          </p:nvSpPr>
          <p:spPr bwMode="auto">
            <a:xfrm>
              <a:off x="2177128" y="2734078"/>
              <a:ext cx="52132" cy="44892"/>
            </a:xfrm>
            <a:custGeom>
              <a:avLst/>
              <a:gdLst/>
              <a:ahLst/>
              <a:cxnLst>
                <a:cxn ang="0">
                  <a:pos x="19" y="0"/>
                </a:cxn>
                <a:cxn ang="0">
                  <a:pos x="21" y="5"/>
                </a:cxn>
                <a:cxn ang="0">
                  <a:pos x="22" y="9"/>
                </a:cxn>
                <a:cxn ang="0">
                  <a:pos x="25" y="12"/>
                </a:cxn>
                <a:cxn ang="0">
                  <a:pos x="27" y="14"/>
                </a:cxn>
                <a:cxn ang="0">
                  <a:pos x="29" y="14"/>
                </a:cxn>
                <a:cxn ang="0">
                  <a:pos x="31" y="13"/>
                </a:cxn>
                <a:cxn ang="0">
                  <a:pos x="35" y="11"/>
                </a:cxn>
                <a:cxn ang="0">
                  <a:pos x="36" y="11"/>
                </a:cxn>
                <a:cxn ang="0">
                  <a:pos x="36" y="12"/>
                </a:cxn>
                <a:cxn ang="0">
                  <a:pos x="36" y="15"/>
                </a:cxn>
                <a:cxn ang="0">
                  <a:pos x="36" y="20"/>
                </a:cxn>
                <a:cxn ang="0">
                  <a:pos x="35" y="28"/>
                </a:cxn>
                <a:cxn ang="0">
                  <a:pos x="34" y="30"/>
                </a:cxn>
                <a:cxn ang="0">
                  <a:pos x="31" y="31"/>
                </a:cxn>
                <a:cxn ang="0">
                  <a:pos x="29" y="30"/>
                </a:cxn>
                <a:cxn ang="0">
                  <a:pos x="24" y="28"/>
                </a:cxn>
                <a:cxn ang="0">
                  <a:pos x="21" y="28"/>
                </a:cxn>
                <a:cxn ang="0">
                  <a:pos x="18" y="28"/>
                </a:cxn>
                <a:cxn ang="0">
                  <a:pos x="15" y="28"/>
                </a:cxn>
                <a:cxn ang="0">
                  <a:pos x="13" y="26"/>
                </a:cxn>
                <a:cxn ang="0">
                  <a:pos x="13" y="25"/>
                </a:cxn>
                <a:cxn ang="0">
                  <a:pos x="12" y="23"/>
                </a:cxn>
                <a:cxn ang="0">
                  <a:pos x="11" y="22"/>
                </a:cxn>
                <a:cxn ang="0">
                  <a:pos x="8" y="20"/>
                </a:cxn>
                <a:cxn ang="0">
                  <a:pos x="4" y="18"/>
                </a:cxn>
                <a:cxn ang="0">
                  <a:pos x="0" y="15"/>
                </a:cxn>
                <a:cxn ang="0">
                  <a:pos x="0" y="14"/>
                </a:cxn>
                <a:cxn ang="0">
                  <a:pos x="1" y="12"/>
                </a:cxn>
                <a:cxn ang="0">
                  <a:pos x="2" y="11"/>
                </a:cxn>
                <a:cxn ang="0">
                  <a:pos x="3" y="10"/>
                </a:cxn>
                <a:cxn ang="0">
                  <a:pos x="4" y="10"/>
                </a:cxn>
                <a:cxn ang="0">
                  <a:pos x="6" y="11"/>
                </a:cxn>
                <a:cxn ang="0">
                  <a:pos x="7" y="12"/>
                </a:cxn>
                <a:cxn ang="0">
                  <a:pos x="7" y="14"/>
                </a:cxn>
                <a:cxn ang="0">
                  <a:pos x="8" y="15"/>
                </a:cxn>
                <a:cxn ang="0">
                  <a:pos x="10" y="16"/>
                </a:cxn>
                <a:cxn ang="0">
                  <a:pos x="13" y="15"/>
                </a:cxn>
                <a:cxn ang="0">
                  <a:pos x="15" y="12"/>
                </a:cxn>
                <a:cxn ang="0">
                  <a:pos x="16" y="8"/>
                </a:cxn>
                <a:cxn ang="0">
                  <a:pos x="18" y="5"/>
                </a:cxn>
                <a:cxn ang="0">
                  <a:pos x="19" y="1"/>
                </a:cxn>
                <a:cxn ang="0">
                  <a:pos x="19" y="0"/>
                </a:cxn>
              </a:cxnLst>
              <a:rect l="0" t="0" r="r" b="b"/>
              <a:pathLst>
                <a:path w="36" h="31">
                  <a:moveTo>
                    <a:pt x="19" y="0"/>
                  </a:moveTo>
                  <a:lnTo>
                    <a:pt x="21" y="5"/>
                  </a:lnTo>
                  <a:lnTo>
                    <a:pt x="22" y="9"/>
                  </a:lnTo>
                  <a:lnTo>
                    <a:pt x="25" y="12"/>
                  </a:lnTo>
                  <a:lnTo>
                    <a:pt x="27" y="14"/>
                  </a:lnTo>
                  <a:lnTo>
                    <a:pt x="29" y="14"/>
                  </a:lnTo>
                  <a:lnTo>
                    <a:pt x="31" y="13"/>
                  </a:lnTo>
                  <a:lnTo>
                    <a:pt x="35" y="11"/>
                  </a:lnTo>
                  <a:lnTo>
                    <a:pt x="36" y="11"/>
                  </a:lnTo>
                  <a:lnTo>
                    <a:pt x="36" y="12"/>
                  </a:lnTo>
                  <a:lnTo>
                    <a:pt x="36" y="15"/>
                  </a:lnTo>
                  <a:lnTo>
                    <a:pt x="36" y="20"/>
                  </a:lnTo>
                  <a:lnTo>
                    <a:pt x="35" y="28"/>
                  </a:lnTo>
                  <a:lnTo>
                    <a:pt x="34" y="30"/>
                  </a:lnTo>
                  <a:lnTo>
                    <a:pt x="31" y="31"/>
                  </a:lnTo>
                  <a:lnTo>
                    <a:pt x="29" y="30"/>
                  </a:lnTo>
                  <a:lnTo>
                    <a:pt x="24" y="28"/>
                  </a:lnTo>
                  <a:lnTo>
                    <a:pt x="21" y="28"/>
                  </a:lnTo>
                  <a:lnTo>
                    <a:pt x="18" y="28"/>
                  </a:lnTo>
                  <a:lnTo>
                    <a:pt x="15" y="28"/>
                  </a:lnTo>
                  <a:lnTo>
                    <a:pt x="13" y="26"/>
                  </a:lnTo>
                  <a:lnTo>
                    <a:pt x="13" y="25"/>
                  </a:lnTo>
                  <a:lnTo>
                    <a:pt x="12" y="23"/>
                  </a:lnTo>
                  <a:lnTo>
                    <a:pt x="11" y="22"/>
                  </a:lnTo>
                  <a:lnTo>
                    <a:pt x="8" y="20"/>
                  </a:lnTo>
                  <a:lnTo>
                    <a:pt x="4" y="18"/>
                  </a:lnTo>
                  <a:lnTo>
                    <a:pt x="0" y="15"/>
                  </a:lnTo>
                  <a:lnTo>
                    <a:pt x="0" y="14"/>
                  </a:lnTo>
                  <a:lnTo>
                    <a:pt x="1" y="12"/>
                  </a:lnTo>
                  <a:lnTo>
                    <a:pt x="2" y="11"/>
                  </a:lnTo>
                  <a:lnTo>
                    <a:pt x="3" y="10"/>
                  </a:lnTo>
                  <a:lnTo>
                    <a:pt x="4" y="10"/>
                  </a:lnTo>
                  <a:lnTo>
                    <a:pt x="6" y="11"/>
                  </a:lnTo>
                  <a:lnTo>
                    <a:pt x="7" y="12"/>
                  </a:lnTo>
                  <a:lnTo>
                    <a:pt x="7" y="14"/>
                  </a:lnTo>
                  <a:lnTo>
                    <a:pt x="8" y="15"/>
                  </a:lnTo>
                  <a:lnTo>
                    <a:pt x="10" y="16"/>
                  </a:lnTo>
                  <a:lnTo>
                    <a:pt x="13" y="15"/>
                  </a:lnTo>
                  <a:lnTo>
                    <a:pt x="15" y="12"/>
                  </a:lnTo>
                  <a:lnTo>
                    <a:pt x="16" y="8"/>
                  </a:lnTo>
                  <a:lnTo>
                    <a:pt x="18" y="5"/>
                  </a:lnTo>
                  <a:lnTo>
                    <a:pt x="19" y="1"/>
                  </a:lnTo>
                  <a:lnTo>
                    <a:pt x="19"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49" name="Freeform 123"/>
            <p:cNvSpPr>
              <a:spLocks/>
            </p:cNvSpPr>
            <p:nvPr/>
          </p:nvSpPr>
          <p:spPr bwMode="auto">
            <a:xfrm>
              <a:off x="2649216" y="2786210"/>
              <a:ext cx="5792" cy="2896"/>
            </a:xfrm>
            <a:custGeom>
              <a:avLst/>
              <a:gdLst/>
              <a:ahLst/>
              <a:cxnLst>
                <a:cxn ang="0">
                  <a:pos x="2" y="0"/>
                </a:cxn>
                <a:cxn ang="0">
                  <a:pos x="3" y="0"/>
                </a:cxn>
                <a:cxn ang="0">
                  <a:pos x="3" y="0"/>
                </a:cxn>
                <a:cxn ang="0">
                  <a:pos x="4" y="0"/>
                </a:cxn>
                <a:cxn ang="0">
                  <a:pos x="4" y="1"/>
                </a:cxn>
                <a:cxn ang="0">
                  <a:pos x="2" y="2"/>
                </a:cxn>
                <a:cxn ang="0">
                  <a:pos x="0" y="2"/>
                </a:cxn>
                <a:cxn ang="0">
                  <a:pos x="1" y="0"/>
                </a:cxn>
                <a:cxn ang="0">
                  <a:pos x="2" y="0"/>
                </a:cxn>
              </a:cxnLst>
              <a:rect l="0" t="0" r="r" b="b"/>
              <a:pathLst>
                <a:path w="4" h="2">
                  <a:moveTo>
                    <a:pt x="2" y="0"/>
                  </a:moveTo>
                  <a:lnTo>
                    <a:pt x="3" y="0"/>
                  </a:lnTo>
                  <a:lnTo>
                    <a:pt x="3" y="0"/>
                  </a:lnTo>
                  <a:lnTo>
                    <a:pt x="4" y="0"/>
                  </a:lnTo>
                  <a:lnTo>
                    <a:pt x="4" y="1"/>
                  </a:lnTo>
                  <a:lnTo>
                    <a:pt x="2" y="2"/>
                  </a:lnTo>
                  <a:lnTo>
                    <a:pt x="0" y="2"/>
                  </a:lnTo>
                  <a:lnTo>
                    <a:pt x="1" y="0"/>
                  </a:lnTo>
                  <a:lnTo>
                    <a:pt x="2"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50" name="Freeform 124"/>
            <p:cNvSpPr>
              <a:spLocks noEditPoints="1"/>
            </p:cNvSpPr>
            <p:nvPr/>
          </p:nvSpPr>
          <p:spPr bwMode="auto">
            <a:xfrm>
              <a:off x="2362488" y="2547271"/>
              <a:ext cx="495258" cy="362031"/>
            </a:xfrm>
            <a:custGeom>
              <a:avLst/>
              <a:gdLst/>
              <a:ahLst/>
              <a:cxnLst>
                <a:cxn ang="0">
                  <a:pos x="30" y="17"/>
                </a:cxn>
                <a:cxn ang="0">
                  <a:pos x="83" y="11"/>
                </a:cxn>
                <a:cxn ang="0">
                  <a:pos x="87" y="8"/>
                </a:cxn>
                <a:cxn ang="0">
                  <a:pos x="96" y="15"/>
                </a:cxn>
                <a:cxn ang="0">
                  <a:pos x="136" y="28"/>
                </a:cxn>
                <a:cxn ang="0">
                  <a:pos x="145" y="32"/>
                </a:cxn>
                <a:cxn ang="0">
                  <a:pos x="181" y="44"/>
                </a:cxn>
                <a:cxn ang="0">
                  <a:pos x="197" y="52"/>
                </a:cxn>
                <a:cxn ang="0">
                  <a:pos x="195" y="65"/>
                </a:cxn>
                <a:cxn ang="0">
                  <a:pos x="215" y="70"/>
                </a:cxn>
                <a:cxn ang="0">
                  <a:pos x="252" y="78"/>
                </a:cxn>
                <a:cxn ang="0">
                  <a:pos x="264" y="89"/>
                </a:cxn>
                <a:cxn ang="0">
                  <a:pos x="275" y="102"/>
                </a:cxn>
                <a:cxn ang="0">
                  <a:pos x="264" y="121"/>
                </a:cxn>
                <a:cxn ang="0">
                  <a:pos x="276" y="130"/>
                </a:cxn>
                <a:cxn ang="0">
                  <a:pos x="289" y="151"/>
                </a:cxn>
                <a:cxn ang="0">
                  <a:pos x="288" y="179"/>
                </a:cxn>
                <a:cxn ang="0">
                  <a:pos x="293" y="186"/>
                </a:cxn>
                <a:cxn ang="0">
                  <a:pos x="307" y="209"/>
                </a:cxn>
                <a:cxn ang="0">
                  <a:pos x="322" y="221"/>
                </a:cxn>
                <a:cxn ang="0">
                  <a:pos x="325" y="228"/>
                </a:cxn>
                <a:cxn ang="0">
                  <a:pos x="336" y="250"/>
                </a:cxn>
                <a:cxn ang="0">
                  <a:pos x="317" y="235"/>
                </a:cxn>
                <a:cxn ang="0">
                  <a:pos x="302" y="243"/>
                </a:cxn>
                <a:cxn ang="0">
                  <a:pos x="283" y="233"/>
                </a:cxn>
                <a:cxn ang="0">
                  <a:pos x="258" y="218"/>
                </a:cxn>
                <a:cxn ang="0">
                  <a:pos x="243" y="206"/>
                </a:cxn>
                <a:cxn ang="0">
                  <a:pos x="236" y="208"/>
                </a:cxn>
                <a:cxn ang="0">
                  <a:pos x="231" y="191"/>
                </a:cxn>
                <a:cxn ang="0">
                  <a:pos x="211" y="192"/>
                </a:cxn>
                <a:cxn ang="0">
                  <a:pos x="201" y="181"/>
                </a:cxn>
                <a:cxn ang="0">
                  <a:pos x="195" y="179"/>
                </a:cxn>
                <a:cxn ang="0">
                  <a:pos x="205" y="165"/>
                </a:cxn>
                <a:cxn ang="0">
                  <a:pos x="193" y="156"/>
                </a:cxn>
                <a:cxn ang="0">
                  <a:pos x="175" y="139"/>
                </a:cxn>
                <a:cxn ang="0">
                  <a:pos x="153" y="137"/>
                </a:cxn>
                <a:cxn ang="0">
                  <a:pos x="166" y="133"/>
                </a:cxn>
                <a:cxn ang="0">
                  <a:pos x="152" y="126"/>
                </a:cxn>
                <a:cxn ang="0">
                  <a:pos x="150" y="125"/>
                </a:cxn>
                <a:cxn ang="0">
                  <a:pos x="133" y="123"/>
                </a:cxn>
                <a:cxn ang="0">
                  <a:pos x="122" y="113"/>
                </a:cxn>
                <a:cxn ang="0">
                  <a:pos x="85" y="96"/>
                </a:cxn>
                <a:cxn ang="0">
                  <a:pos x="40" y="92"/>
                </a:cxn>
                <a:cxn ang="0">
                  <a:pos x="20" y="90"/>
                </a:cxn>
                <a:cxn ang="0">
                  <a:pos x="34" y="82"/>
                </a:cxn>
                <a:cxn ang="0">
                  <a:pos x="1" y="72"/>
                </a:cxn>
                <a:cxn ang="0">
                  <a:pos x="17" y="62"/>
                </a:cxn>
                <a:cxn ang="0">
                  <a:pos x="7" y="55"/>
                </a:cxn>
                <a:cxn ang="0">
                  <a:pos x="16" y="39"/>
                </a:cxn>
                <a:cxn ang="0">
                  <a:pos x="6" y="32"/>
                </a:cxn>
                <a:cxn ang="0">
                  <a:pos x="23" y="34"/>
                </a:cxn>
                <a:cxn ang="0">
                  <a:pos x="35" y="24"/>
                </a:cxn>
                <a:cxn ang="0">
                  <a:pos x="17" y="20"/>
                </a:cxn>
                <a:cxn ang="0">
                  <a:pos x="32" y="4"/>
                </a:cxn>
                <a:cxn ang="0">
                  <a:pos x="35" y="8"/>
                </a:cxn>
                <a:cxn ang="0">
                  <a:pos x="52" y="14"/>
                </a:cxn>
                <a:cxn ang="0">
                  <a:pos x="67" y="9"/>
                </a:cxn>
                <a:cxn ang="0">
                  <a:pos x="75" y="12"/>
                </a:cxn>
                <a:cxn ang="0">
                  <a:pos x="69" y="0"/>
                </a:cxn>
              </a:cxnLst>
              <a:rect l="0" t="0" r="r" b="b"/>
              <a:pathLst>
                <a:path w="342" h="250">
                  <a:moveTo>
                    <a:pt x="28" y="17"/>
                  </a:moveTo>
                  <a:lnTo>
                    <a:pt x="27" y="17"/>
                  </a:lnTo>
                  <a:lnTo>
                    <a:pt x="26" y="17"/>
                  </a:lnTo>
                  <a:lnTo>
                    <a:pt x="25" y="18"/>
                  </a:lnTo>
                  <a:lnTo>
                    <a:pt x="26" y="18"/>
                  </a:lnTo>
                  <a:lnTo>
                    <a:pt x="27" y="17"/>
                  </a:lnTo>
                  <a:lnTo>
                    <a:pt x="30" y="17"/>
                  </a:lnTo>
                  <a:lnTo>
                    <a:pt x="30" y="17"/>
                  </a:lnTo>
                  <a:lnTo>
                    <a:pt x="28" y="17"/>
                  </a:lnTo>
                  <a:close/>
                  <a:moveTo>
                    <a:pt x="69" y="0"/>
                  </a:moveTo>
                  <a:lnTo>
                    <a:pt x="70" y="0"/>
                  </a:lnTo>
                  <a:lnTo>
                    <a:pt x="75" y="1"/>
                  </a:lnTo>
                  <a:lnTo>
                    <a:pt x="80" y="3"/>
                  </a:lnTo>
                  <a:lnTo>
                    <a:pt x="84" y="6"/>
                  </a:lnTo>
                  <a:lnTo>
                    <a:pt x="84" y="9"/>
                  </a:lnTo>
                  <a:lnTo>
                    <a:pt x="83" y="11"/>
                  </a:lnTo>
                  <a:lnTo>
                    <a:pt x="83" y="12"/>
                  </a:lnTo>
                  <a:lnTo>
                    <a:pt x="83" y="13"/>
                  </a:lnTo>
                  <a:lnTo>
                    <a:pt x="84" y="13"/>
                  </a:lnTo>
                  <a:lnTo>
                    <a:pt x="85" y="12"/>
                  </a:lnTo>
                  <a:lnTo>
                    <a:pt x="85" y="11"/>
                  </a:lnTo>
                  <a:lnTo>
                    <a:pt x="85" y="10"/>
                  </a:lnTo>
                  <a:lnTo>
                    <a:pt x="86" y="9"/>
                  </a:lnTo>
                  <a:lnTo>
                    <a:pt x="87" y="8"/>
                  </a:lnTo>
                  <a:lnTo>
                    <a:pt x="87" y="7"/>
                  </a:lnTo>
                  <a:lnTo>
                    <a:pt x="88" y="8"/>
                  </a:lnTo>
                  <a:lnTo>
                    <a:pt x="89" y="9"/>
                  </a:lnTo>
                  <a:lnTo>
                    <a:pt x="90" y="10"/>
                  </a:lnTo>
                  <a:lnTo>
                    <a:pt x="92" y="14"/>
                  </a:lnTo>
                  <a:lnTo>
                    <a:pt x="93" y="15"/>
                  </a:lnTo>
                  <a:lnTo>
                    <a:pt x="95" y="15"/>
                  </a:lnTo>
                  <a:lnTo>
                    <a:pt x="96" y="15"/>
                  </a:lnTo>
                  <a:lnTo>
                    <a:pt x="98" y="15"/>
                  </a:lnTo>
                  <a:lnTo>
                    <a:pt x="101" y="17"/>
                  </a:lnTo>
                  <a:lnTo>
                    <a:pt x="106" y="19"/>
                  </a:lnTo>
                  <a:lnTo>
                    <a:pt x="112" y="21"/>
                  </a:lnTo>
                  <a:lnTo>
                    <a:pt x="118" y="24"/>
                  </a:lnTo>
                  <a:lnTo>
                    <a:pt x="124" y="26"/>
                  </a:lnTo>
                  <a:lnTo>
                    <a:pt x="131" y="29"/>
                  </a:lnTo>
                  <a:lnTo>
                    <a:pt x="136" y="28"/>
                  </a:lnTo>
                  <a:lnTo>
                    <a:pt x="140" y="27"/>
                  </a:lnTo>
                  <a:lnTo>
                    <a:pt x="143" y="27"/>
                  </a:lnTo>
                  <a:lnTo>
                    <a:pt x="148" y="27"/>
                  </a:lnTo>
                  <a:lnTo>
                    <a:pt x="148" y="28"/>
                  </a:lnTo>
                  <a:lnTo>
                    <a:pt x="148" y="28"/>
                  </a:lnTo>
                  <a:lnTo>
                    <a:pt x="147" y="30"/>
                  </a:lnTo>
                  <a:lnTo>
                    <a:pt x="146" y="31"/>
                  </a:lnTo>
                  <a:lnTo>
                    <a:pt x="145" y="32"/>
                  </a:lnTo>
                  <a:lnTo>
                    <a:pt x="145" y="34"/>
                  </a:lnTo>
                  <a:lnTo>
                    <a:pt x="146" y="35"/>
                  </a:lnTo>
                  <a:lnTo>
                    <a:pt x="152" y="35"/>
                  </a:lnTo>
                  <a:lnTo>
                    <a:pt x="159" y="39"/>
                  </a:lnTo>
                  <a:lnTo>
                    <a:pt x="166" y="42"/>
                  </a:lnTo>
                  <a:lnTo>
                    <a:pt x="173" y="45"/>
                  </a:lnTo>
                  <a:lnTo>
                    <a:pt x="177" y="45"/>
                  </a:lnTo>
                  <a:lnTo>
                    <a:pt x="181" y="44"/>
                  </a:lnTo>
                  <a:lnTo>
                    <a:pt x="185" y="43"/>
                  </a:lnTo>
                  <a:lnTo>
                    <a:pt x="188" y="43"/>
                  </a:lnTo>
                  <a:lnTo>
                    <a:pt x="190" y="45"/>
                  </a:lnTo>
                  <a:lnTo>
                    <a:pt x="190" y="47"/>
                  </a:lnTo>
                  <a:lnTo>
                    <a:pt x="191" y="50"/>
                  </a:lnTo>
                  <a:lnTo>
                    <a:pt x="192" y="52"/>
                  </a:lnTo>
                  <a:lnTo>
                    <a:pt x="194" y="53"/>
                  </a:lnTo>
                  <a:lnTo>
                    <a:pt x="197" y="52"/>
                  </a:lnTo>
                  <a:lnTo>
                    <a:pt x="200" y="51"/>
                  </a:lnTo>
                  <a:lnTo>
                    <a:pt x="203" y="51"/>
                  </a:lnTo>
                  <a:lnTo>
                    <a:pt x="205" y="53"/>
                  </a:lnTo>
                  <a:lnTo>
                    <a:pt x="204" y="55"/>
                  </a:lnTo>
                  <a:lnTo>
                    <a:pt x="202" y="58"/>
                  </a:lnTo>
                  <a:lnTo>
                    <a:pt x="199" y="60"/>
                  </a:lnTo>
                  <a:lnTo>
                    <a:pt x="196" y="62"/>
                  </a:lnTo>
                  <a:lnTo>
                    <a:pt x="195" y="65"/>
                  </a:lnTo>
                  <a:lnTo>
                    <a:pt x="195" y="66"/>
                  </a:lnTo>
                  <a:lnTo>
                    <a:pt x="195" y="66"/>
                  </a:lnTo>
                  <a:lnTo>
                    <a:pt x="196" y="66"/>
                  </a:lnTo>
                  <a:lnTo>
                    <a:pt x="197" y="66"/>
                  </a:lnTo>
                  <a:lnTo>
                    <a:pt x="198" y="65"/>
                  </a:lnTo>
                  <a:lnTo>
                    <a:pt x="200" y="65"/>
                  </a:lnTo>
                  <a:lnTo>
                    <a:pt x="208" y="67"/>
                  </a:lnTo>
                  <a:lnTo>
                    <a:pt x="215" y="70"/>
                  </a:lnTo>
                  <a:lnTo>
                    <a:pt x="223" y="72"/>
                  </a:lnTo>
                  <a:lnTo>
                    <a:pt x="231" y="73"/>
                  </a:lnTo>
                  <a:lnTo>
                    <a:pt x="238" y="74"/>
                  </a:lnTo>
                  <a:lnTo>
                    <a:pt x="243" y="74"/>
                  </a:lnTo>
                  <a:lnTo>
                    <a:pt x="248" y="74"/>
                  </a:lnTo>
                  <a:lnTo>
                    <a:pt x="251" y="75"/>
                  </a:lnTo>
                  <a:lnTo>
                    <a:pt x="252" y="76"/>
                  </a:lnTo>
                  <a:lnTo>
                    <a:pt x="252" y="78"/>
                  </a:lnTo>
                  <a:lnTo>
                    <a:pt x="250" y="81"/>
                  </a:lnTo>
                  <a:lnTo>
                    <a:pt x="247" y="86"/>
                  </a:lnTo>
                  <a:lnTo>
                    <a:pt x="252" y="83"/>
                  </a:lnTo>
                  <a:lnTo>
                    <a:pt x="259" y="82"/>
                  </a:lnTo>
                  <a:lnTo>
                    <a:pt x="261" y="82"/>
                  </a:lnTo>
                  <a:lnTo>
                    <a:pt x="264" y="87"/>
                  </a:lnTo>
                  <a:lnTo>
                    <a:pt x="264" y="88"/>
                  </a:lnTo>
                  <a:lnTo>
                    <a:pt x="264" y="89"/>
                  </a:lnTo>
                  <a:lnTo>
                    <a:pt x="263" y="89"/>
                  </a:lnTo>
                  <a:lnTo>
                    <a:pt x="263" y="89"/>
                  </a:lnTo>
                  <a:lnTo>
                    <a:pt x="262" y="89"/>
                  </a:lnTo>
                  <a:lnTo>
                    <a:pt x="262" y="90"/>
                  </a:lnTo>
                  <a:lnTo>
                    <a:pt x="265" y="93"/>
                  </a:lnTo>
                  <a:lnTo>
                    <a:pt x="269" y="97"/>
                  </a:lnTo>
                  <a:lnTo>
                    <a:pt x="272" y="100"/>
                  </a:lnTo>
                  <a:lnTo>
                    <a:pt x="275" y="102"/>
                  </a:lnTo>
                  <a:lnTo>
                    <a:pt x="274" y="106"/>
                  </a:lnTo>
                  <a:lnTo>
                    <a:pt x="271" y="108"/>
                  </a:lnTo>
                  <a:lnTo>
                    <a:pt x="268" y="110"/>
                  </a:lnTo>
                  <a:lnTo>
                    <a:pt x="265" y="112"/>
                  </a:lnTo>
                  <a:lnTo>
                    <a:pt x="262" y="114"/>
                  </a:lnTo>
                  <a:lnTo>
                    <a:pt x="261" y="117"/>
                  </a:lnTo>
                  <a:lnTo>
                    <a:pt x="262" y="120"/>
                  </a:lnTo>
                  <a:lnTo>
                    <a:pt x="264" y="121"/>
                  </a:lnTo>
                  <a:lnTo>
                    <a:pt x="267" y="122"/>
                  </a:lnTo>
                  <a:lnTo>
                    <a:pt x="271" y="122"/>
                  </a:lnTo>
                  <a:lnTo>
                    <a:pt x="273" y="124"/>
                  </a:lnTo>
                  <a:lnTo>
                    <a:pt x="274" y="124"/>
                  </a:lnTo>
                  <a:lnTo>
                    <a:pt x="273" y="126"/>
                  </a:lnTo>
                  <a:lnTo>
                    <a:pt x="273" y="128"/>
                  </a:lnTo>
                  <a:lnTo>
                    <a:pt x="273" y="129"/>
                  </a:lnTo>
                  <a:lnTo>
                    <a:pt x="276" y="130"/>
                  </a:lnTo>
                  <a:lnTo>
                    <a:pt x="276" y="130"/>
                  </a:lnTo>
                  <a:lnTo>
                    <a:pt x="277" y="131"/>
                  </a:lnTo>
                  <a:lnTo>
                    <a:pt x="280" y="135"/>
                  </a:lnTo>
                  <a:lnTo>
                    <a:pt x="284" y="138"/>
                  </a:lnTo>
                  <a:lnTo>
                    <a:pt x="286" y="142"/>
                  </a:lnTo>
                  <a:lnTo>
                    <a:pt x="287" y="144"/>
                  </a:lnTo>
                  <a:lnTo>
                    <a:pt x="289" y="150"/>
                  </a:lnTo>
                  <a:lnTo>
                    <a:pt x="289" y="151"/>
                  </a:lnTo>
                  <a:lnTo>
                    <a:pt x="288" y="156"/>
                  </a:lnTo>
                  <a:lnTo>
                    <a:pt x="287" y="162"/>
                  </a:lnTo>
                  <a:lnTo>
                    <a:pt x="286" y="166"/>
                  </a:lnTo>
                  <a:lnTo>
                    <a:pt x="284" y="169"/>
                  </a:lnTo>
                  <a:lnTo>
                    <a:pt x="283" y="172"/>
                  </a:lnTo>
                  <a:lnTo>
                    <a:pt x="283" y="176"/>
                  </a:lnTo>
                  <a:lnTo>
                    <a:pt x="285" y="178"/>
                  </a:lnTo>
                  <a:lnTo>
                    <a:pt x="288" y="179"/>
                  </a:lnTo>
                  <a:lnTo>
                    <a:pt x="292" y="180"/>
                  </a:lnTo>
                  <a:lnTo>
                    <a:pt x="295" y="181"/>
                  </a:lnTo>
                  <a:lnTo>
                    <a:pt x="297" y="182"/>
                  </a:lnTo>
                  <a:lnTo>
                    <a:pt x="297" y="183"/>
                  </a:lnTo>
                  <a:lnTo>
                    <a:pt x="297" y="184"/>
                  </a:lnTo>
                  <a:lnTo>
                    <a:pt x="294" y="185"/>
                  </a:lnTo>
                  <a:lnTo>
                    <a:pt x="293" y="186"/>
                  </a:lnTo>
                  <a:lnTo>
                    <a:pt x="293" y="186"/>
                  </a:lnTo>
                  <a:lnTo>
                    <a:pt x="296" y="188"/>
                  </a:lnTo>
                  <a:lnTo>
                    <a:pt x="299" y="189"/>
                  </a:lnTo>
                  <a:lnTo>
                    <a:pt x="302" y="190"/>
                  </a:lnTo>
                  <a:lnTo>
                    <a:pt x="306" y="191"/>
                  </a:lnTo>
                  <a:lnTo>
                    <a:pt x="308" y="193"/>
                  </a:lnTo>
                  <a:lnTo>
                    <a:pt x="308" y="195"/>
                  </a:lnTo>
                  <a:lnTo>
                    <a:pt x="306" y="206"/>
                  </a:lnTo>
                  <a:lnTo>
                    <a:pt x="307" y="209"/>
                  </a:lnTo>
                  <a:lnTo>
                    <a:pt x="309" y="211"/>
                  </a:lnTo>
                  <a:lnTo>
                    <a:pt x="314" y="211"/>
                  </a:lnTo>
                  <a:lnTo>
                    <a:pt x="316" y="211"/>
                  </a:lnTo>
                  <a:lnTo>
                    <a:pt x="321" y="216"/>
                  </a:lnTo>
                  <a:lnTo>
                    <a:pt x="324" y="220"/>
                  </a:lnTo>
                  <a:lnTo>
                    <a:pt x="324" y="221"/>
                  </a:lnTo>
                  <a:lnTo>
                    <a:pt x="322" y="221"/>
                  </a:lnTo>
                  <a:lnTo>
                    <a:pt x="322" y="221"/>
                  </a:lnTo>
                  <a:lnTo>
                    <a:pt x="325" y="223"/>
                  </a:lnTo>
                  <a:lnTo>
                    <a:pt x="326" y="224"/>
                  </a:lnTo>
                  <a:lnTo>
                    <a:pt x="328" y="225"/>
                  </a:lnTo>
                  <a:lnTo>
                    <a:pt x="329" y="226"/>
                  </a:lnTo>
                  <a:lnTo>
                    <a:pt x="329" y="227"/>
                  </a:lnTo>
                  <a:lnTo>
                    <a:pt x="329" y="227"/>
                  </a:lnTo>
                  <a:lnTo>
                    <a:pt x="325" y="227"/>
                  </a:lnTo>
                  <a:lnTo>
                    <a:pt x="325" y="228"/>
                  </a:lnTo>
                  <a:lnTo>
                    <a:pt x="329" y="231"/>
                  </a:lnTo>
                  <a:lnTo>
                    <a:pt x="333" y="234"/>
                  </a:lnTo>
                  <a:lnTo>
                    <a:pt x="337" y="237"/>
                  </a:lnTo>
                  <a:lnTo>
                    <a:pt x="340" y="240"/>
                  </a:lnTo>
                  <a:lnTo>
                    <a:pt x="342" y="244"/>
                  </a:lnTo>
                  <a:lnTo>
                    <a:pt x="342" y="246"/>
                  </a:lnTo>
                  <a:lnTo>
                    <a:pt x="339" y="249"/>
                  </a:lnTo>
                  <a:lnTo>
                    <a:pt x="336" y="250"/>
                  </a:lnTo>
                  <a:lnTo>
                    <a:pt x="333" y="250"/>
                  </a:lnTo>
                  <a:lnTo>
                    <a:pt x="331" y="249"/>
                  </a:lnTo>
                  <a:lnTo>
                    <a:pt x="329" y="246"/>
                  </a:lnTo>
                  <a:lnTo>
                    <a:pt x="328" y="242"/>
                  </a:lnTo>
                  <a:lnTo>
                    <a:pt x="326" y="239"/>
                  </a:lnTo>
                  <a:lnTo>
                    <a:pt x="324" y="236"/>
                  </a:lnTo>
                  <a:lnTo>
                    <a:pt x="321" y="235"/>
                  </a:lnTo>
                  <a:lnTo>
                    <a:pt x="317" y="235"/>
                  </a:lnTo>
                  <a:lnTo>
                    <a:pt x="314" y="238"/>
                  </a:lnTo>
                  <a:lnTo>
                    <a:pt x="311" y="241"/>
                  </a:lnTo>
                  <a:lnTo>
                    <a:pt x="309" y="246"/>
                  </a:lnTo>
                  <a:lnTo>
                    <a:pt x="306" y="249"/>
                  </a:lnTo>
                  <a:lnTo>
                    <a:pt x="306" y="249"/>
                  </a:lnTo>
                  <a:lnTo>
                    <a:pt x="306" y="248"/>
                  </a:lnTo>
                  <a:lnTo>
                    <a:pt x="306" y="245"/>
                  </a:lnTo>
                  <a:lnTo>
                    <a:pt x="302" y="243"/>
                  </a:lnTo>
                  <a:lnTo>
                    <a:pt x="298" y="242"/>
                  </a:lnTo>
                  <a:lnTo>
                    <a:pt x="296" y="243"/>
                  </a:lnTo>
                  <a:lnTo>
                    <a:pt x="295" y="244"/>
                  </a:lnTo>
                  <a:lnTo>
                    <a:pt x="293" y="244"/>
                  </a:lnTo>
                  <a:lnTo>
                    <a:pt x="290" y="240"/>
                  </a:lnTo>
                  <a:lnTo>
                    <a:pt x="287" y="236"/>
                  </a:lnTo>
                  <a:lnTo>
                    <a:pt x="284" y="233"/>
                  </a:lnTo>
                  <a:lnTo>
                    <a:pt x="283" y="233"/>
                  </a:lnTo>
                  <a:lnTo>
                    <a:pt x="283" y="235"/>
                  </a:lnTo>
                  <a:lnTo>
                    <a:pt x="283" y="236"/>
                  </a:lnTo>
                  <a:lnTo>
                    <a:pt x="283" y="237"/>
                  </a:lnTo>
                  <a:lnTo>
                    <a:pt x="282" y="237"/>
                  </a:lnTo>
                  <a:lnTo>
                    <a:pt x="275" y="233"/>
                  </a:lnTo>
                  <a:lnTo>
                    <a:pt x="268" y="227"/>
                  </a:lnTo>
                  <a:lnTo>
                    <a:pt x="261" y="221"/>
                  </a:lnTo>
                  <a:lnTo>
                    <a:pt x="258" y="218"/>
                  </a:lnTo>
                  <a:lnTo>
                    <a:pt x="255" y="213"/>
                  </a:lnTo>
                  <a:lnTo>
                    <a:pt x="254" y="209"/>
                  </a:lnTo>
                  <a:lnTo>
                    <a:pt x="251" y="205"/>
                  </a:lnTo>
                  <a:lnTo>
                    <a:pt x="249" y="203"/>
                  </a:lnTo>
                  <a:lnTo>
                    <a:pt x="245" y="200"/>
                  </a:lnTo>
                  <a:lnTo>
                    <a:pt x="243" y="201"/>
                  </a:lnTo>
                  <a:lnTo>
                    <a:pt x="243" y="203"/>
                  </a:lnTo>
                  <a:lnTo>
                    <a:pt x="243" y="206"/>
                  </a:lnTo>
                  <a:lnTo>
                    <a:pt x="243" y="212"/>
                  </a:lnTo>
                  <a:lnTo>
                    <a:pt x="242" y="214"/>
                  </a:lnTo>
                  <a:lnTo>
                    <a:pt x="240" y="214"/>
                  </a:lnTo>
                  <a:lnTo>
                    <a:pt x="239" y="213"/>
                  </a:lnTo>
                  <a:lnTo>
                    <a:pt x="239" y="212"/>
                  </a:lnTo>
                  <a:lnTo>
                    <a:pt x="238" y="211"/>
                  </a:lnTo>
                  <a:lnTo>
                    <a:pt x="237" y="209"/>
                  </a:lnTo>
                  <a:lnTo>
                    <a:pt x="236" y="208"/>
                  </a:lnTo>
                  <a:lnTo>
                    <a:pt x="235" y="207"/>
                  </a:lnTo>
                  <a:lnTo>
                    <a:pt x="233" y="206"/>
                  </a:lnTo>
                  <a:lnTo>
                    <a:pt x="229" y="204"/>
                  </a:lnTo>
                  <a:lnTo>
                    <a:pt x="227" y="203"/>
                  </a:lnTo>
                  <a:lnTo>
                    <a:pt x="225" y="200"/>
                  </a:lnTo>
                  <a:lnTo>
                    <a:pt x="226" y="198"/>
                  </a:lnTo>
                  <a:lnTo>
                    <a:pt x="230" y="194"/>
                  </a:lnTo>
                  <a:lnTo>
                    <a:pt x="231" y="191"/>
                  </a:lnTo>
                  <a:lnTo>
                    <a:pt x="231" y="191"/>
                  </a:lnTo>
                  <a:lnTo>
                    <a:pt x="229" y="191"/>
                  </a:lnTo>
                  <a:lnTo>
                    <a:pt x="227" y="192"/>
                  </a:lnTo>
                  <a:lnTo>
                    <a:pt x="227" y="192"/>
                  </a:lnTo>
                  <a:lnTo>
                    <a:pt x="226" y="192"/>
                  </a:lnTo>
                  <a:lnTo>
                    <a:pt x="215" y="195"/>
                  </a:lnTo>
                  <a:lnTo>
                    <a:pt x="212" y="194"/>
                  </a:lnTo>
                  <a:lnTo>
                    <a:pt x="211" y="192"/>
                  </a:lnTo>
                  <a:lnTo>
                    <a:pt x="212" y="189"/>
                  </a:lnTo>
                  <a:lnTo>
                    <a:pt x="214" y="183"/>
                  </a:lnTo>
                  <a:lnTo>
                    <a:pt x="214" y="180"/>
                  </a:lnTo>
                  <a:lnTo>
                    <a:pt x="213" y="178"/>
                  </a:lnTo>
                  <a:lnTo>
                    <a:pt x="211" y="177"/>
                  </a:lnTo>
                  <a:lnTo>
                    <a:pt x="208" y="178"/>
                  </a:lnTo>
                  <a:lnTo>
                    <a:pt x="204" y="180"/>
                  </a:lnTo>
                  <a:lnTo>
                    <a:pt x="201" y="181"/>
                  </a:lnTo>
                  <a:lnTo>
                    <a:pt x="198" y="182"/>
                  </a:lnTo>
                  <a:lnTo>
                    <a:pt x="197" y="183"/>
                  </a:lnTo>
                  <a:lnTo>
                    <a:pt x="195" y="184"/>
                  </a:lnTo>
                  <a:lnTo>
                    <a:pt x="194" y="184"/>
                  </a:lnTo>
                  <a:lnTo>
                    <a:pt x="193" y="183"/>
                  </a:lnTo>
                  <a:lnTo>
                    <a:pt x="193" y="183"/>
                  </a:lnTo>
                  <a:lnTo>
                    <a:pt x="195" y="180"/>
                  </a:lnTo>
                  <a:lnTo>
                    <a:pt x="195" y="179"/>
                  </a:lnTo>
                  <a:lnTo>
                    <a:pt x="195" y="178"/>
                  </a:lnTo>
                  <a:lnTo>
                    <a:pt x="196" y="177"/>
                  </a:lnTo>
                  <a:lnTo>
                    <a:pt x="198" y="173"/>
                  </a:lnTo>
                  <a:lnTo>
                    <a:pt x="201" y="169"/>
                  </a:lnTo>
                  <a:lnTo>
                    <a:pt x="202" y="166"/>
                  </a:lnTo>
                  <a:lnTo>
                    <a:pt x="203" y="166"/>
                  </a:lnTo>
                  <a:lnTo>
                    <a:pt x="204" y="166"/>
                  </a:lnTo>
                  <a:lnTo>
                    <a:pt x="205" y="165"/>
                  </a:lnTo>
                  <a:lnTo>
                    <a:pt x="205" y="164"/>
                  </a:lnTo>
                  <a:lnTo>
                    <a:pt x="205" y="163"/>
                  </a:lnTo>
                  <a:lnTo>
                    <a:pt x="204" y="161"/>
                  </a:lnTo>
                  <a:lnTo>
                    <a:pt x="201" y="159"/>
                  </a:lnTo>
                  <a:lnTo>
                    <a:pt x="199" y="158"/>
                  </a:lnTo>
                  <a:lnTo>
                    <a:pt x="196" y="157"/>
                  </a:lnTo>
                  <a:lnTo>
                    <a:pt x="193" y="156"/>
                  </a:lnTo>
                  <a:lnTo>
                    <a:pt x="193" y="156"/>
                  </a:lnTo>
                  <a:lnTo>
                    <a:pt x="192" y="155"/>
                  </a:lnTo>
                  <a:lnTo>
                    <a:pt x="192" y="154"/>
                  </a:lnTo>
                  <a:lnTo>
                    <a:pt x="191" y="153"/>
                  </a:lnTo>
                  <a:lnTo>
                    <a:pt x="188" y="150"/>
                  </a:lnTo>
                  <a:lnTo>
                    <a:pt x="185" y="145"/>
                  </a:lnTo>
                  <a:lnTo>
                    <a:pt x="182" y="142"/>
                  </a:lnTo>
                  <a:lnTo>
                    <a:pt x="178" y="139"/>
                  </a:lnTo>
                  <a:lnTo>
                    <a:pt x="175" y="139"/>
                  </a:lnTo>
                  <a:lnTo>
                    <a:pt x="172" y="141"/>
                  </a:lnTo>
                  <a:lnTo>
                    <a:pt x="168" y="142"/>
                  </a:lnTo>
                  <a:lnTo>
                    <a:pt x="167" y="142"/>
                  </a:lnTo>
                  <a:lnTo>
                    <a:pt x="166" y="141"/>
                  </a:lnTo>
                  <a:lnTo>
                    <a:pt x="164" y="141"/>
                  </a:lnTo>
                  <a:lnTo>
                    <a:pt x="150" y="141"/>
                  </a:lnTo>
                  <a:lnTo>
                    <a:pt x="151" y="139"/>
                  </a:lnTo>
                  <a:lnTo>
                    <a:pt x="153" y="137"/>
                  </a:lnTo>
                  <a:lnTo>
                    <a:pt x="157" y="136"/>
                  </a:lnTo>
                  <a:lnTo>
                    <a:pt x="161" y="135"/>
                  </a:lnTo>
                  <a:lnTo>
                    <a:pt x="165" y="134"/>
                  </a:lnTo>
                  <a:lnTo>
                    <a:pt x="168" y="133"/>
                  </a:lnTo>
                  <a:lnTo>
                    <a:pt x="169" y="133"/>
                  </a:lnTo>
                  <a:lnTo>
                    <a:pt x="168" y="132"/>
                  </a:lnTo>
                  <a:lnTo>
                    <a:pt x="168" y="133"/>
                  </a:lnTo>
                  <a:lnTo>
                    <a:pt x="166" y="133"/>
                  </a:lnTo>
                  <a:lnTo>
                    <a:pt x="165" y="134"/>
                  </a:lnTo>
                  <a:lnTo>
                    <a:pt x="164" y="133"/>
                  </a:lnTo>
                  <a:lnTo>
                    <a:pt x="164" y="133"/>
                  </a:lnTo>
                  <a:lnTo>
                    <a:pt x="161" y="130"/>
                  </a:lnTo>
                  <a:lnTo>
                    <a:pt x="158" y="127"/>
                  </a:lnTo>
                  <a:lnTo>
                    <a:pt x="154" y="125"/>
                  </a:lnTo>
                  <a:lnTo>
                    <a:pt x="153" y="125"/>
                  </a:lnTo>
                  <a:lnTo>
                    <a:pt x="152" y="126"/>
                  </a:lnTo>
                  <a:lnTo>
                    <a:pt x="151" y="127"/>
                  </a:lnTo>
                  <a:lnTo>
                    <a:pt x="150" y="128"/>
                  </a:lnTo>
                  <a:lnTo>
                    <a:pt x="150" y="128"/>
                  </a:lnTo>
                  <a:lnTo>
                    <a:pt x="149" y="128"/>
                  </a:lnTo>
                  <a:lnTo>
                    <a:pt x="148" y="128"/>
                  </a:lnTo>
                  <a:lnTo>
                    <a:pt x="148" y="127"/>
                  </a:lnTo>
                  <a:lnTo>
                    <a:pt x="149" y="125"/>
                  </a:lnTo>
                  <a:lnTo>
                    <a:pt x="150" y="125"/>
                  </a:lnTo>
                  <a:lnTo>
                    <a:pt x="150" y="124"/>
                  </a:lnTo>
                  <a:lnTo>
                    <a:pt x="151" y="123"/>
                  </a:lnTo>
                  <a:lnTo>
                    <a:pt x="150" y="123"/>
                  </a:lnTo>
                  <a:lnTo>
                    <a:pt x="145" y="120"/>
                  </a:lnTo>
                  <a:lnTo>
                    <a:pt x="140" y="118"/>
                  </a:lnTo>
                  <a:lnTo>
                    <a:pt x="135" y="119"/>
                  </a:lnTo>
                  <a:lnTo>
                    <a:pt x="134" y="120"/>
                  </a:lnTo>
                  <a:lnTo>
                    <a:pt x="133" y="123"/>
                  </a:lnTo>
                  <a:lnTo>
                    <a:pt x="134" y="125"/>
                  </a:lnTo>
                  <a:lnTo>
                    <a:pt x="134" y="129"/>
                  </a:lnTo>
                  <a:lnTo>
                    <a:pt x="133" y="129"/>
                  </a:lnTo>
                  <a:lnTo>
                    <a:pt x="129" y="127"/>
                  </a:lnTo>
                  <a:lnTo>
                    <a:pt x="127" y="124"/>
                  </a:lnTo>
                  <a:lnTo>
                    <a:pt x="126" y="121"/>
                  </a:lnTo>
                  <a:lnTo>
                    <a:pt x="124" y="116"/>
                  </a:lnTo>
                  <a:lnTo>
                    <a:pt x="122" y="113"/>
                  </a:lnTo>
                  <a:lnTo>
                    <a:pt x="120" y="113"/>
                  </a:lnTo>
                  <a:lnTo>
                    <a:pt x="119" y="114"/>
                  </a:lnTo>
                  <a:lnTo>
                    <a:pt x="117" y="114"/>
                  </a:lnTo>
                  <a:lnTo>
                    <a:pt x="112" y="111"/>
                  </a:lnTo>
                  <a:lnTo>
                    <a:pt x="103" y="102"/>
                  </a:lnTo>
                  <a:lnTo>
                    <a:pt x="98" y="99"/>
                  </a:lnTo>
                  <a:lnTo>
                    <a:pt x="92" y="98"/>
                  </a:lnTo>
                  <a:lnTo>
                    <a:pt x="85" y="96"/>
                  </a:lnTo>
                  <a:lnTo>
                    <a:pt x="79" y="94"/>
                  </a:lnTo>
                  <a:lnTo>
                    <a:pt x="73" y="91"/>
                  </a:lnTo>
                  <a:lnTo>
                    <a:pt x="69" y="89"/>
                  </a:lnTo>
                  <a:lnTo>
                    <a:pt x="64" y="87"/>
                  </a:lnTo>
                  <a:lnTo>
                    <a:pt x="58" y="87"/>
                  </a:lnTo>
                  <a:lnTo>
                    <a:pt x="51" y="88"/>
                  </a:lnTo>
                  <a:lnTo>
                    <a:pt x="44" y="89"/>
                  </a:lnTo>
                  <a:lnTo>
                    <a:pt x="40" y="92"/>
                  </a:lnTo>
                  <a:lnTo>
                    <a:pt x="37" y="93"/>
                  </a:lnTo>
                  <a:lnTo>
                    <a:pt x="36" y="94"/>
                  </a:lnTo>
                  <a:lnTo>
                    <a:pt x="35" y="95"/>
                  </a:lnTo>
                  <a:lnTo>
                    <a:pt x="34" y="95"/>
                  </a:lnTo>
                  <a:lnTo>
                    <a:pt x="31" y="94"/>
                  </a:lnTo>
                  <a:lnTo>
                    <a:pt x="27" y="92"/>
                  </a:lnTo>
                  <a:lnTo>
                    <a:pt x="24" y="91"/>
                  </a:lnTo>
                  <a:lnTo>
                    <a:pt x="20" y="90"/>
                  </a:lnTo>
                  <a:lnTo>
                    <a:pt x="17" y="89"/>
                  </a:lnTo>
                  <a:lnTo>
                    <a:pt x="15" y="88"/>
                  </a:lnTo>
                  <a:lnTo>
                    <a:pt x="15" y="86"/>
                  </a:lnTo>
                  <a:lnTo>
                    <a:pt x="17" y="84"/>
                  </a:lnTo>
                  <a:lnTo>
                    <a:pt x="22" y="84"/>
                  </a:lnTo>
                  <a:lnTo>
                    <a:pt x="30" y="84"/>
                  </a:lnTo>
                  <a:lnTo>
                    <a:pt x="34" y="83"/>
                  </a:lnTo>
                  <a:lnTo>
                    <a:pt x="34" y="82"/>
                  </a:lnTo>
                  <a:lnTo>
                    <a:pt x="34" y="81"/>
                  </a:lnTo>
                  <a:lnTo>
                    <a:pt x="33" y="81"/>
                  </a:lnTo>
                  <a:lnTo>
                    <a:pt x="33" y="80"/>
                  </a:lnTo>
                  <a:lnTo>
                    <a:pt x="32" y="79"/>
                  </a:lnTo>
                  <a:lnTo>
                    <a:pt x="31" y="79"/>
                  </a:lnTo>
                  <a:lnTo>
                    <a:pt x="0" y="72"/>
                  </a:lnTo>
                  <a:lnTo>
                    <a:pt x="0" y="72"/>
                  </a:lnTo>
                  <a:lnTo>
                    <a:pt x="1" y="72"/>
                  </a:lnTo>
                  <a:lnTo>
                    <a:pt x="2" y="71"/>
                  </a:lnTo>
                  <a:lnTo>
                    <a:pt x="4" y="71"/>
                  </a:lnTo>
                  <a:lnTo>
                    <a:pt x="5" y="71"/>
                  </a:lnTo>
                  <a:lnTo>
                    <a:pt x="6" y="71"/>
                  </a:lnTo>
                  <a:lnTo>
                    <a:pt x="9" y="69"/>
                  </a:lnTo>
                  <a:lnTo>
                    <a:pt x="12" y="67"/>
                  </a:lnTo>
                  <a:lnTo>
                    <a:pt x="15" y="65"/>
                  </a:lnTo>
                  <a:lnTo>
                    <a:pt x="17" y="62"/>
                  </a:lnTo>
                  <a:lnTo>
                    <a:pt x="19" y="57"/>
                  </a:lnTo>
                  <a:lnTo>
                    <a:pt x="20" y="54"/>
                  </a:lnTo>
                  <a:lnTo>
                    <a:pt x="19" y="52"/>
                  </a:lnTo>
                  <a:lnTo>
                    <a:pt x="17" y="51"/>
                  </a:lnTo>
                  <a:lnTo>
                    <a:pt x="13" y="52"/>
                  </a:lnTo>
                  <a:lnTo>
                    <a:pt x="10" y="53"/>
                  </a:lnTo>
                  <a:lnTo>
                    <a:pt x="8" y="54"/>
                  </a:lnTo>
                  <a:lnTo>
                    <a:pt x="7" y="55"/>
                  </a:lnTo>
                  <a:lnTo>
                    <a:pt x="6" y="55"/>
                  </a:lnTo>
                  <a:lnTo>
                    <a:pt x="2" y="51"/>
                  </a:lnTo>
                  <a:lnTo>
                    <a:pt x="1" y="48"/>
                  </a:lnTo>
                  <a:lnTo>
                    <a:pt x="2" y="45"/>
                  </a:lnTo>
                  <a:lnTo>
                    <a:pt x="4" y="43"/>
                  </a:lnTo>
                  <a:lnTo>
                    <a:pt x="7" y="42"/>
                  </a:lnTo>
                  <a:lnTo>
                    <a:pt x="13" y="40"/>
                  </a:lnTo>
                  <a:lnTo>
                    <a:pt x="16" y="39"/>
                  </a:lnTo>
                  <a:lnTo>
                    <a:pt x="18" y="38"/>
                  </a:lnTo>
                  <a:lnTo>
                    <a:pt x="19" y="37"/>
                  </a:lnTo>
                  <a:lnTo>
                    <a:pt x="19" y="35"/>
                  </a:lnTo>
                  <a:lnTo>
                    <a:pt x="16" y="35"/>
                  </a:lnTo>
                  <a:lnTo>
                    <a:pt x="14" y="34"/>
                  </a:lnTo>
                  <a:lnTo>
                    <a:pt x="11" y="34"/>
                  </a:lnTo>
                  <a:lnTo>
                    <a:pt x="8" y="34"/>
                  </a:lnTo>
                  <a:lnTo>
                    <a:pt x="6" y="32"/>
                  </a:lnTo>
                  <a:lnTo>
                    <a:pt x="6" y="32"/>
                  </a:lnTo>
                  <a:lnTo>
                    <a:pt x="7" y="30"/>
                  </a:lnTo>
                  <a:lnTo>
                    <a:pt x="10" y="28"/>
                  </a:lnTo>
                  <a:lnTo>
                    <a:pt x="11" y="28"/>
                  </a:lnTo>
                  <a:lnTo>
                    <a:pt x="14" y="29"/>
                  </a:lnTo>
                  <a:lnTo>
                    <a:pt x="16" y="31"/>
                  </a:lnTo>
                  <a:lnTo>
                    <a:pt x="20" y="33"/>
                  </a:lnTo>
                  <a:lnTo>
                    <a:pt x="23" y="34"/>
                  </a:lnTo>
                  <a:lnTo>
                    <a:pt x="24" y="34"/>
                  </a:lnTo>
                  <a:lnTo>
                    <a:pt x="25" y="33"/>
                  </a:lnTo>
                  <a:lnTo>
                    <a:pt x="27" y="31"/>
                  </a:lnTo>
                  <a:lnTo>
                    <a:pt x="29" y="30"/>
                  </a:lnTo>
                  <a:lnTo>
                    <a:pt x="34" y="29"/>
                  </a:lnTo>
                  <a:lnTo>
                    <a:pt x="35" y="28"/>
                  </a:lnTo>
                  <a:lnTo>
                    <a:pt x="36" y="26"/>
                  </a:lnTo>
                  <a:lnTo>
                    <a:pt x="35" y="24"/>
                  </a:lnTo>
                  <a:lnTo>
                    <a:pt x="33" y="24"/>
                  </a:lnTo>
                  <a:lnTo>
                    <a:pt x="29" y="23"/>
                  </a:lnTo>
                  <a:lnTo>
                    <a:pt x="26" y="23"/>
                  </a:lnTo>
                  <a:lnTo>
                    <a:pt x="23" y="23"/>
                  </a:lnTo>
                  <a:lnTo>
                    <a:pt x="21" y="22"/>
                  </a:lnTo>
                  <a:lnTo>
                    <a:pt x="20" y="20"/>
                  </a:lnTo>
                  <a:lnTo>
                    <a:pt x="19" y="20"/>
                  </a:lnTo>
                  <a:lnTo>
                    <a:pt x="17" y="20"/>
                  </a:lnTo>
                  <a:lnTo>
                    <a:pt x="16" y="20"/>
                  </a:lnTo>
                  <a:lnTo>
                    <a:pt x="15" y="19"/>
                  </a:lnTo>
                  <a:lnTo>
                    <a:pt x="14" y="16"/>
                  </a:lnTo>
                  <a:lnTo>
                    <a:pt x="16" y="12"/>
                  </a:lnTo>
                  <a:lnTo>
                    <a:pt x="20" y="9"/>
                  </a:lnTo>
                  <a:lnTo>
                    <a:pt x="24" y="6"/>
                  </a:lnTo>
                  <a:lnTo>
                    <a:pt x="28" y="5"/>
                  </a:lnTo>
                  <a:lnTo>
                    <a:pt x="32" y="4"/>
                  </a:lnTo>
                  <a:lnTo>
                    <a:pt x="34" y="4"/>
                  </a:lnTo>
                  <a:lnTo>
                    <a:pt x="35" y="5"/>
                  </a:lnTo>
                  <a:lnTo>
                    <a:pt x="34" y="8"/>
                  </a:lnTo>
                  <a:lnTo>
                    <a:pt x="33" y="11"/>
                  </a:lnTo>
                  <a:lnTo>
                    <a:pt x="33" y="13"/>
                  </a:lnTo>
                  <a:lnTo>
                    <a:pt x="34" y="14"/>
                  </a:lnTo>
                  <a:lnTo>
                    <a:pt x="35" y="13"/>
                  </a:lnTo>
                  <a:lnTo>
                    <a:pt x="35" y="8"/>
                  </a:lnTo>
                  <a:lnTo>
                    <a:pt x="36" y="6"/>
                  </a:lnTo>
                  <a:lnTo>
                    <a:pt x="37" y="4"/>
                  </a:lnTo>
                  <a:lnTo>
                    <a:pt x="40" y="2"/>
                  </a:lnTo>
                  <a:lnTo>
                    <a:pt x="45" y="2"/>
                  </a:lnTo>
                  <a:lnTo>
                    <a:pt x="49" y="3"/>
                  </a:lnTo>
                  <a:lnTo>
                    <a:pt x="51" y="6"/>
                  </a:lnTo>
                  <a:lnTo>
                    <a:pt x="51" y="10"/>
                  </a:lnTo>
                  <a:lnTo>
                    <a:pt x="52" y="14"/>
                  </a:lnTo>
                  <a:lnTo>
                    <a:pt x="54" y="17"/>
                  </a:lnTo>
                  <a:lnTo>
                    <a:pt x="55" y="17"/>
                  </a:lnTo>
                  <a:lnTo>
                    <a:pt x="55" y="11"/>
                  </a:lnTo>
                  <a:lnTo>
                    <a:pt x="55" y="10"/>
                  </a:lnTo>
                  <a:lnTo>
                    <a:pt x="56" y="10"/>
                  </a:lnTo>
                  <a:lnTo>
                    <a:pt x="59" y="9"/>
                  </a:lnTo>
                  <a:lnTo>
                    <a:pt x="64" y="9"/>
                  </a:lnTo>
                  <a:lnTo>
                    <a:pt x="67" y="9"/>
                  </a:lnTo>
                  <a:lnTo>
                    <a:pt x="70" y="10"/>
                  </a:lnTo>
                  <a:lnTo>
                    <a:pt x="72" y="12"/>
                  </a:lnTo>
                  <a:lnTo>
                    <a:pt x="79" y="16"/>
                  </a:lnTo>
                  <a:lnTo>
                    <a:pt x="81" y="17"/>
                  </a:lnTo>
                  <a:lnTo>
                    <a:pt x="81" y="17"/>
                  </a:lnTo>
                  <a:lnTo>
                    <a:pt x="81" y="16"/>
                  </a:lnTo>
                  <a:lnTo>
                    <a:pt x="79" y="13"/>
                  </a:lnTo>
                  <a:lnTo>
                    <a:pt x="75" y="12"/>
                  </a:lnTo>
                  <a:lnTo>
                    <a:pt x="71" y="11"/>
                  </a:lnTo>
                  <a:lnTo>
                    <a:pt x="68" y="9"/>
                  </a:lnTo>
                  <a:lnTo>
                    <a:pt x="65" y="6"/>
                  </a:lnTo>
                  <a:lnTo>
                    <a:pt x="65" y="5"/>
                  </a:lnTo>
                  <a:lnTo>
                    <a:pt x="65" y="4"/>
                  </a:lnTo>
                  <a:lnTo>
                    <a:pt x="66" y="2"/>
                  </a:lnTo>
                  <a:lnTo>
                    <a:pt x="68" y="1"/>
                  </a:lnTo>
                  <a:lnTo>
                    <a:pt x="69"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51" name="Freeform 125"/>
            <p:cNvSpPr>
              <a:spLocks/>
            </p:cNvSpPr>
            <p:nvPr/>
          </p:nvSpPr>
          <p:spPr bwMode="auto">
            <a:xfrm>
              <a:off x="2634735" y="2787659"/>
              <a:ext cx="14481" cy="13034"/>
            </a:xfrm>
            <a:custGeom>
              <a:avLst/>
              <a:gdLst/>
              <a:ahLst/>
              <a:cxnLst>
                <a:cxn ang="0">
                  <a:pos x="2" y="0"/>
                </a:cxn>
                <a:cxn ang="0">
                  <a:pos x="7" y="0"/>
                </a:cxn>
                <a:cxn ang="0">
                  <a:pos x="10" y="1"/>
                </a:cxn>
                <a:cxn ang="0">
                  <a:pos x="9" y="4"/>
                </a:cxn>
                <a:cxn ang="0">
                  <a:pos x="7" y="7"/>
                </a:cxn>
                <a:cxn ang="0">
                  <a:pos x="4" y="9"/>
                </a:cxn>
                <a:cxn ang="0">
                  <a:pos x="3" y="9"/>
                </a:cxn>
                <a:cxn ang="0">
                  <a:pos x="2" y="8"/>
                </a:cxn>
                <a:cxn ang="0">
                  <a:pos x="2" y="7"/>
                </a:cxn>
                <a:cxn ang="0">
                  <a:pos x="0" y="4"/>
                </a:cxn>
                <a:cxn ang="0">
                  <a:pos x="0" y="2"/>
                </a:cxn>
                <a:cxn ang="0">
                  <a:pos x="1" y="1"/>
                </a:cxn>
                <a:cxn ang="0">
                  <a:pos x="2" y="0"/>
                </a:cxn>
              </a:cxnLst>
              <a:rect l="0" t="0" r="r" b="b"/>
              <a:pathLst>
                <a:path w="10" h="9">
                  <a:moveTo>
                    <a:pt x="2" y="0"/>
                  </a:moveTo>
                  <a:lnTo>
                    <a:pt x="7" y="0"/>
                  </a:lnTo>
                  <a:lnTo>
                    <a:pt x="10" y="1"/>
                  </a:lnTo>
                  <a:lnTo>
                    <a:pt x="9" y="4"/>
                  </a:lnTo>
                  <a:lnTo>
                    <a:pt x="7" y="7"/>
                  </a:lnTo>
                  <a:lnTo>
                    <a:pt x="4" y="9"/>
                  </a:lnTo>
                  <a:lnTo>
                    <a:pt x="3" y="9"/>
                  </a:lnTo>
                  <a:lnTo>
                    <a:pt x="2" y="8"/>
                  </a:lnTo>
                  <a:lnTo>
                    <a:pt x="2" y="7"/>
                  </a:lnTo>
                  <a:lnTo>
                    <a:pt x="0" y="4"/>
                  </a:lnTo>
                  <a:lnTo>
                    <a:pt x="0" y="2"/>
                  </a:lnTo>
                  <a:lnTo>
                    <a:pt x="1" y="1"/>
                  </a:lnTo>
                  <a:lnTo>
                    <a:pt x="2"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52" name="Freeform 126"/>
            <p:cNvSpPr>
              <a:spLocks/>
            </p:cNvSpPr>
            <p:nvPr/>
          </p:nvSpPr>
          <p:spPr bwMode="auto">
            <a:xfrm>
              <a:off x="2025076" y="2738423"/>
              <a:ext cx="160742" cy="94128"/>
            </a:xfrm>
            <a:custGeom>
              <a:avLst/>
              <a:gdLst/>
              <a:ahLst/>
              <a:cxnLst>
                <a:cxn ang="0">
                  <a:pos x="31" y="1"/>
                </a:cxn>
                <a:cxn ang="0">
                  <a:pos x="37" y="4"/>
                </a:cxn>
                <a:cxn ang="0">
                  <a:pos x="40" y="7"/>
                </a:cxn>
                <a:cxn ang="0">
                  <a:pos x="56" y="8"/>
                </a:cxn>
                <a:cxn ang="0">
                  <a:pos x="72" y="12"/>
                </a:cxn>
                <a:cxn ang="0">
                  <a:pos x="73" y="16"/>
                </a:cxn>
                <a:cxn ang="0">
                  <a:pos x="71" y="21"/>
                </a:cxn>
                <a:cxn ang="0">
                  <a:pos x="72" y="24"/>
                </a:cxn>
                <a:cxn ang="0">
                  <a:pos x="76" y="21"/>
                </a:cxn>
                <a:cxn ang="0">
                  <a:pos x="77" y="20"/>
                </a:cxn>
                <a:cxn ang="0">
                  <a:pos x="76" y="18"/>
                </a:cxn>
                <a:cxn ang="0">
                  <a:pos x="75" y="13"/>
                </a:cxn>
                <a:cxn ang="0">
                  <a:pos x="76" y="5"/>
                </a:cxn>
                <a:cxn ang="0">
                  <a:pos x="82" y="1"/>
                </a:cxn>
                <a:cxn ang="0">
                  <a:pos x="87" y="4"/>
                </a:cxn>
                <a:cxn ang="0">
                  <a:pos x="90" y="9"/>
                </a:cxn>
                <a:cxn ang="0">
                  <a:pos x="92" y="29"/>
                </a:cxn>
                <a:cxn ang="0">
                  <a:pos x="97" y="40"/>
                </a:cxn>
                <a:cxn ang="0">
                  <a:pos x="100" y="42"/>
                </a:cxn>
                <a:cxn ang="0">
                  <a:pos x="109" y="46"/>
                </a:cxn>
                <a:cxn ang="0">
                  <a:pos x="111" y="50"/>
                </a:cxn>
                <a:cxn ang="0">
                  <a:pos x="104" y="58"/>
                </a:cxn>
                <a:cxn ang="0">
                  <a:pos x="95" y="63"/>
                </a:cxn>
                <a:cxn ang="0">
                  <a:pos x="84" y="64"/>
                </a:cxn>
                <a:cxn ang="0">
                  <a:pos x="75" y="60"/>
                </a:cxn>
                <a:cxn ang="0">
                  <a:pos x="73" y="54"/>
                </a:cxn>
                <a:cxn ang="0">
                  <a:pos x="69" y="52"/>
                </a:cxn>
                <a:cxn ang="0">
                  <a:pos x="65" y="57"/>
                </a:cxn>
                <a:cxn ang="0">
                  <a:pos x="63" y="59"/>
                </a:cxn>
                <a:cxn ang="0">
                  <a:pos x="49" y="62"/>
                </a:cxn>
                <a:cxn ang="0">
                  <a:pos x="39" y="63"/>
                </a:cxn>
                <a:cxn ang="0">
                  <a:pos x="31" y="61"/>
                </a:cxn>
                <a:cxn ang="0">
                  <a:pos x="26" y="54"/>
                </a:cxn>
                <a:cxn ang="0">
                  <a:pos x="19" y="50"/>
                </a:cxn>
                <a:cxn ang="0">
                  <a:pos x="6" y="46"/>
                </a:cxn>
                <a:cxn ang="0">
                  <a:pos x="0" y="39"/>
                </a:cxn>
                <a:cxn ang="0">
                  <a:pos x="2" y="36"/>
                </a:cxn>
                <a:cxn ang="0">
                  <a:pos x="21" y="36"/>
                </a:cxn>
                <a:cxn ang="0">
                  <a:pos x="28" y="34"/>
                </a:cxn>
                <a:cxn ang="0">
                  <a:pos x="31" y="31"/>
                </a:cxn>
                <a:cxn ang="0">
                  <a:pos x="28" y="30"/>
                </a:cxn>
                <a:cxn ang="0">
                  <a:pos x="22" y="31"/>
                </a:cxn>
                <a:cxn ang="0">
                  <a:pos x="15" y="29"/>
                </a:cxn>
                <a:cxn ang="0">
                  <a:pos x="7" y="23"/>
                </a:cxn>
                <a:cxn ang="0">
                  <a:pos x="7" y="21"/>
                </a:cxn>
                <a:cxn ang="0">
                  <a:pos x="11" y="21"/>
                </a:cxn>
                <a:cxn ang="0">
                  <a:pos x="16" y="20"/>
                </a:cxn>
                <a:cxn ang="0">
                  <a:pos x="16" y="15"/>
                </a:cxn>
                <a:cxn ang="0">
                  <a:pos x="10" y="15"/>
                </a:cxn>
                <a:cxn ang="0">
                  <a:pos x="9" y="13"/>
                </a:cxn>
                <a:cxn ang="0">
                  <a:pos x="13" y="10"/>
                </a:cxn>
                <a:cxn ang="0">
                  <a:pos x="19" y="8"/>
                </a:cxn>
                <a:cxn ang="0">
                  <a:pos x="23" y="3"/>
                </a:cxn>
                <a:cxn ang="0">
                  <a:pos x="28" y="0"/>
                </a:cxn>
              </a:cxnLst>
              <a:rect l="0" t="0" r="r" b="b"/>
              <a:pathLst>
                <a:path w="111" h="65">
                  <a:moveTo>
                    <a:pt x="28" y="0"/>
                  </a:moveTo>
                  <a:lnTo>
                    <a:pt x="31" y="1"/>
                  </a:lnTo>
                  <a:lnTo>
                    <a:pt x="34" y="3"/>
                  </a:lnTo>
                  <a:lnTo>
                    <a:pt x="37" y="4"/>
                  </a:lnTo>
                  <a:lnTo>
                    <a:pt x="39" y="6"/>
                  </a:lnTo>
                  <a:lnTo>
                    <a:pt x="40" y="7"/>
                  </a:lnTo>
                  <a:lnTo>
                    <a:pt x="48" y="7"/>
                  </a:lnTo>
                  <a:lnTo>
                    <a:pt x="56" y="8"/>
                  </a:lnTo>
                  <a:lnTo>
                    <a:pt x="64" y="9"/>
                  </a:lnTo>
                  <a:lnTo>
                    <a:pt x="72" y="12"/>
                  </a:lnTo>
                  <a:lnTo>
                    <a:pt x="73" y="13"/>
                  </a:lnTo>
                  <a:lnTo>
                    <a:pt x="73" y="16"/>
                  </a:lnTo>
                  <a:lnTo>
                    <a:pt x="72" y="19"/>
                  </a:lnTo>
                  <a:lnTo>
                    <a:pt x="71" y="21"/>
                  </a:lnTo>
                  <a:lnTo>
                    <a:pt x="72" y="24"/>
                  </a:lnTo>
                  <a:lnTo>
                    <a:pt x="72" y="24"/>
                  </a:lnTo>
                  <a:lnTo>
                    <a:pt x="73" y="24"/>
                  </a:lnTo>
                  <a:lnTo>
                    <a:pt x="76" y="21"/>
                  </a:lnTo>
                  <a:lnTo>
                    <a:pt x="77" y="20"/>
                  </a:lnTo>
                  <a:lnTo>
                    <a:pt x="77" y="20"/>
                  </a:lnTo>
                  <a:lnTo>
                    <a:pt x="76" y="19"/>
                  </a:lnTo>
                  <a:lnTo>
                    <a:pt x="76" y="18"/>
                  </a:lnTo>
                  <a:lnTo>
                    <a:pt x="75" y="17"/>
                  </a:lnTo>
                  <a:lnTo>
                    <a:pt x="75" y="13"/>
                  </a:lnTo>
                  <a:lnTo>
                    <a:pt x="75" y="8"/>
                  </a:lnTo>
                  <a:lnTo>
                    <a:pt x="76" y="5"/>
                  </a:lnTo>
                  <a:lnTo>
                    <a:pt x="79" y="2"/>
                  </a:lnTo>
                  <a:lnTo>
                    <a:pt x="82" y="1"/>
                  </a:lnTo>
                  <a:lnTo>
                    <a:pt x="84" y="2"/>
                  </a:lnTo>
                  <a:lnTo>
                    <a:pt x="87" y="4"/>
                  </a:lnTo>
                  <a:lnTo>
                    <a:pt x="89" y="6"/>
                  </a:lnTo>
                  <a:lnTo>
                    <a:pt x="90" y="9"/>
                  </a:lnTo>
                  <a:lnTo>
                    <a:pt x="90" y="15"/>
                  </a:lnTo>
                  <a:lnTo>
                    <a:pt x="92" y="29"/>
                  </a:lnTo>
                  <a:lnTo>
                    <a:pt x="94" y="35"/>
                  </a:lnTo>
                  <a:lnTo>
                    <a:pt x="97" y="40"/>
                  </a:lnTo>
                  <a:lnTo>
                    <a:pt x="98" y="41"/>
                  </a:lnTo>
                  <a:lnTo>
                    <a:pt x="100" y="42"/>
                  </a:lnTo>
                  <a:lnTo>
                    <a:pt x="106" y="44"/>
                  </a:lnTo>
                  <a:lnTo>
                    <a:pt x="109" y="46"/>
                  </a:lnTo>
                  <a:lnTo>
                    <a:pt x="111" y="47"/>
                  </a:lnTo>
                  <a:lnTo>
                    <a:pt x="111" y="50"/>
                  </a:lnTo>
                  <a:lnTo>
                    <a:pt x="109" y="53"/>
                  </a:lnTo>
                  <a:lnTo>
                    <a:pt x="104" y="58"/>
                  </a:lnTo>
                  <a:lnTo>
                    <a:pt x="99" y="61"/>
                  </a:lnTo>
                  <a:lnTo>
                    <a:pt x="95" y="63"/>
                  </a:lnTo>
                  <a:lnTo>
                    <a:pt x="89" y="65"/>
                  </a:lnTo>
                  <a:lnTo>
                    <a:pt x="84" y="64"/>
                  </a:lnTo>
                  <a:lnTo>
                    <a:pt x="77" y="62"/>
                  </a:lnTo>
                  <a:lnTo>
                    <a:pt x="75" y="60"/>
                  </a:lnTo>
                  <a:lnTo>
                    <a:pt x="74" y="57"/>
                  </a:lnTo>
                  <a:lnTo>
                    <a:pt x="73" y="54"/>
                  </a:lnTo>
                  <a:lnTo>
                    <a:pt x="70" y="52"/>
                  </a:lnTo>
                  <a:lnTo>
                    <a:pt x="69" y="52"/>
                  </a:lnTo>
                  <a:lnTo>
                    <a:pt x="66" y="55"/>
                  </a:lnTo>
                  <a:lnTo>
                    <a:pt x="65" y="57"/>
                  </a:lnTo>
                  <a:lnTo>
                    <a:pt x="64" y="58"/>
                  </a:lnTo>
                  <a:lnTo>
                    <a:pt x="63" y="59"/>
                  </a:lnTo>
                  <a:lnTo>
                    <a:pt x="56" y="61"/>
                  </a:lnTo>
                  <a:lnTo>
                    <a:pt x="49" y="62"/>
                  </a:lnTo>
                  <a:lnTo>
                    <a:pt x="44" y="63"/>
                  </a:lnTo>
                  <a:lnTo>
                    <a:pt x="39" y="63"/>
                  </a:lnTo>
                  <a:lnTo>
                    <a:pt x="34" y="63"/>
                  </a:lnTo>
                  <a:lnTo>
                    <a:pt x="31" y="61"/>
                  </a:lnTo>
                  <a:lnTo>
                    <a:pt x="29" y="57"/>
                  </a:lnTo>
                  <a:lnTo>
                    <a:pt x="26" y="54"/>
                  </a:lnTo>
                  <a:lnTo>
                    <a:pt x="24" y="51"/>
                  </a:lnTo>
                  <a:lnTo>
                    <a:pt x="19" y="50"/>
                  </a:lnTo>
                  <a:lnTo>
                    <a:pt x="10" y="48"/>
                  </a:lnTo>
                  <a:lnTo>
                    <a:pt x="6" y="46"/>
                  </a:lnTo>
                  <a:lnTo>
                    <a:pt x="2" y="42"/>
                  </a:lnTo>
                  <a:lnTo>
                    <a:pt x="0" y="39"/>
                  </a:lnTo>
                  <a:lnTo>
                    <a:pt x="0" y="38"/>
                  </a:lnTo>
                  <a:lnTo>
                    <a:pt x="2" y="36"/>
                  </a:lnTo>
                  <a:lnTo>
                    <a:pt x="5" y="36"/>
                  </a:lnTo>
                  <a:lnTo>
                    <a:pt x="21" y="36"/>
                  </a:lnTo>
                  <a:lnTo>
                    <a:pt x="25" y="35"/>
                  </a:lnTo>
                  <a:lnTo>
                    <a:pt x="28" y="34"/>
                  </a:lnTo>
                  <a:lnTo>
                    <a:pt x="30" y="33"/>
                  </a:lnTo>
                  <a:lnTo>
                    <a:pt x="31" y="31"/>
                  </a:lnTo>
                  <a:lnTo>
                    <a:pt x="30" y="30"/>
                  </a:lnTo>
                  <a:lnTo>
                    <a:pt x="28" y="30"/>
                  </a:lnTo>
                  <a:lnTo>
                    <a:pt x="26" y="30"/>
                  </a:lnTo>
                  <a:lnTo>
                    <a:pt x="22" y="31"/>
                  </a:lnTo>
                  <a:lnTo>
                    <a:pt x="20" y="31"/>
                  </a:lnTo>
                  <a:lnTo>
                    <a:pt x="15" y="29"/>
                  </a:lnTo>
                  <a:lnTo>
                    <a:pt x="11" y="26"/>
                  </a:lnTo>
                  <a:lnTo>
                    <a:pt x="7" y="23"/>
                  </a:lnTo>
                  <a:lnTo>
                    <a:pt x="7" y="21"/>
                  </a:lnTo>
                  <a:lnTo>
                    <a:pt x="7" y="21"/>
                  </a:lnTo>
                  <a:lnTo>
                    <a:pt x="9" y="21"/>
                  </a:lnTo>
                  <a:lnTo>
                    <a:pt x="11" y="21"/>
                  </a:lnTo>
                  <a:lnTo>
                    <a:pt x="15" y="21"/>
                  </a:lnTo>
                  <a:lnTo>
                    <a:pt x="16" y="20"/>
                  </a:lnTo>
                  <a:lnTo>
                    <a:pt x="17" y="18"/>
                  </a:lnTo>
                  <a:lnTo>
                    <a:pt x="16" y="15"/>
                  </a:lnTo>
                  <a:lnTo>
                    <a:pt x="16" y="15"/>
                  </a:lnTo>
                  <a:lnTo>
                    <a:pt x="10" y="15"/>
                  </a:lnTo>
                  <a:lnTo>
                    <a:pt x="9" y="14"/>
                  </a:lnTo>
                  <a:lnTo>
                    <a:pt x="9" y="13"/>
                  </a:lnTo>
                  <a:lnTo>
                    <a:pt x="11" y="11"/>
                  </a:lnTo>
                  <a:lnTo>
                    <a:pt x="13" y="10"/>
                  </a:lnTo>
                  <a:lnTo>
                    <a:pt x="16" y="9"/>
                  </a:lnTo>
                  <a:lnTo>
                    <a:pt x="19" y="8"/>
                  </a:lnTo>
                  <a:lnTo>
                    <a:pt x="21" y="6"/>
                  </a:lnTo>
                  <a:lnTo>
                    <a:pt x="23" y="3"/>
                  </a:lnTo>
                  <a:lnTo>
                    <a:pt x="26" y="2"/>
                  </a:lnTo>
                  <a:lnTo>
                    <a:pt x="28"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53" name="Freeform 127"/>
            <p:cNvSpPr>
              <a:spLocks/>
            </p:cNvSpPr>
            <p:nvPr/>
          </p:nvSpPr>
          <p:spPr bwMode="auto">
            <a:xfrm>
              <a:off x="2588395" y="2754352"/>
              <a:ext cx="24619" cy="17377"/>
            </a:xfrm>
            <a:custGeom>
              <a:avLst/>
              <a:gdLst/>
              <a:ahLst/>
              <a:cxnLst>
                <a:cxn ang="0">
                  <a:pos x="0" y="0"/>
                </a:cxn>
                <a:cxn ang="0">
                  <a:pos x="9" y="5"/>
                </a:cxn>
                <a:cxn ang="0">
                  <a:pos x="16" y="11"/>
                </a:cxn>
                <a:cxn ang="0">
                  <a:pos x="17" y="11"/>
                </a:cxn>
                <a:cxn ang="0">
                  <a:pos x="16" y="11"/>
                </a:cxn>
                <a:cxn ang="0">
                  <a:pos x="16" y="12"/>
                </a:cxn>
                <a:cxn ang="0">
                  <a:pos x="15" y="11"/>
                </a:cxn>
                <a:cxn ang="0">
                  <a:pos x="14" y="11"/>
                </a:cxn>
                <a:cxn ang="0">
                  <a:pos x="12" y="11"/>
                </a:cxn>
                <a:cxn ang="0">
                  <a:pos x="11" y="11"/>
                </a:cxn>
                <a:cxn ang="0">
                  <a:pos x="11" y="10"/>
                </a:cxn>
                <a:cxn ang="0">
                  <a:pos x="8" y="8"/>
                </a:cxn>
                <a:cxn ang="0">
                  <a:pos x="2" y="2"/>
                </a:cxn>
                <a:cxn ang="0">
                  <a:pos x="0" y="1"/>
                </a:cxn>
                <a:cxn ang="0">
                  <a:pos x="0" y="0"/>
                </a:cxn>
              </a:cxnLst>
              <a:rect l="0" t="0" r="r" b="b"/>
              <a:pathLst>
                <a:path w="17" h="12">
                  <a:moveTo>
                    <a:pt x="0" y="0"/>
                  </a:moveTo>
                  <a:lnTo>
                    <a:pt x="9" y="5"/>
                  </a:lnTo>
                  <a:lnTo>
                    <a:pt x="16" y="11"/>
                  </a:lnTo>
                  <a:lnTo>
                    <a:pt x="17" y="11"/>
                  </a:lnTo>
                  <a:lnTo>
                    <a:pt x="16" y="11"/>
                  </a:lnTo>
                  <a:lnTo>
                    <a:pt x="16" y="12"/>
                  </a:lnTo>
                  <a:lnTo>
                    <a:pt x="15" y="11"/>
                  </a:lnTo>
                  <a:lnTo>
                    <a:pt x="14" y="11"/>
                  </a:lnTo>
                  <a:lnTo>
                    <a:pt x="12" y="11"/>
                  </a:lnTo>
                  <a:lnTo>
                    <a:pt x="11" y="11"/>
                  </a:lnTo>
                  <a:lnTo>
                    <a:pt x="11" y="10"/>
                  </a:lnTo>
                  <a:lnTo>
                    <a:pt x="8" y="8"/>
                  </a:lnTo>
                  <a:lnTo>
                    <a:pt x="2" y="2"/>
                  </a:lnTo>
                  <a:lnTo>
                    <a:pt x="0" y="1"/>
                  </a:lnTo>
                  <a:lnTo>
                    <a:pt x="0"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54" name="Freeform 128"/>
            <p:cNvSpPr>
              <a:spLocks/>
            </p:cNvSpPr>
            <p:nvPr/>
          </p:nvSpPr>
          <p:spPr bwMode="auto">
            <a:xfrm>
              <a:off x="2194506" y="2812277"/>
              <a:ext cx="39100" cy="28962"/>
            </a:xfrm>
            <a:custGeom>
              <a:avLst/>
              <a:gdLst/>
              <a:ahLst/>
              <a:cxnLst>
                <a:cxn ang="0">
                  <a:pos x="12" y="0"/>
                </a:cxn>
                <a:cxn ang="0">
                  <a:pos x="16" y="4"/>
                </a:cxn>
                <a:cxn ang="0">
                  <a:pos x="21" y="8"/>
                </a:cxn>
                <a:cxn ang="0">
                  <a:pos x="25" y="12"/>
                </a:cxn>
                <a:cxn ang="0">
                  <a:pos x="27" y="17"/>
                </a:cxn>
                <a:cxn ang="0">
                  <a:pos x="27" y="18"/>
                </a:cxn>
                <a:cxn ang="0">
                  <a:pos x="26" y="19"/>
                </a:cxn>
                <a:cxn ang="0">
                  <a:pos x="25" y="20"/>
                </a:cxn>
                <a:cxn ang="0">
                  <a:pos x="24" y="20"/>
                </a:cxn>
                <a:cxn ang="0">
                  <a:pos x="23" y="20"/>
                </a:cxn>
                <a:cxn ang="0">
                  <a:pos x="20" y="20"/>
                </a:cxn>
                <a:cxn ang="0">
                  <a:pos x="14" y="19"/>
                </a:cxn>
                <a:cxn ang="0">
                  <a:pos x="9" y="16"/>
                </a:cxn>
                <a:cxn ang="0">
                  <a:pos x="7" y="16"/>
                </a:cxn>
                <a:cxn ang="0">
                  <a:pos x="4" y="16"/>
                </a:cxn>
                <a:cxn ang="0">
                  <a:pos x="2" y="15"/>
                </a:cxn>
                <a:cxn ang="0">
                  <a:pos x="0" y="15"/>
                </a:cxn>
                <a:cxn ang="0">
                  <a:pos x="0" y="13"/>
                </a:cxn>
                <a:cxn ang="0">
                  <a:pos x="1" y="10"/>
                </a:cxn>
                <a:cxn ang="0">
                  <a:pos x="7" y="4"/>
                </a:cxn>
                <a:cxn ang="0">
                  <a:pos x="9" y="2"/>
                </a:cxn>
                <a:cxn ang="0">
                  <a:pos x="11" y="0"/>
                </a:cxn>
                <a:cxn ang="0">
                  <a:pos x="12" y="0"/>
                </a:cxn>
              </a:cxnLst>
              <a:rect l="0" t="0" r="r" b="b"/>
              <a:pathLst>
                <a:path w="27" h="20">
                  <a:moveTo>
                    <a:pt x="12" y="0"/>
                  </a:moveTo>
                  <a:lnTo>
                    <a:pt x="16" y="4"/>
                  </a:lnTo>
                  <a:lnTo>
                    <a:pt x="21" y="8"/>
                  </a:lnTo>
                  <a:lnTo>
                    <a:pt x="25" y="12"/>
                  </a:lnTo>
                  <a:lnTo>
                    <a:pt x="27" y="17"/>
                  </a:lnTo>
                  <a:lnTo>
                    <a:pt x="27" y="18"/>
                  </a:lnTo>
                  <a:lnTo>
                    <a:pt x="26" y="19"/>
                  </a:lnTo>
                  <a:lnTo>
                    <a:pt x="25" y="20"/>
                  </a:lnTo>
                  <a:lnTo>
                    <a:pt x="24" y="20"/>
                  </a:lnTo>
                  <a:lnTo>
                    <a:pt x="23" y="20"/>
                  </a:lnTo>
                  <a:lnTo>
                    <a:pt x="20" y="20"/>
                  </a:lnTo>
                  <a:lnTo>
                    <a:pt x="14" y="19"/>
                  </a:lnTo>
                  <a:lnTo>
                    <a:pt x="9" y="16"/>
                  </a:lnTo>
                  <a:lnTo>
                    <a:pt x="7" y="16"/>
                  </a:lnTo>
                  <a:lnTo>
                    <a:pt x="4" y="16"/>
                  </a:lnTo>
                  <a:lnTo>
                    <a:pt x="2" y="15"/>
                  </a:lnTo>
                  <a:lnTo>
                    <a:pt x="0" y="15"/>
                  </a:lnTo>
                  <a:lnTo>
                    <a:pt x="0" y="13"/>
                  </a:lnTo>
                  <a:lnTo>
                    <a:pt x="1" y="10"/>
                  </a:lnTo>
                  <a:lnTo>
                    <a:pt x="7" y="4"/>
                  </a:lnTo>
                  <a:lnTo>
                    <a:pt x="9" y="2"/>
                  </a:lnTo>
                  <a:lnTo>
                    <a:pt x="11" y="0"/>
                  </a:lnTo>
                  <a:lnTo>
                    <a:pt x="12"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55" name="Freeform 129"/>
            <p:cNvSpPr>
              <a:spLocks/>
            </p:cNvSpPr>
            <p:nvPr/>
          </p:nvSpPr>
          <p:spPr bwMode="auto">
            <a:xfrm>
              <a:off x="2323389" y="2845584"/>
              <a:ext cx="5792" cy="4345"/>
            </a:xfrm>
            <a:custGeom>
              <a:avLst/>
              <a:gdLst/>
              <a:ahLst/>
              <a:cxnLst>
                <a:cxn ang="0">
                  <a:pos x="1" y="0"/>
                </a:cxn>
                <a:cxn ang="0">
                  <a:pos x="4" y="0"/>
                </a:cxn>
                <a:cxn ang="0">
                  <a:pos x="4" y="0"/>
                </a:cxn>
                <a:cxn ang="0">
                  <a:pos x="3" y="2"/>
                </a:cxn>
                <a:cxn ang="0">
                  <a:pos x="2" y="3"/>
                </a:cxn>
                <a:cxn ang="0">
                  <a:pos x="1" y="3"/>
                </a:cxn>
                <a:cxn ang="0">
                  <a:pos x="0" y="3"/>
                </a:cxn>
                <a:cxn ang="0">
                  <a:pos x="0" y="0"/>
                </a:cxn>
                <a:cxn ang="0">
                  <a:pos x="1" y="0"/>
                </a:cxn>
              </a:cxnLst>
              <a:rect l="0" t="0" r="r" b="b"/>
              <a:pathLst>
                <a:path w="4" h="3">
                  <a:moveTo>
                    <a:pt x="1" y="0"/>
                  </a:moveTo>
                  <a:lnTo>
                    <a:pt x="4" y="0"/>
                  </a:lnTo>
                  <a:lnTo>
                    <a:pt x="4" y="0"/>
                  </a:lnTo>
                  <a:lnTo>
                    <a:pt x="3" y="2"/>
                  </a:lnTo>
                  <a:lnTo>
                    <a:pt x="2" y="3"/>
                  </a:lnTo>
                  <a:lnTo>
                    <a:pt x="1" y="3"/>
                  </a:lnTo>
                  <a:lnTo>
                    <a:pt x="0" y="3"/>
                  </a:lnTo>
                  <a:lnTo>
                    <a:pt x="0" y="0"/>
                  </a:lnTo>
                  <a:lnTo>
                    <a:pt x="1"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56" name="Freeform 130"/>
            <p:cNvSpPr>
              <a:spLocks noEditPoints="1"/>
            </p:cNvSpPr>
            <p:nvPr/>
          </p:nvSpPr>
          <p:spPr bwMode="auto">
            <a:xfrm>
              <a:off x="2284289" y="2734078"/>
              <a:ext cx="328724" cy="218667"/>
            </a:xfrm>
            <a:custGeom>
              <a:avLst/>
              <a:gdLst/>
              <a:ahLst/>
              <a:cxnLst>
                <a:cxn ang="0">
                  <a:pos x="189" y="67"/>
                </a:cxn>
                <a:cxn ang="0">
                  <a:pos x="23" y="0"/>
                </a:cxn>
                <a:cxn ang="0">
                  <a:pos x="19" y="10"/>
                </a:cxn>
                <a:cxn ang="0">
                  <a:pos x="29" y="33"/>
                </a:cxn>
                <a:cxn ang="0">
                  <a:pos x="34" y="32"/>
                </a:cxn>
                <a:cxn ang="0">
                  <a:pos x="29" y="26"/>
                </a:cxn>
                <a:cxn ang="0">
                  <a:pos x="23" y="13"/>
                </a:cxn>
                <a:cxn ang="0">
                  <a:pos x="33" y="14"/>
                </a:cxn>
                <a:cxn ang="0">
                  <a:pos x="42" y="1"/>
                </a:cxn>
                <a:cxn ang="0">
                  <a:pos x="54" y="16"/>
                </a:cxn>
                <a:cxn ang="0">
                  <a:pos x="55" y="19"/>
                </a:cxn>
                <a:cxn ang="0">
                  <a:pos x="60" y="20"/>
                </a:cxn>
                <a:cxn ang="0">
                  <a:pos x="70" y="10"/>
                </a:cxn>
                <a:cxn ang="0">
                  <a:pos x="54" y="3"/>
                </a:cxn>
                <a:cxn ang="0">
                  <a:pos x="75" y="9"/>
                </a:cxn>
                <a:cxn ang="0">
                  <a:pos x="90" y="25"/>
                </a:cxn>
                <a:cxn ang="0">
                  <a:pos x="104" y="28"/>
                </a:cxn>
                <a:cxn ang="0">
                  <a:pos x="109" y="25"/>
                </a:cxn>
                <a:cxn ang="0">
                  <a:pos x="114" y="41"/>
                </a:cxn>
                <a:cxn ang="0">
                  <a:pos x="122" y="31"/>
                </a:cxn>
                <a:cxn ang="0">
                  <a:pos x="134" y="34"/>
                </a:cxn>
                <a:cxn ang="0">
                  <a:pos x="133" y="44"/>
                </a:cxn>
                <a:cxn ang="0">
                  <a:pos x="144" y="42"/>
                </a:cxn>
                <a:cxn ang="0">
                  <a:pos x="144" y="51"/>
                </a:cxn>
                <a:cxn ang="0">
                  <a:pos x="152" y="54"/>
                </a:cxn>
                <a:cxn ang="0">
                  <a:pos x="172" y="65"/>
                </a:cxn>
                <a:cxn ang="0">
                  <a:pos x="174" y="64"/>
                </a:cxn>
                <a:cxn ang="0">
                  <a:pos x="175" y="60"/>
                </a:cxn>
                <a:cxn ang="0">
                  <a:pos x="190" y="65"/>
                </a:cxn>
                <a:cxn ang="0">
                  <a:pos x="193" y="69"/>
                </a:cxn>
                <a:cxn ang="0">
                  <a:pos x="213" y="71"/>
                </a:cxn>
                <a:cxn ang="0">
                  <a:pos x="208" y="72"/>
                </a:cxn>
                <a:cxn ang="0">
                  <a:pos x="217" y="79"/>
                </a:cxn>
                <a:cxn ang="0">
                  <a:pos x="207" y="81"/>
                </a:cxn>
                <a:cxn ang="0">
                  <a:pos x="210" y="97"/>
                </a:cxn>
                <a:cxn ang="0">
                  <a:pos x="201" y="83"/>
                </a:cxn>
                <a:cxn ang="0">
                  <a:pos x="193" y="84"/>
                </a:cxn>
                <a:cxn ang="0">
                  <a:pos x="179" y="98"/>
                </a:cxn>
                <a:cxn ang="0">
                  <a:pos x="183" y="96"/>
                </a:cxn>
                <a:cxn ang="0">
                  <a:pos x="190" y="103"/>
                </a:cxn>
                <a:cxn ang="0">
                  <a:pos x="203" y="104"/>
                </a:cxn>
                <a:cxn ang="0">
                  <a:pos x="208" y="109"/>
                </a:cxn>
                <a:cxn ang="0">
                  <a:pos x="216" y="113"/>
                </a:cxn>
                <a:cxn ang="0">
                  <a:pos x="227" y="135"/>
                </a:cxn>
                <a:cxn ang="0">
                  <a:pos x="211" y="151"/>
                </a:cxn>
                <a:cxn ang="0">
                  <a:pos x="184" y="138"/>
                </a:cxn>
                <a:cxn ang="0">
                  <a:pos x="164" y="133"/>
                </a:cxn>
                <a:cxn ang="0">
                  <a:pos x="169" y="130"/>
                </a:cxn>
                <a:cxn ang="0">
                  <a:pos x="149" y="123"/>
                </a:cxn>
                <a:cxn ang="0">
                  <a:pos x="146" y="101"/>
                </a:cxn>
                <a:cxn ang="0">
                  <a:pos x="162" y="87"/>
                </a:cxn>
                <a:cxn ang="0">
                  <a:pos x="144" y="80"/>
                </a:cxn>
                <a:cxn ang="0">
                  <a:pos x="124" y="66"/>
                </a:cxn>
                <a:cxn ang="0">
                  <a:pos x="118" y="65"/>
                </a:cxn>
                <a:cxn ang="0">
                  <a:pos x="107" y="60"/>
                </a:cxn>
                <a:cxn ang="0">
                  <a:pos x="101" y="55"/>
                </a:cxn>
                <a:cxn ang="0">
                  <a:pos x="90" y="48"/>
                </a:cxn>
                <a:cxn ang="0">
                  <a:pos x="76" y="38"/>
                </a:cxn>
                <a:cxn ang="0">
                  <a:pos x="65" y="49"/>
                </a:cxn>
                <a:cxn ang="0">
                  <a:pos x="58" y="50"/>
                </a:cxn>
                <a:cxn ang="0">
                  <a:pos x="21" y="43"/>
                </a:cxn>
                <a:cxn ang="0">
                  <a:pos x="5" y="18"/>
                </a:cxn>
              </a:cxnLst>
              <a:rect l="0" t="0" r="r" b="b"/>
              <a:pathLst>
                <a:path w="227" h="151">
                  <a:moveTo>
                    <a:pt x="184" y="67"/>
                  </a:moveTo>
                  <a:lnTo>
                    <a:pt x="184" y="67"/>
                  </a:lnTo>
                  <a:lnTo>
                    <a:pt x="185" y="68"/>
                  </a:lnTo>
                  <a:lnTo>
                    <a:pt x="187" y="68"/>
                  </a:lnTo>
                  <a:lnTo>
                    <a:pt x="189" y="67"/>
                  </a:lnTo>
                  <a:lnTo>
                    <a:pt x="187" y="67"/>
                  </a:lnTo>
                  <a:lnTo>
                    <a:pt x="186" y="67"/>
                  </a:lnTo>
                  <a:lnTo>
                    <a:pt x="184" y="67"/>
                  </a:lnTo>
                  <a:close/>
                  <a:moveTo>
                    <a:pt x="20" y="0"/>
                  </a:moveTo>
                  <a:lnTo>
                    <a:pt x="23" y="0"/>
                  </a:lnTo>
                  <a:lnTo>
                    <a:pt x="24" y="0"/>
                  </a:lnTo>
                  <a:lnTo>
                    <a:pt x="25" y="1"/>
                  </a:lnTo>
                  <a:lnTo>
                    <a:pt x="25" y="2"/>
                  </a:lnTo>
                  <a:lnTo>
                    <a:pt x="24" y="5"/>
                  </a:lnTo>
                  <a:lnTo>
                    <a:pt x="19" y="10"/>
                  </a:lnTo>
                  <a:lnTo>
                    <a:pt x="18" y="13"/>
                  </a:lnTo>
                  <a:lnTo>
                    <a:pt x="18" y="18"/>
                  </a:lnTo>
                  <a:lnTo>
                    <a:pt x="21" y="23"/>
                  </a:lnTo>
                  <a:lnTo>
                    <a:pt x="24" y="28"/>
                  </a:lnTo>
                  <a:lnTo>
                    <a:pt x="29" y="33"/>
                  </a:lnTo>
                  <a:lnTo>
                    <a:pt x="33" y="35"/>
                  </a:lnTo>
                  <a:lnTo>
                    <a:pt x="33" y="35"/>
                  </a:lnTo>
                  <a:lnTo>
                    <a:pt x="34" y="34"/>
                  </a:lnTo>
                  <a:lnTo>
                    <a:pt x="34" y="33"/>
                  </a:lnTo>
                  <a:lnTo>
                    <a:pt x="34" y="32"/>
                  </a:lnTo>
                  <a:lnTo>
                    <a:pt x="34" y="30"/>
                  </a:lnTo>
                  <a:lnTo>
                    <a:pt x="34" y="29"/>
                  </a:lnTo>
                  <a:lnTo>
                    <a:pt x="33" y="28"/>
                  </a:lnTo>
                  <a:lnTo>
                    <a:pt x="32" y="27"/>
                  </a:lnTo>
                  <a:lnTo>
                    <a:pt x="29" y="26"/>
                  </a:lnTo>
                  <a:lnTo>
                    <a:pt x="23" y="24"/>
                  </a:lnTo>
                  <a:lnTo>
                    <a:pt x="21" y="22"/>
                  </a:lnTo>
                  <a:lnTo>
                    <a:pt x="20" y="20"/>
                  </a:lnTo>
                  <a:lnTo>
                    <a:pt x="20" y="16"/>
                  </a:lnTo>
                  <a:lnTo>
                    <a:pt x="23" y="13"/>
                  </a:lnTo>
                  <a:lnTo>
                    <a:pt x="25" y="12"/>
                  </a:lnTo>
                  <a:lnTo>
                    <a:pt x="27" y="13"/>
                  </a:lnTo>
                  <a:lnTo>
                    <a:pt x="29" y="14"/>
                  </a:lnTo>
                  <a:lnTo>
                    <a:pt x="31" y="14"/>
                  </a:lnTo>
                  <a:lnTo>
                    <a:pt x="33" y="14"/>
                  </a:lnTo>
                  <a:lnTo>
                    <a:pt x="36" y="11"/>
                  </a:lnTo>
                  <a:lnTo>
                    <a:pt x="37" y="8"/>
                  </a:lnTo>
                  <a:lnTo>
                    <a:pt x="38" y="5"/>
                  </a:lnTo>
                  <a:lnTo>
                    <a:pt x="40" y="1"/>
                  </a:lnTo>
                  <a:lnTo>
                    <a:pt x="42" y="1"/>
                  </a:lnTo>
                  <a:lnTo>
                    <a:pt x="45" y="2"/>
                  </a:lnTo>
                  <a:lnTo>
                    <a:pt x="48" y="4"/>
                  </a:lnTo>
                  <a:lnTo>
                    <a:pt x="51" y="8"/>
                  </a:lnTo>
                  <a:lnTo>
                    <a:pt x="54" y="12"/>
                  </a:lnTo>
                  <a:lnTo>
                    <a:pt x="54" y="16"/>
                  </a:lnTo>
                  <a:lnTo>
                    <a:pt x="53" y="20"/>
                  </a:lnTo>
                  <a:lnTo>
                    <a:pt x="54" y="24"/>
                  </a:lnTo>
                  <a:lnTo>
                    <a:pt x="54" y="23"/>
                  </a:lnTo>
                  <a:lnTo>
                    <a:pt x="54" y="21"/>
                  </a:lnTo>
                  <a:lnTo>
                    <a:pt x="55" y="19"/>
                  </a:lnTo>
                  <a:lnTo>
                    <a:pt x="56" y="18"/>
                  </a:lnTo>
                  <a:lnTo>
                    <a:pt x="57" y="18"/>
                  </a:lnTo>
                  <a:lnTo>
                    <a:pt x="58" y="19"/>
                  </a:lnTo>
                  <a:lnTo>
                    <a:pt x="59" y="19"/>
                  </a:lnTo>
                  <a:lnTo>
                    <a:pt x="60" y="20"/>
                  </a:lnTo>
                  <a:lnTo>
                    <a:pt x="60" y="20"/>
                  </a:lnTo>
                  <a:lnTo>
                    <a:pt x="65" y="16"/>
                  </a:lnTo>
                  <a:lnTo>
                    <a:pt x="69" y="12"/>
                  </a:lnTo>
                  <a:lnTo>
                    <a:pt x="72" y="10"/>
                  </a:lnTo>
                  <a:lnTo>
                    <a:pt x="70" y="10"/>
                  </a:lnTo>
                  <a:lnTo>
                    <a:pt x="69" y="9"/>
                  </a:lnTo>
                  <a:lnTo>
                    <a:pt x="68" y="9"/>
                  </a:lnTo>
                  <a:lnTo>
                    <a:pt x="67" y="9"/>
                  </a:lnTo>
                  <a:lnTo>
                    <a:pt x="59" y="6"/>
                  </a:lnTo>
                  <a:lnTo>
                    <a:pt x="54" y="3"/>
                  </a:lnTo>
                  <a:lnTo>
                    <a:pt x="50" y="2"/>
                  </a:lnTo>
                  <a:lnTo>
                    <a:pt x="48" y="1"/>
                  </a:lnTo>
                  <a:lnTo>
                    <a:pt x="47" y="0"/>
                  </a:lnTo>
                  <a:lnTo>
                    <a:pt x="61" y="4"/>
                  </a:lnTo>
                  <a:lnTo>
                    <a:pt x="75" y="9"/>
                  </a:lnTo>
                  <a:lnTo>
                    <a:pt x="77" y="9"/>
                  </a:lnTo>
                  <a:lnTo>
                    <a:pt x="81" y="11"/>
                  </a:lnTo>
                  <a:lnTo>
                    <a:pt x="85" y="15"/>
                  </a:lnTo>
                  <a:lnTo>
                    <a:pt x="88" y="18"/>
                  </a:lnTo>
                  <a:lnTo>
                    <a:pt x="90" y="25"/>
                  </a:lnTo>
                  <a:lnTo>
                    <a:pt x="92" y="28"/>
                  </a:lnTo>
                  <a:lnTo>
                    <a:pt x="95" y="30"/>
                  </a:lnTo>
                  <a:lnTo>
                    <a:pt x="99" y="31"/>
                  </a:lnTo>
                  <a:lnTo>
                    <a:pt x="103" y="30"/>
                  </a:lnTo>
                  <a:lnTo>
                    <a:pt x="104" y="28"/>
                  </a:lnTo>
                  <a:lnTo>
                    <a:pt x="105" y="23"/>
                  </a:lnTo>
                  <a:lnTo>
                    <a:pt x="106" y="21"/>
                  </a:lnTo>
                  <a:lnTo>
                    <a:pt x="107" y="21"/>
                  </a:lnTo>
                  <a:lnTo>
                    <a:pt x="108" y="22"/>
                  </a:lnTo>
                  <a:lnTo>
                    <a:pt x="109" y="25"/>
                  </a:lnTo>
                  <a:lnTo>
                    <a:pt x="109" y="28"/>
                  </a:lnTo>
                  <a:lnTo>
                    <a:pt x="109" y="32"/>
                  </a:lnTo>
                  <a:lnTo>
                    <a:pt x="110" y="35"/>
                  </a:lnTo>
                  <a:lnTo>
                    <a:pt x="112" y="38"/>
                  </a:lnTo>
                  <a:lnTo>
                    <a:pt x="114" y="41"/>
                  </a:lnTo>
                  <a:lnTo>
                    <a:pt x="117" y="41"/>
                  </a:lnTo>
                  <a:lnTo>
                    <a:pt x="121" y="40"/>
                  </a:lnTo>
                  <a:lnTo>
                    <a:pt x="122" y="39"/>
                  </a:lnTo>
                  <a:lnTo>
                    <a:pt x="122" y="34"/>
                  </a:lnTo>
                  <a:lnTo>
                    <a:pt x="122" y="31"/>
                  </a:lnTo>
                  <a:lnTo>
                    <a:pt x="122" y="28"/>
                  </a:lnTo>
                  <a:lnTo>
                    <a:pt x="124" y="27"/>
                  </a:lnTo>
                  <a:lnTo>
                    <a:pt x="127" y="28"/>
                  </a:lnTo>
                  <a:lnTo>
                    <a:pt x="131" y="30"/>
                  </a:lnTo>
                  <a:lnTo>
                    <a:pt x="134" y="34"/>
                  </a:lnTo>
                  <a:lnTo>
                    <a:pt x="135" y="38"/>
                  </a:lnTo>
                  <a:lnTo>
                    <a:pt x="135" y="41"/>
                  </a:lnTo>
                  <a:lnTo>
                    <a:pt x="134" y="42"/>
                  </a:lnTo>
                  <a:lnTo>
                    <a:pt x="133" y="43"/>
                  </a:lnTo>
                  <a:lnTo>
                    <a:pt x="133" y="44"/>
                  </a:lnTo>
                  <a:lnTo>
                    <a:pt x="133" y="44"/>
                  </a:lnTo>
                  <a:lnTo>
                    <a:pt x="133" y="45"/>
                  </a:lnTo>
                  <a:lnTo>
                    <a:pt x="137" y="45"/>
                  </a:lnTo>
                  <a:lnTo>
                    <a:pt x="140" y="44"/>
                  </a:lnTo>
                  <a:lnTo>
                    <a:pt x="144" y="42"/>
                  </a:lnTo>
                  <a:lnTo>
                    <a:pt x="148" y="42"/>
                  </a:lnTo>
                  <a:lnTo>
                    <a:pt x="150" y="43"/>
                  </a:lnTo>
                  <a:lnTo>
                    <a:pt x="151" y="44"/>
                  </a:lnTo>
                  <a:lnTo>
                    <a:pt x="149" y="47"/>
                  </a:lnTo>
                  <a:lnTo>
                    <a:pt x="144" y="51"/>
                  </a:lnTo>
                  <a:lnTo>
                    <a:pt x="142" y="53"/>
                  </a:lnTo>
                  <a:lnTo>
                    <a:pt x="144" y="54"/>
                  </a:lnTo>
                  <a:lnTo>
                    <a:pt x="145" y="55"/>
                  </a:lnTo>
                  <a:lnTo>
                    <a:pt x="150" y="54"/>
                  </a:lnTo>
                  <a:lnTo>
                    <a:pt x="152" y="54"/>
                  </a:lnTo>
                  <a:lnTo>
                    <a:pt x="155" y="55"/>
                  </a:lnTo>
                  <a:lnTo>
                    <a:pt x="158" y="56"/>
                  </a:lnTo>
                  <a:lnTo>
                    <a:pt x="161" y="58"/>
                  </a:lnTo>
                  <a:lnTo>
                    <a:pt x="170" y="64"/>
                  </a:lnTo>
                  <a:lnTo>
                    <a:pt x="172" y="65"/>
                  </a:lnTo>
                  <a:lnTo>
                    <a:pt x="172" y="65"/>
                  </a:lnTo>
                  <a:lnTo>
                    <a:pt x="173" y="65"/>
                  </a:lnTo>
                  <a:lnTo>
                    <a:pt x="174" y="66"/>
                  </a:lnTo>
                  <a:lnTo>
                    <a:pt x="174" y="65"/>
                  </a:lnTo>
                  <a:lnTo>
                    <a:pt x="174" y="64"/>
                  </a:lnTo>
                  <a:lnTo>
                    <a:pt x="174" y="63"/>
                  </a:lnTo>
                  <a:lnTo>
                    <a:pt x="173" y="62"/>
                  </a:lnTo>
                  <a:lnTo>
                    <a:pt x="172" y="61"/>
                  </a:lnTo>
                  <a:lnTo>
                    <a:pt x="173" y="61"/>
                  </a:lnTo>
                  <a:lnTo>
                    <a:pt x="175" y="60"/>
                  </a:lnTo>
                  <a:lnTo>
                    <a:pt x="178" y="60"/>
                  </a:lnTo>
                  <a:lnTo>
                    <a:pt x="181" y="61"/>
                  </a:lnTo>
                  <a:lnTo>
                    <a:pt x="182" y="61"/>
                  </a:lnTo>
                  <a:lnTo>
                    <a:pt x="185" y="62"/>
                  </a:lnTo>
                  <a:lnTo>
                    <a:pt x="190" y="65"/>
                  </a:lnTo>
                  <a:lnTo>
                    <a:pt x="191" y="67"/>
                  </a:lnTo>
                  <a:lnTo>
                    <a:pt x="190" y="67"/>
                  </a:lnTo>
                  <a:lnTo>
                    <a:pt x="192" y="67"/>
                  </a:lnTo>
                  <a:lnTo>
                    <a:pt x="193" y="68"/>
                  </a:lnTo>
                  <a:lnTo>
                    <a:pt x="193" y="69"/>
                  </a:lnTo>
                  <a:lnTo>
                    <a:pt x="194" y="70"/>
                  </a:lnTo>
                  <a:lnTo>
                    <a:pt x="196" y="70"/>
                  </a:lnTo>
                  <a:lnTo>
                    <a:pt x="199" y="69"/>
                  </a:lnTo>
                  <a:lnTo>
                    <a:pt x="207" y="69"/>
                  </a:lnTo>
                  <a:lnTo>
                    <a:pt x="213" y="71"/>
                  </a:lnTo>
                  <a:lnTo>
                    <a:pt x="213" y="71"/>
                  </a:lnTo>
                  <a:lnTo>
                    <a:pt x="209" y="71"/>
                  </a:lnTo>
                  <a:lnTo>
                    <a:pt x="208" y="72"/>
                  </a:lnTo>
                  <a:lnTo>
                    <a:pt x="208" y="72"/>
                  </a:lnTo>
                  <a:lnTo>
                    <a:pt x="208" y="72"/>
                  </a:lnTo>
                  <a:lnTo>
                    <a:pt x="209" y="74"/>
                  </a:lnTo>
                  <a:lnTo>
                    <a:pt x="211" y="74"/>
                  </a:lnTo>
                  <a:lnTo>
                    <a:pt x="214" y="75"/>
                  </a:lnTo>
                  <a:lnTo>
                    <a:pt x="217" y="77"/>
                  </a:lnTo>
                  <a:lnTo>
                    <a:pt x="217" y="79"/>
                  </a:lnTo>
                  <a:lnTo>
                    <a:pt x="216" y="81"/>
                  </a:lnTo>
                  <a:lnTo>
                    <a:pt x="214" y="81"/>
                  </a:lnTo>
                  <a:lnTo>
                    <a:pt x="210" y="80"/>
                  </a:lnTo>
                  <a:lnTo>
                    <a:pt x="208" y="80"/>
                  </a:lnTo>
                  <a:lnTo>
                    <a:pt x="207" y="81"/>
                  </a:lnTo>
                  <a:lnTo>
                    <a:pt x="208" y="86"/>
                  </a:lnTo>
                  <a:lnTo>
                    <a:pt x="210" y="91"/>
                  </a:lnTo>
                  <a:lnTo>
                    <a:pt x="211" y="95"/>
                  </a:lnTo>
                  <a:lnTo>
                    <a:pt x="211" y="96"/>
                  </a:lnTo>
                  <a:lnTo>
                    <a:pt x="210" y="97"/>
                  </a:lnTo>
                  <a:lnTo>
                    <a:pt x="210" y="97"/>
                  </a:lnTo>
                  <a:lnTo>
                    <a:pt x="209" y="97"/>
                  </a:lnTo>
                  <a:lnTo>
                    <a:pt x="206" y="93"/>
                  </a:lnTo>
                  <a:lnTo>
                    <a:pt x="204" y="88"/>
                  </a:lnTo>
                  <a:lnTo>
                    <a:pt x="201" y="83"/>
                  </a:lnTo>
                  <a:lnTo>
                    <a:pt x="197" y="80"/>
                  </a:lnTo>
                  <a:lnTo>
                    <a:pt x="195" y="80"/>
                  </a:lnTo>
                  <a:lnTo>
                    <a:pt x="194" y="81"/>
                  </a:lnTo>
                  <a:lnTo>
                    <a:pt x="193" y="82"/>
                  </a:lnTo>
                  <a:lnTo>
                    <a:pt x="193" y="84"/>
                  </a:lnTo>
                  <a:lnTo>
                    <a:pt x="192" y="85"/>
                  </a:lnTo>
                  <a:lnTo>
                    <a:pt x="191" y="87"/>
                  </a:lnTo>
                  <a:lnTo>
                    <a:pt x="190" y="88"/>
                  </a:lnTo>
                  <a:lnTo>
                    <a:pt x="185" y="93"/>
                  </a:lnTo>
                  <a:lnTo>
                    <a:pt x="179" y="98"/>
                  </a:lnTo>
                  <a:lnTo>
                    <a:pt x="180" y="98"/>
                  </a:lnTo>
                  <a:lnTo>
                    <a:pt x="181" y="97"/>
                  </a:lnTo>
                  <a:lnTo>
                    <a:pt x="181" y="97"/>
                  </a:lnTo>
                  <a:lnTo>
                    <a:pt x="182" y="96"/>
                  </a:lnTo>
                  <a:lnTo>
                    <a:pt x="183" y="96"/>
                  </a:lnTo>
                  <a:lnTo>
                    <a:pt x="185" y="97"/>
                  </a:lnTo>
                  <a:lnTo>
                    <a:pt x="186" y="98"/>
                  </a:lnTo>
                  <a:lnTo>
                    <a:pt x="187" y="100"/>
                  </a:lnTo>
                  <a:lnTo>
                    <a:pt x="189" y="101"/>
                  </a:lnTo>
                  <a:lnTo>
                    <a:pt x="190" y="103"/>
                  </a:lnTo>
                  <a:lnTo>
                    <a:pt x="192" y="105"/>
                  </a:lnTo>
                  <a:lnTo>
                    <a:pt x="195" y="106"/>
                  </a:lnTo>
                  <a:lnTo>
                    <a:pt x="197" y="107"/>
                  </a:lnTo>
                  <a:lnTo>
                    <a:pt x="199" y="106"/>
                  </a:lnTo>
                  <a:lnTo>
                    <a:pt x="203" y="104"/>
                  </a:lnTo>
                  <a:lnTo>
                    <a:pt x="204" y="103"/>
                  </a:lnTo>
                  <a:lnTo>
                    <a:pt x="206" y="104"/>
                  </a:lnTo>
                  <a:lnTo>
                    <a:pt x="209" y="108"/>
                  </a:lnTo>
                  <a:lnTo>
                    <a:pt x="209" y="109"/>
                  </a:lnTo>
                  <a:lnTo>
                    <a:pt x="208" y="109"/>
                  </a:lnTo>
                  <a:lnTo>
                    <a:pt x="206" y="111"/>
                  </a:lnTo>
                  <a:lnTo>
                    <a:pt x="207" y="111"/>
                  </a:lnTo>
                  <a:lnTo>
                    <a:pt x="210" y="112"/>
                  </a:lnTo>
                  <a:lnTo>
                    <a:pt x="213" y="112"/>
                  </a:lnTo>
                  <a:lnTo>
                    <a:pt x="216" y="113"/>
                  </a:lnTo>
                  <a:lnTo>
                    <a:pt x="219" y="117"/>
                  </a:lnTo>
                  <a:lnTo>
                    <a:pt x="222" y="120"/>
                  </a:lnTo>
                  <a:lnTo>
                    <a:pt x="225" y="125"/>
                  </a:lnTo>
                  <a:lnTo>
                    <a:pt x="227" y="130"/>
                  </a:lnTo>
                  <a:lnTo>
                    <a:pt x="227" y="135"/>
                  </a:lnTo>
                  <a:lnTo>
                    <a:pt x="227" y="140"/>
                  </a:lnTo>
                  <a:lnTo>
                    <a:pt x="225" y="145"/>
                  </a:lnTo>
                  <a:lnTo>
                    <a:pt x="221" y="148"/>
                  </a:lnTo>
                  <a:lnTo>
                    <a:pt x="216" y="151"/>
                  </a:lnTo>
                  <a:lnTo>
                    <a:pt x="211" y="151"/>
                  </a:lnTo>
                  <a:lnTo>
                    <a:pt x="207" y="150"/>
                  </a:lnTo>
                  <a:lnTo>
                    <a:pt x="203" y="147"/>
                  </a:lnTo>
                  <a:lnTo>
                    <a:pt x="195" y="142"/>
                  </a:lnTo>
                  <a:lnTo>
                    <a:pt x="191" y="140"/>
                  </a:lnTo>
                  <a:lnTo>
                    <a:pt x="184" y="138"/>
                  </a:lnTo>
                  <a:lnTo>
                    <a:pt x="178" y="137"/>
                  </a:lnTo>
                  <a:lnTo>
                    <a:pt x="170" y="136"/>
                  </a:lnTo>
                  <a:lnTo>
                    <a:pt x="164" y="134"/>
                  </a:lnTo>
                  <a:lnTo>
                    <a:pt x="164" y="134"/>
                  </a:lnTo>
                  <a:lnTo>
                    <a:pt x="164" y="133"/>
                  </a:lnTo>
                  <a:lnTo>
                    <a:pt x="165" y="133"/>
                  </a:lnTo>
                  <a:lnTo>
                    <a:pt x="168" y="132"/>
                  </a:lnTo>
                  <a:lnTo>
                    <a:pt x="170" y="131"/>
                  </a:lnTo>
                  <a:lnTo>
                    <a:pt x="170" y="131"/>
                  </a:lnTo>
                  <a:lnTo>
                    <a:pt x="169" y="130"/>
                  </a:lnTo>
                  <a:lnTo>
                    <a:pt x="165" y="129"/>
                  </a:lnTo>
                  <a:lnTo>
                    <a:pt x="161" y="127"/>
                  </a:lnTo>
                  <a:lnTo>
                    <a:pt x="156" y="125"/>
                  </a:lnTo>
                  <a:lnTo>
                    <a:pt x="152" y="124"/>
                  </a:lnTo>
                  <a:lnTo>
                    <a:pt x="149" y="123"/>
                  </a:lnTo>
                  <a:lnTo>
                    <a:pt x="132" y="118"/>
                  </a:lnTo>
                  <a:lnTo>
                    <a:pt x="135" y="115"/>
                  </a:lnTo>
                  <a:lnTo>
                    <a:pt x="137" y="110"/>
                  </a:lnTo>
                  <a:lnTo>
                    <a:pt x="140" y="106"/>
                  </a:lnTo>
                  <a:lnTo>
                    <a:pt x="146" y="101"/>
                  </a:lnTo>
                  <a:lnTo>
                    <a:pt x="153" y="96"/>
                  </a:lnTo>
                  <a:lnTo>
                    <a:pt x="155" y="94"/>
                  </a:lnTo>
                  <a:lnTo>
                    <a:pt x="159" y="92"/>
                  </a:lnTo>
                  <a:lnTo>
                    <a:pt x="161" y="90"/>
                  </a:lnTo>
                  <a:lnTo>
                    <a:pt x="162" y="87"/>
                  </a:lnTo>
                  <a:lnTo>
                    <a:pt x="162" y="84"/>
                  </a:lnTo>
                  <a:lnTo>
                    <a:pt x="160" y="82"/>
                  </a:lnTo>
                  <a:lnTo>
                    <a:pt x="157" y="81"/>
                  </a:lnTo>
                  <a:lnTo>
                    <a:pt x="153" y="81"/>
                  </a:lnTo>
                  <a:lnTo>
                    <a:pt x="144" y="80"/>
                  </a:lnTo>
                  <a:lnTo>
                    <a:pt x="139" y="79"/>
                  </a:lnTo>
                  <a:lnTo>
                    <a:pt x="136" y="78"/>
                  </a:lnTo>
                  <a:lnTo>
                    <a:pt x="132" y="75"/>
                  </a:lnTo>
                  <a:lnTo>
                    <a:pt x="128" y="70"/>
                  </a:lnTo>
                  <a:lnTo>
                    <a:pt x="124" y="66"/>
                  </a:lnTo>
                  <a:lnTo>
                    <a:pt x="123" y="65"/>
                  </a:lnTo>
                  <a:lnTo>
                    <a:pt x="122" y="65"/>
                  </a:lnTo>
                  <a:lnTo>
                    <a:pt x="120" y="66"/>
                  </a:lnTo>
                  <a:lnTo>
                    <a:pt x="119" y="66"/>
                  </a:lnTo>
                  <a:lnTo>
                    <a:pt x="118" y="65"/>
                  </a:lnTo>
                  <a:lnTo>
                    <a:pt x="117" y="65"/>
                  </a:lnTo>
                  <a:lnTo>
                    <a:pt x="117" y="62"/>
                  </a:lnTo>
                  <a:lnTo>
                    <a:pt x="116" y="61"/>
                  </a:lnTo>
                  <a:lnTo>
                    <a:pt x="113" y="60"/>
                  </a:lnTo>
                  <a:lnTo>
                    <a:pt x="107" y="60"/>
                  </a:lnTo>
                  <a:lnTo>
                    <a:pt x="106" y="59"/>
                  </a:lnTo>
                  <a:lnTo>
                    <a:pt x="105" y="58"/>
                  </a:lnTo>
                  <a:lnTo>
                    <a:pt x="103" y="57"/>
                  </a:lnTo>
                  <a:lnTo>
                    <a:pt x="102" y="56"/>
                  </a:lnTo>
                  <a:lnTo>
                    <a:pt x="101" y="55"/>
                  </a:lnTo>
                  <a:lnTo>
                    <a:pt x="96" y="53"/>
                  </a:lnTo>
                  <a:lnTo>
                    <a:pt x="92" y="51"/>
                  </a:lnTo>
                  <a:lnTo>
                    <a:pt x="91" y="50"/>
                  </a:lnTo>
                  <a:lnTo>
                    <a:pt x="90" y="50"/>
                  </a:lnTo>
                  <a:lnTo>
                    <a:pt x="90" y="48"/>
                  </a:lnTo>
                  <a:lnTo>
                    <a:pt x="89" y="48"/>
                  </a:lnTo>
                  <a:lnTo>
                    <a:pt x="88" y="47"/>
                  </a:lnTo>
                  <a:lnTo>
                    <a:pt x="83" y="43"/>
                  </a:lnTo>
                  <a:lnTo>
                    <a:pt x="80" y="40"/>
                  </a:lnTo>
                  <a:lnTo>
                    <a:pt x="76" y="38"/>
                  </a:lnTo>
                  <a:lnTo>
                    <a:pt x="71" y="38"/>
                  </a:lnTo>
                  <a:lnTo>
                    <a:pt x="68" y="40"/>
                  </a:lnTo>
                  <a:lnTo>
                    <a:pt x="67" y="42"/>
                  </a:lnTo>
                  <a:lnTo>
                    <a:pt x="66" y="46"/>
                  </a:lnTo>
                  <a:lnTo>
                    <a:pt x="65" y="49"/>
                  </a:lnTo>
                  <a:lnTo>
                    <a:pt x="63" y="52"/>
                  </a:lnTo>
                  <a:lnTo>
                    <a:pt x="63" y="52"/>
                  </a:lnTo>
                  <a:lnTo>
                    <a:pt x="62" y="52"/>
                  </a:lnTo>
                  <a:lnTo>
                    <a:pt x="59" y="51"/>
                  </a:lnTo>
                  <a:lnTo>
                    <a:pt x="58" y="50"/>
                  </a:lnTo>
                  <a:lnTo>
                    <a:pt x="58" y="51"/>
                  </a:lnTo>
                  <a:lnTo>
                    <a:pt x="56" y="52"/>
                  </a:lnTo>
                  <a:lnTo>
                    <a:pt x="55" y="52"/>
                  </a:lnTo>
                  <a:lnTo>
                    <a:pt x="38" y="48"/>
                  </a:lnTo>
                  <a:lnTo>
                    <a:pt x="21" y="43"/>
                  </a:lnTo>
                  <a:lnTo>
                    <a:pt x="4" y="37"/>
                  </a:lnTo>
                  <a:lnTo>
                    <a:pt x="1" y="35"/>
                  </a:lnTo>
                  <a:lnTo>
                    <a:pt x="0" y="31"/>
                  </a:lnTo>
                  <a:lnTo>
                    <a:pt x="0" y="27"/>
                  </a:lnTo>
                  <a:lnTo>
                    <a:pt x="5" y="18"/>
                  </a:lnTo>
                  <a:lnTo>
                    <a:pt x="11" y="9"/>
                  </a:lnTo>
                  <a:lnTo>
                    <a:pt x="18" y="1"/>
                  </a:lnTo>
                  <a:lnTo>
                    <a:pt x="20"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57" name="Freeform 131"/>
            <p:cNvSpPr>
              <a:spLocks/>
            </p:cNvSpPr>
            <p:nvPr/>
          </p:nvSpPr>
          <p:spPr bwMode="auto">
            <a:xfrm>
              <a:off x="2468202" y="2903509"/>
              <a:ext cx="7241" cy="2896"/>
            </a:xfrm>
            <a:custGeom>
              <a:avLst/>
              <a:gdLst/>
              <a:ahLst/>
              <a:cxnLst>
                <a:cxn ang="0">
                  <a:pos x="0" y="0"/>
                </a:cxn>
                <a:cxn ang="0">
                  <a:pos x="5" y="1"/>
                </a:cxn>
                <a:cxn ang="0">
                  <a:pos x="4" y="2"/>
                </a:cxn>
                <a:cxn ang="0">
                  <a:pos x="3" y="2"/>
                </a:cxn>
                <a:cxn ang="0">
                  <a:pos x="1" y="2"/>
                </a:cxn>
                <a:cxn ang="0">
                  <a:pos x="1" y="1"/>
                </a:cxn>
                <a:cxn ang="0">
                  <a:pos x="0" y="1"/>
                </a:cxn>
                <a:cxn ang="0">
                  <a:pos x="0" y="0"/>
                </a:cxn>
              </a:cxnLst>
              <a:rect l="0" t="0" r="r" b="b"/>
              <a:pathLst>
                <a:path w="5" h="2">
                  <a:moveTo>
                    <a:pt x="0" y="0"/>
                  </a:moveTo>
                  <a:lnTo>
                    <a:pt x="5" y="1"/>
                  </a:lnTo>
                  <a:lnTo>
                    <a:pt x="4" y="2"/>
                  </a:lnTo>
                  <a:lnTo>
                    <a:pt x="3" y="2"/>
                  </a:lnTo>
                  <a:lnTo>
                    <a:pt x="1" y="2"/>
                  </a:lnTo>
                  <a:lnTo>
                    <a:pt x="1" y="1"/>
                  </a:lnTo>
                  <a:lnTo>
                    <a:pt x="0" y="1"/>
                  </a:lnTo>
                  <a:lnTo>
                    <a:pt x="0"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58" name="Freeform 132"/>
            <p:cNvSpPr>
              <a:spLocks/>
            </p:cNvSpPr>
            <p:nvPr/>
          </p:nvSpPr>
          <p:spPr bwMode="auto">
            <a:xfrm>
              <a:off x="2442135" y="2891924"/>
              <a:ext cx="26066" cy="11585"/>
            </a:xfrm>
            <a:custGeom>
              <a:avLst/>
              <a:gdLst/>
              <a:ahLst/>
              <a:cxnLst>
                <a:cxn ang="0">
                  <a:pos x="1" y="0"/>
                </a:cxn>
                <a:cxn ang="0">
                  <a:pos x="4" y="0"/>
                </a:cxn>
                <a:cxn ang="0">
                  <a:pos x="8" y="1"/>
                </a:cxn>
                <a:cxn ang="0">
                  <a:pos x="12" y="2"/>
                </a:cxn>
                <a:cxn ang="0">
                  <a:pos x="15" y="3"/>
                </a:cxn>
                <a:cxn ang="0">
                  <a:pos x="16" y="3"/>
                </a:cxn>
                <a:cxn ang="0">
                  <a:pos x="17" y="4"/>
                </a:cxn>
                <a:cxn ang="0">
                  <a:pos x="18" y="8"/>
                </a:cxn>
                <a:cxn ang="0">
                  <a:pos x="1" y="1"/>
                </a:cxn>
                <a:cxn ang="0">
                  <a:pos x="0" y="0"/>
                </a:cxn>
                <a:cxn ang="0">
                  <a:pos x="1" y="0"/>
                </a:cxn>
              </a:cxnLst>
              <a:rect l="0" t="0" r="r" b="b"/>
              <a:pathLst>
                <a:path w="18" h="8">
                  <a:moveTo>
                    <a:pt x="1" y="0"/>
                  </a:moveTo>
                  <a:lnTo>
                    <a:pt x="4" y="0"/>
                  </a:lnTo>
                  <a:lnTo>
                    <a:pt x="8" y="1"/>
                  </a:lnTo>
                  <a:lnTo>
                    <a:pt x="12" y="2"/>
                  </a:lnTo>
                  <a:lnTo>
                    <a:pt x="15" y="3"/>
                  </a:lnTo>
                  <a:lnTo>
                    <a:pt x="16" y="3"/>
                  </a:lnTo>
                  <a:lnTo>
                    <a:pt x="17" y="4"/>
                  </a:lnTo>
                  <a:lnTo>
                    <a:pt x="18" y="8"/>
                  </a:lnTo>
                  <a:lnTo>
                    <a:pt x="1" y="1"/>
                  </a:lnTo>
                  <a:lnTo>
                    <a:pt x="0" y="0"/>
                  </a:lnTo>
                  <a:lnTo>
                    <a:pt x="1"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59" name="Freeform 133"/>
            <p:cNvSpPr>
              <a:spLocks noEditPoints="1"/>
            </p:cNvSpPr>
            <p:nvPr/>
          </p:nvSpPr>
          <p:spPr bwMode="auto">
            <a:xfrm>
              <a:off x="2817199" y="2683394"/>
              <a:ext cx="76751" cy="56477"/>
            </a:xfrm>
            <a:custGeom>
              <a:avLst/>
              <a:gdLst/>
              <a:ahLst/>
              <a:cxnLst>
                <a:cxn ang="0">
                  <a:pos x="22" y="26"/>
                </a:cxn>
                <a:cxn ang="0">
                  <a:pos x="23" y="26"/>
                </a:cxn>
                <a:cxn ang="0">
                  <a:pos x="22" y="26"/>
                </a:cxn>
                <a:cxn ang="0">
                  <a:pos x="8" y="0"/>
                </a:cxn>
                <a:cxn ang="0">
                  <a:pos x="8" y="0"/>
                </a:cxn>
                <a:cxn ang="0">
                  <a:pos x="9" y="0"/>
                </a:cxn>
                <a:cxn ang="0">
                  <a:pos x="10" y="1"/>
                </a:cxn>
                <a:cxn ang="0">
                  <a:pos x="12" y="1"/>
                </a:cxn>
                <a:cxn ang="0">
                  <a:pos x="13" y="1"/>
                </a:cxn>
                <a:cxn ang="0">
                  <a:pos x="14" y="2"/>
                </a:cxn>
                <a:cxn ang="0">
                  <a:pos x="21" y="4"/>
                </a:cxn>
                <a:cxn ang="0">
                  <a:pos x="28" y="6"/>
                </a:cxn>
                <a:cxn ang="0">
                  <a:pos x="35" y="9"/>
                </a:cxn>
                <a:cxn ang="0">
                  <a:pos x="41" y="14"/>
                </a:cxn>
                <a:cxn ang="0">
                  <a:pos x="41" y="15"/>
                </a:cxn>
                <a:cxn ang="0">
                  <a:pos x="41" y="16"/>
                </a:cxn>
                <a:cxn ang="0">
                  <a:pos x="41" y="17"/>
                </a:cxn>
                <a:cxn ang="0">
                  <a:pos x="42" y="19"/>
                </a:cxn>
                <a:cxn ang="0">
                  <a:pos x="47" y="22"/>
                </a:cxn>
                <a:cxn ang="0">
                  <a:pos x="48" y="24"/>
                </a:cxn>
                <a:cxn ang="0">
                  <a:pos x="50" y="26"/>
                </a:cxn>
                <a:cxn ang="0">
                  <a:pos x="52" y="29"/>
                </a:cxn>
                <a:cxn ang="0">
                  <a:pos x="53" y="31"/>
                </a:cxn>
                <a:cxn ang="0">
                  <a:pos x="53" y="33"/>
                </a:cxn>
                <a:cxn ang="0">
                  <a:pos x="51" y="36"/>
                </a:cxn>
                <a:cxn ang="0">
                  <a:pos x="48" y="37"/>
                </a:cxn>
                <a:cxn ang="0">
                  <a:pos x="43" y="39"/>
                </a:cxn>
                <a:cxn ang="0">
                  <a:pos x="28" y="39"/>
                </a:cxn>
                <a:cxn ang="0">
                  <a:pos x="24" y="37"/>
                </a:cxn>
                <a:cxn ang="0">
                  <a:pos x="22" y="35"/>
                </a:cxn>
                <a:cxn ang="0">
                  <a:pos x="21" y="33"/>
                </a:cxn>
                <a:cxn ang="0">
                  <a:pos x="21" y="30"/>
                </a:cxn>
                <a:cxn ang="0">
                  <a:pos x="20" y="27"/>
                </a:cxn>
                <a:cxn ang="0">
                  <a:pos x="18" y="26"/>
                </a:cxn>
                <a:cxn ang="0">
                  <a:pos x="17" y="26"/>
                </a:cxn>
                <a:cxn ang="0">
                  <a:pos x="15" y="29"/>
                </a:cxn>
                <a:cxn ang="0">
                  <a:pos x="15" y="30"/>
                </a:cxn>
                <a:cxn ang="0">
                  <a:pos x="14" y="32"/>
                </a:cxn>
                <a:cxn ang="0">
                  <a:pos x="14" y="33"/>
                </a:cxn>
                <a:cxn ang="0">
                  <a:pos x="13" y="33"/>
                </a:cxn>
                <a:cxn ang="0">
                  <a:pos x="7" y="30"/>
                </a:cxn>
                <a:cxn ang="0">
                  <a:pos x="3" y="28"/>
                </a:cxn>
                <a:cxn ang="0">
                  <a:pos x="1" y="24"/>
                </a:cxn>
                <a:cxn ang="0">
                  <a:pos x="0" y="21"/>
                </a:cxn>
                <a:cxn ang="0">
                  <a:pos x="1" y="20"/>
                </a:cxn>
                <a:cxn ang="0">
                  <a:pos x="5" y="19"/>
                </a:cxn>
                <a:cxn ang="0">
                  <a:pos x="10" y="19"/>
                </a:cxn>
                <a:cxn ang="0">
                  <a:pos x="14" y="21"/>
                </a:cxn>
                <a:cxn ang="0">
                  <a:pos x="19" y="24"/>
                </a:cxn>
                <a:cxn ang="0">
                  <a:pos x="21" y="25"/>
                </a:cxn>
                <a:cxn ang="0">
                  <a:pos x="20" y="24"/>
                </a:cxn>
                <a:cxn ang="0">
                  <a:pos x="19" y="23"/>
                </a:cxn>
                <a:cxn ang="0">
                  <a:pos x="18" y="22"/>
                </a:cxn>
                <a:cxn ang="0">
                  <a:pos x="17" y="22"/>
                </a:cxn>
                <a:cxn ang="0">
                  <a:pos x="20" y="22"/>
                </a:cxn>
                <a:cxn ang="0">
                  <a:pos x="20" y="21"/>
                </a:cxn>
                <a:cxn ang="0">
                  <a:pos x="16" y="16"/>
                </a:cxn>
                <a:cxn ang="0">
                  <a:pos x="13" y="11"/>
                </a:cxn>
                <a:cxn ang="0">
                  <a:pos x="9" y="6"/>
                </a:cxn>
                <a:cxn ang="0">
                  <a:pos x="7" y="1"/>
                </a:cxn>
                <a:cxn ang="0">
                  <a:pos x="7" y="0"/>
                </a:cxn>
                <a:cxn ang="0">
                  <a:pos x="8" y="0"/>
                </a:cxn>
              </a:cxnLst>
              <a:rect l="0" t="0" r="r" b="b"/>
              <a:pathLst>
                <a:path w="53" h="39">
                  <a:moveTo>
                    <a:pt x="22" y="26"/>
                  </a:moveTo>
                  <a:lnTo>
                    <a:pt x="23" y="26"/>
                  </a:lnTo>
                  <a:lnTo>
                    <a:pt x="22" y="26"/>
                  </a:lnTo>
                  <a:close/>
                  <a:moveTo>
                    <a:pt x="8" y="0"/>
                  </a:moveTo>
                  <a:lnTo>
                    <a:pt x="8" y="0"/>
                  </a:lnTo>
                  <a:lnTo>
                    <a:pt x="9" y="0"/>
                  </a:lnTo>
                  <a:lnTo>
                    <a:pt x="10" y="1"/>
                  </a:lnTo>
                  <a:lnTo>
                    <a:pt x="12" y="1"/>
                  </a:lnTo>
                  <a:lnTo>
                    <a:pt x="13" y="1"/>
                  </a:lnTo>
                  <a:lnTo>
                    <a:pt x="14" y="2"/>
                  </a:lnTo>
                  <a:lnTo>
                    <a:pt x="21" y="4"/>
                  </a:lnTo>
                  <a:lnTo>
                    <a:pt x="28" y="6"/>
                  </a:lnTo>
                  <a:lnTo>
                    <a:pt x="35" y="9"/>
                  </a:lnTo>
                  <a:lnTo>
                    <a:pt x="41" y="14"/>
                  </a:lnTo>
                  <a:lnTo>
                    <a:pt x="41" y="15"/>
                  </a:lnTo>
                  <a:lnTo>
                    <a:pt x="41" y="16"/>
                  </a:lnTo>
                  <a:lnTo>
                    <a:pt x="41" y="17"/>
                  </a:lnTo>
                  <a:lnTo>
                    <a:pt x="42" y="19"/>
                  </a:lnTo>
                  <a:lnTo>
                    <a:pt x="47" y="22"/>
                  </a:lnTo>
                  <a:lnTo>
                    <a:pt x="48" y="24"/>
                  </a:lnTo>
                  <a:lnTo>
                    <a:pt x="50" y="26"/>
                  </a:lnTo>
                  <a:lnTo>
                    <a:pt x="52" y="29"/>
                  </a:lnTo>
                  <a:lnTo>
                    <a:pt x="53" y="31"/>
                  </a:lnTo>
                  <a:lnTo>
                    <a:pt x="53" y="33"/>
                  </a:lnTo>
                  <a:lnTo>
                    <a:pt x="51" y="36"/>
                  </a:lnTo>
                  <a:lnTo>
                    <a:pt x="48" y="37"/>
                  </a:lnTo>
                  <a:lnTo>
                    <a:pt x="43" y="39"/>
                  </a:lnTo>
                  <a:lnTo>
                    <a:pt x="28" y="39"/>
                  </a:lnTo>
                  <a:lnTo>
                    <a:pt x="24" y="37"/>
                  </a:lnTo>
                  <a:lnTo>
                    <a:pt x="22" y="35"/>
                  </a:lnTo>
                  <a:lnTo>
                    <a:pt x="21" y="33"/>
                  </a:lnTo>
                  <a:lnTo>
                    <a:pt x="21" y="30"/>
                  </a:lnTo>
                  <a:lnTo>
                    <a:pt x="20" y="27"/>
                  </a:lnTo>
                  <a:lnTo>
                    <a:pt x="18" y="26"/>
                  </a:lnTo>
                  <a:lnTo>
                    <a:pt x="17" y="26"/>
                  </a:lnTo>
                  <a:lnTo>
                    <a:pt x="15" y="29"/>
                  </a:lnTo>
                  <a:lnTo>
                    <a:pt x="15" y="30"/>
                  </a:lnTo>
                  <a:lnTo>
                    <a:pt x="14" y="32"/>
                  </a:lnTo>
                  <a:lnTo>
                    <a:pt x="14" y="33"/>
                  </a:lnTo>
                  <a:lnTo>
                    <a:pt x="13" y="33"/>
                  </a:lnTo>
                  <a:lnTo>
                    <a:pt x="7" y="30"/>
                  </a:lnTo>
                  <a:lnTo>
                    <a:pt x="3" y="28"/>
                  </a:lnTo>
                  <a:lnTo>
                    <a:pt x="1" y="24"/>
                  </a:lnTo>
                  <a:lnTo>
                    <a:pt x="0" y="21"/>
                  </a:lnTo>
                  <a:lnTo>
                    <a:pt x="1" y="20"/>
                  </a:lnTo>
                  <a:lnTo>
                    <a:pt x="5" y="19"/>
                  </a:lnTo>
                  <a:lnTo>
                    <a:pt x="10" y="19"/>
                  </a:lnTo>
                  <a:lnTo>
                    <a:pt x="14" y="21"/>
                  </a:lnTo>
                  <a:lnTo>
                    <a:pt x="19" y="24"/>
                  </a:lnTo>
                  <a:lnTo>
                    <a:pt x="21" y="25"/>
                  </a:lnTo>
                  <a:lnTo>
                    <a:pt x="20" y="24"/>
                  </a:lnTo>
                  <a:lnTo>
                    <a:pt x="19" y="23"/>
                  </a:lnTo>
                  <a:lnTo>
                    <a:pt x="18" y="22"/>
                  </a:lnTo>
                  <a:lnTo>
                    <a:pt x="17" y="22"/>
                  </a:lnTo>
                  <a:lnTo>
                    <a:pt x="20" y="22"/>
                  </a:lnTo>
                  <a:lnTo>
                    <a:pt x="20" y="21"/>
                  </a:lnTo>
                  <a:lnTo>
                    <a:pt x="16" y="16"/>
                  </a:lnTo>
                  <a:lnTo>
                    <a:pt x="13" y="11"/>
                  </a:lnTo>
                  <a:lnTo>
                    <a:pt x="9" y="6"/>
                  </a:lnTo>
                  <a:lnTo>
                    <a:pt x="7" y="1"/>
                  </a:lnTo>
                  <a:lnTo>
                    <a:pt x="7" y="0"/>
                  </a:lnTo>
                  <a:lnTo>
                    <a:pt x="8"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60" name="Freeform 134"/>
            <p:cNvSpPr>
              <a:spLocks/>
            </p:cNvSpPr>
            <p:nvPr/>
          </p:nvSpPr>
          <p:spPr bwMode="auto">
            <a:xfrm>
              <a:off x="2336422" y="2900613"/>
              <a:ext cx="79647" cy="53581"/>
            </a:xfrm>
            <a:custGeom>
              <a:avLst/>
              <a:gdLst/>
              <a:ahLst/>
              <a:cxnLst>
                <a:cxn ang="0">
                  <a:pos x="16" y="0"/>
                </a:cxn>
                <a:cxn ang="0">
                  <a:pos x="17" y="0"/>
                </a:cxn>
                <a:cxn ang="0">
                  <a:pos x="20" y="2"/>
                </a:cxn>
                <a:cxn ang="0">
                  <a:pos x="25" y="4"/>
                </a:cxn>
                <a:cxn ang="0">
                  <a:pos x="28" y="6"/>
                </a:cxn>
                <a:cxn ang="0">
                  <a:pos x="31" y="7"/>
                </a:cxn>
                <a:cxn ang="0">
                  <a:pos x="32" y="8"/>
                </a:cxn>
                <a:cxn ang="0">
                  <a:pos x="38" y="15"/>
                </a:cxn>
                <a:cxn ang="0">
                  <a:pos x="44" y="21"/>
                </a:cxn>
                <a:cxn ang="0">
                  <a:pos x="46" y="23"/>
                </a:cxn>
                <a:cxn ang="0">
                  <a:pos x="50" y="24"/>
                </a:cxn>
                <a:cxn ang="0">
                  <a:pos x="53" y="25"/>
                </a:cxn>
                <a:cxn ang="0">
                  <a:pos x="55" y="27"/>
                </a:cxn>
                <a:cxn ang="0">
                  <a:pos x="55" y="29"/>
                </a:cxn>
                <a:cxn ang="0">
                  <a:pos x="53" y="30"/>
                </a:cxn>
                <a:cxn ang="0">
                  <a:pos x="51" y="30"/>
                </a:cxn>
                <a:cxn ang="0">
                  <a:pos x="47" y="29"/>
                </a:cxn>
                <a:cxn ang="0">
                  <a:pos x="43" y="28"/>
                </a:cxn>
                <a:cxn ang="0">
                  <a:pos x="39" y="26"/>
                </a:cxn>
                <a:cxn ang="0">
                  <a:pos x="37" y="24"/>
                </a:cxn>
                <a:cxn ang="0">
                  <a:pos x="34" y="23"/>
                </a:cxn>
                <a:cxn ang="0">
                  <a:pos x="34" y="21"/>
                </a:cxn>
                <a:cxn ang="0">
                  <a:pos x="35" y="20"/>
                </a:cxn>
                <a:cxn ang="0">
                  <a:pos x="35" y="19"/>
                </a:cxn>
                <a:cxn ang="0">
                  <a:pos x="34" y="19"/>
                </a:cxn>
                <a:cxn ang="0">
                  <a:pos x="31" y="23"/>
                </a:cxn>
                <a:cxn ang="0">
                  <a:pos x="29" y="28"/>
                </a:cxn>
                <a:cxn ang="0">
                  <a:pos x="26" y="32"/>
                </a:cxn>
                <a:cxn ang="0">
                  <a:pos x="23" y="35"/>
                </a:cxn>
                <a:cxn ang="0">
                  <a:pos x="19" y="37"/>
                </a:cxn>
                <a:cxn ang="0">
                  <a:pos x="17" y="37"/>
                </a:cxn>
                <a:cxn ang="0">
                  <a:pos x="16" y="35"/>
                </a:cxn>
                <a:cxn ang="0">
                  <a:pos x="15" y="32"/>
                </a:cxn>
                <a:cxn ang="0">
                  <a:pos x="14" y="29"/>
                </a:cxn>
                <a:cxn ang="0">
                  <a:pos x="13" y="28"/>
                </a:cxn>
                <a:cxn ang="0">
                  <a:pos x="10" y="28"/>
                </a:cxn>
                <a:cxn ang="0">
                  <a:pos x="5" y="31"/>
                </a:cxn>
                <a:cxn ang="0">
                  <a:pos x="2" y="32"/>
                </a:cxn>
                <a:cxn ang="0">
                  <a:pos x="0" y="31"/>
                </a:cxn>
                <a:cxn ang="0">
                  <a:pos x="0" y="30"/>
                </a:cxn>
                <a:cxn ang="0">
                  <a:pos x="4" y="26"/>
                </a:cxn>
                <a:cxn ang="0">
                  <a:pos x="6" y="24"/>
                </a:cxn>
                <a:cxn ang="0">
                  <a:pos x="8" y="22"/>
                </a:cxn>
                <a:cxn ang="0">
                  <a:pos x="8" y="21"/>
                </a:cxn>
                <a:cxn ang="0">
                  <a:pos x="8" y="20"/>
                </a:cxn>
                <a:cxn ang="0">
                  <a:pos x="6" y="19"/>
                </a:cxn>
                <a:cxn ang="0">
                  <a:pos x="5" y="18"/>
                </a:cxn>
                <a:cxn ang="0">
                  <a:pos x="4" y="16"/>
                </a:cxn>
                <a:cxn ang="0">
                  <a:pos x="4" y="15"/>
                </a:cxn>
                <a:cxn ang="0">
                  <a:pos x="8" y="11"/>
                </a:cxn>
                <a:cxn ang="0">
                  <a:pos x="12" y="8"/>
                </a:cxn>
                <a:cxn ang="0">
                  <a:pos x="15" y="5"/>
                </a:cxn>
                <a:cxn ang="0">
                  <a:pos x="16" y="4"/>
                </a:cxn>
                <a:cxn ang="0">
                  <a:pos x="16" y="2"/>
                </a:cxn>
                <a:cxn ang="0">
                  <a:pos x="16" y="1"/>
                </a:cxn>
                <a:cxn ang="0">
                  <a:pos x="16" y="0"/>
                </a:cxn>
              </a:cxnLst>
              <a:rect l="0" t="0" r="r" b="b"/>
              <a:pathLst>
                <a:path w="55" h="37">
                  <a:moveTo>
                    <a:pt x="16" y="0"/>
                  </a:moveTo>
                  <a:lnTo>
                    <a:pt x="17" y="0"/>
                  </a:lnTo>
                  <a:lnTo>
                    <a:pt x="20" y="2"/>
                  </a:lnTo>
                  <a:lnTo>
                    <a:pt x="25" y="4"/>
                  </a:lnTo>
                  <a:lnTo>
                    <a:pt x="28" y="6"/>
                  </a:lnTo>
                  <a:lnTo>
                    <a:pt x="31" y="7"/>
                  </a:lnTo>
                  <a:lnTo>
                    <a:pt x="32" y="8"/>
                  </a:lnTo>
                  <a:lnTo>
                    <a:pt x="38" y="15"/>
                  </a:lnTo>
                  <a:lnTo>
                    <a:pt x="44" y="21"/>
                  </a:lnTo>
                  <a:lnTo>
                    <a:pt x="46" y="23"/>
                  </a:lnTo>
                  <a:lnTo>
                    <a:pt x="50" y="24"/>
                  </a:lnTo>
                  <a:lnTo>
                    <a:pt x="53" y="25"/>
                  </a:lnTo>
                  <a:lnTo>
                    <a:pt x="55" y="27"/>
                  </a:lnTo>
                  <a:lnTo>
                    <a:pt x="55" y="29"/>
                  </a:lnTo>
                  <a:lnTo>
                    <a:pt x="53" y="30"/>
                  </a:lnTo>
                  <a:lnTo>
                    <a:pt x="51" y="30"/>
                  </a:lnTo>
                  <a:lnTo>
                    <a:pt x="47" y="29"/>
                  </a:lnTo>
                  <a:lnTo>
                    <a:pt x="43" y="28"/>
                  </a:lnTo>
                  <a:lnTo>
                    <a:pt x="39" y="26"/>
                  </a:lnTo>
                  <a:lnTo>
                    <a:pt x="37" y="24"/>
                  </a:lnTo>
                  <a:lnTo>
                    <a:pt x="34" y="23"/>
                  </a:lnTo>
                  <a:lnTo>
                    <a:pt x="34" y="21"/>
                  </a:lnTo>
                  <a:lnTo>
                    <a:pt x="35" y="20"/>
                  </a:lnTo>
                  <a:lnTo>
                    <a:pt x="35" y="19"/>
                  </a:lnTo>
                  <a:lnTo>
                    <a:pt x="34" y="19"/>
                  </a:lnTo>
                  <a:lnTo>
                    <a:pt x="31" y="23"/>
                  </a:lnTo>
                  <a:lnTo>
                    <a:pt x="29" y="28"/>
                  </a:lnTo>
                  <a:lnTo>
                    <a:pt x="26" y="32"/>
                  </a:lnTo>
                  <a:lnTo>
                    <a:pt x="23" y="35"/>
                  </a:lnTo>
                  <a:lnTo>
                    <a:pt x="19" y="37"/>
                  </a:lnTo>
                  <a:lnTo>
                    <a:pt x="17" y="37"/>
                  </a:lnTo>
                  <a:lnTo>
                    <a:pt x="16" y="35"/>
                  </a:lnTo>
                  <a:lnTo>
                    <a:pt x="15" y="32"/>
                  </a:lnTo>
                  <a:lnTo>
                    <a:pt x="14" y="29"/>
                  </a:lnTo>
                  <a:lnTo>
                    <a:pt x="13" y="28"/>
                  </a:lnTo>
                  <a:lnTo>
                    <a:pt x="10" y="28"/>
                  </a:lnTo>
                  <a:lnTo>
                    <a:pt x="5" y="31"/>
                  </a:lnTo>
                  <a:lnTo>
                    <a:pt x="2" y="32"/>
                  </a:lnTo>
                  <a:lnTo>
                    <a:pt x="0" y="31"/>
                  </a:lnTo>
                  <a:lnTo>
                    <a:pt x="0" y="30"/>
                  </a:lnTo>
                  <a:lnTo>
                    <a:pt x="4" y="26"/>
                  </a:lnTo>
                  <a:lnTo>
                    <a:pt x="6" y="24"/>
                  </a:lnTo>
                  <a:lnTo>
                    <a:pt x="8" y="22"/>
                  </a:lnTo>
                  <a:lnTo>
                    <a:pt x="8" y="21"/>
                  </a:lnTo>
                  <a:lnTo>
                    <a:pt x="8" y="20"/>
                  </a:lnTo>
                  <a:lnTo>
                    <a:pt x="6" y="19"/>
                  </a:lnTo>
                  <a:lnTo>
                    <a:pt x="5" y="18"/>
                  </a:lnTo>
                  <a:lnTo>
                    <a:pt x="4" y="16"/>
                  </a:lnTo>
                  <a:lnTo>
                    <a:pt x="4" y="15"/>
                  </a:lnTo>
                  <a:lnTo>
                    <a:pt x="8" y="11"/>
                  </a:lnTo>
                  <a:lnTo>
                    <a:pt x="12" y="8"/>
                  </a:lnTo>
                  <a:lnTo>
                    <a:pt x="15" y="5"/>
                  </a:lnTo>
                  <a:lnTo>
                    <a:pt x="16" y="4"/>
                  </a:lnTo>
                  <a:lnTo>
                    <a:pt x="16" y="2"/>
                  </a:lnTo>
                  <a:lnTo>
                    <a:pt x="16" y="1"/>
                  </a:lnTo>
                  <a:lnTo>
                    <a:pt x="16"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61" name="Freeform 135"/>
            <p:cNvSpPr>
              <a:spLocks/>
            </p:cNvSpPr>
            <p:nvPr/>
          </p:nvSpPr>
          <p:spPr bwMode="auto">
            <a:xfrm>
              <a:off x="2458064" y="2932471"/>
              <a:ext cx="11585" cy="2896"/>
            </a:xfrm>
            <a:custGeom>
              <a:avLst/>
              <a:gdLst/>
              <a:ahLst/>
              <a:cxnLst>
                <a:cxn ang="0">
                  <a:pos x="1" y="0"/>
                </a:cxn>
                <a:cxn ang="0">
                  <a:pos x="2" y="0"/>
                </a:cxn>
                <a:cxn ang="0">
                  <a:pos x="3" y="0"/>
                </a:cxn>
                <a:cxn ang="0">
                  <a:pos x="4" y="0"/>
                </a:cxn>
                <a:cxn ang="0">
                  <a:pos x="5" y="1"/>
                </a:cxn>
                <a:cxn ang="0">
                  <a:pos x="6" y="1"/>
                </a:cxn>
                <a:cxn ang="0">
                  <a:pos x="7" y="2"/>
                </a:cxn>
                <a:cxn ang="0">
                  <a:pos x="8" y="2"/>
                </a:cxn>
                <a:cxn ang="0">
                  <a:pos x="4" y="2"/>
                </a:cxn>
                <a:cxn ang="0">
                  <a:pos x="2" y="2"/>
                </a:cxn>
                <a:cxn ang="0">
                  <a:pos x="0" y="1"/>
                </a:cxn>
                <a:cxn ang="0">
                  <a:pos x="0" y="1"/>
                </a:cxn>
                <a:cxn ang="0">
                  <a:pos x="0" y="1"/>
                </a:cxn>
                <a:cxn ang="0">
                  <a:pos x="1" y="0"/>
                </a:cxn>
              </a:cxnLst>
              <a:rect l="0" t="0" r="r" b="b"/>
              <a:pathLst>
                <a:path w="8" h="2">
                  <a:moveTo>
                    <a:pt x="1" y="0"/>
                  </a:moveTo>
                  <a:lnTo>
                    <a:pt x="2" y="0"/>
                  </a:lnTo>
                  <a:lnTo>
                    <a:pt x="3" y="0"/>
                  </a:lnTo>
                  <a:lnTo>
                    <a:pt x="4" y="0"/>
                  </a:lnTo>
                  <a:lnTo>
                    <a:pt x="5" y="1"/>
                  </a:lnTo>
                  <a:lnTo>
                    <a:pt x="6" y="1"/>
                  </a:lnTo>
                  <a:lnTo>
                    <a:pt x="7" y="2"/>
                  </a:lnTo>
                  <a:lnTo>
                    <a:pt x="8" y="2"/>
                  </a:lnTo>
                  <a:lnTo>
                    <a:pt x="4" y="2"/>
                  </a:lnTo>
                  <a:lnTo>
                    <a:pt x="2" y="2"/>
                  </a:lnTo>
                  <a:lnTo>
                    <a:pt x="0" y="1"/>
                  </a:lnTo>
                  <a:lnTo>
                    <a:pt x="0" y="1"/>
                  </a:lnTo>
                  <a:lnTo>
                    <a:pt x="0" y="1"/>
                  </a:lnTo>
                  <a:lnTo>
                    <a:pt x="1"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62" name="Freeform 136"/>
            <p:cNvSpPr>
              <a:spLocks/>
            </p:cNvSpPr>
            <p:nvPr/>
          </p:nvSpPr>
          <p:spPr bwMode="auto">
            <a:xfrm>
              <a:off x="1663045" y="2996189"/>
              <a:ext cx="17377" cy="33307"/>
            </a:xfrm>
            <a:custGeom>
              <a:avLst/>
              <a:gdLst/>
              <a:ahLst/>
              <a:cxnLst>
                <a:cxn ang="0">
                  <a:pos x="8" y="0"/>
                </a:cxn>
                <a:cxn ang="0">
                  <a:pos x="9" y="0"/>
                </a:cxn>
                <a:cxn ang="0">
                  <a:pos x="11" y="1"/>
                </a:cxn>
                <a:cxn ang="0">
                  <a:pos x="12" y="1"/>
                </a:cxn>
                <a:cxn ang="0">
                  <a:pos x="7" y="12"/>
                </a:cxn>
                <a:cxn ang="0">
                  <a:pos x="1" y="22"/>
                </a:cxn>
                <a:cxn ang="0">
                  <a:pos x="0" y="23"/>
                </a:cxn>
                <a:cxn ang="0">
                  <a:pos x="0" y="21"/>
                </a:cxn>
                <a:cxn ang="0">
                  <a:pos x="1" y="20"/>
                </a:cxn>
                <a:cxn ang="0">
                  <a:pos x="1" y="19"/>
                </a:cxn>
                <a:cxn ang="0">
                  <a:pos x="2" y="17"/>
                </a:cxn>
                <a:cxn ang="0">
                  <a:pos x="2" y="15"/>
                </a:cxn>
                <a:cxn ang="0">
                  <a:pos x="4" y="11"/>
                </a:cxn>
                <a:cxn ang="0">
                  <a:pos x="5" y="6"/>
                </a:cxn>
                <a:cxn ang="0">
                  <a:pos x="7" y="1"/>
                </a:cxn>
                <a:cxn ang="0">
                  <a:pos x="8" y="0"/>
                </a:cxn>
              </a:cxnLst>
              <a:rect l="0" t="0" r="r" b="b"/>
              <a:pathLst>
                <a:path w="12" h="23">
                  <a:moveTo>
                    <a:pt x="8" y="0"/>
                  </a:moveTo>
                  <a:lnTo>
                    <a:pt x="9" y="0"/>
                  </a:lnTo>
                  <a:lnTo>
                    <a:pt x="11" y="1"/>
                  </a:lnTo>
                  <a:lnTo>
                    <a:pt x="12" y="1"/>
                  </a:lnTo>
                  <a:lnTo>
                    <a:pt x="7" y="12"/>
                  </a:lnTo>
                  <a:lnTo>
                    <a:pt x="1" y="22"/>
                  </a:lnTo>
                  <a:lnTo>
                    <a:pt x="0" y="23"/>
                  </a:lnTo>
                  <a:lnTo>
                    <a:pt x="0" y="21"/>
                  </a:lnTo>
                  <a:lnTo>
                    <a:pt x="1" y="20"/>
                  </a:lnTo>
                  <a:lnTo>
                    <a:pt x="1" y="19"/>
                  </a:lnTo>
                  <a:lnTo>
                    <a:pt x="2" y="17"/>
                  </a:lnTo>
                  <a:lnTo>
                    <a:pt x="2" y="15"/>
                  </a:lnTo>
                  <a:lnTo>
                    <a:pt x="4" y="11"/>
                  </a:lnTo>
                  <a:lnTo>
                    <a:pt x="5" y="6"/>
                  </a:lnTo>
                  <a:lnTo>
                    <a:pt x="7" y="1"/>
                  </a:lnTo>
                  <a:lnTo>
                    <a:pt x="8"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63" name="Freeform 137"/>
            <p:cNvSpPr>
              <a:spLocks/>
            </p:cNvSpPr>
            <p:nvPr/>
          </p:nvSpPr>
          <p:spPr bwMode="auto">
            <a:xfrm>
              <a:off x="3038762" y="2764489"/>
              <a:ext cx="5792" cy="2896"/>
            </a:xfrm>
            <a:custGeom>
              <a:avLst/>
              <a:gdLst/>
              <a:ahLst/>
              <a:cxnLst>
                <a:cxn ang="0">
                  <a:pos x="0" y="0"/>
                </a:cxn>
                <a:cxn ang="0">
                  <a:pos x="1" y="0"/>
                </a:cxn>
                <a:cxn ang="0">
                  <a:pos x="2" y="1"/>
                </a:cxn>
                <a:cxn ang="0">
                  <a:pos x="3" y="1"/>
                </a:cxn>
                <a:cxn ang="0">
                  <a:pos x="4" y="2"/>
                </a:cxn>
                <a:cxn ang="0">
                  <a:pos x="2" y="2"/>
                </a:cxn>
                <a:cxn ang="0">
                  <a:pos x="0" y="0"/>
                </a:cxn>
              </a:cxnLst>
              <a:rect l="0" t="0" r="r" b="b"/>
              <a:pathLst>
                <a:path w="4" h="2">
                  <a:moveTo>
                    <a:pt x="0" y="0"/>
                  </a:moveTo>
                  <a:lnTo>
                    <a:pt x="1" y="0"/>
                  </a:lnTo>
                  <a:lnTo>
                    <a:pt x="2" y="1"/>
                  </a:lnTo>
                  <a:lnTo>
                    <a:pt x="3" y="1"/>
                  </a:lnTo>
                  <a:lnTo>
                    <a:pt x="4" y="2"/>
                  </a:lnTo>
                  <a:lnTo>
                    <a:pt x="2" y="2"/>
                  </a:lnTo>
                  <a:lnTo>
                    <a:pt x="0"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64" name="Freeform 138"/>
            <p:cNvSpPr>
              <a:spLocks/>
            </p:cNvSpPr>
            <p:nvPr/>
          </p:nvSpPr>
          <p:spPr bwMode="auto">
            <a:xfrm>
              <a:off x="3035866" y="2761593"/>
              <a:ext cx="2896" cy="2896"/>
            </a:xfrm>
            <a:custGeom>
              <a:avLst/>
              <a:gdLst/>
              <a:ahLst/>
              <a:cxnLst>
                <a:cxn ang="0">
                  <a:pos x="0" y="0"/>
                </a:cxn>
                <a:cxn ang="0">
                  <a:pos x="1" y="1"/>
                </a:cxn>
                <a:cxn ang="0">
                  <a:pos x="2" y="2"/>
                </a:cxn>
                <a:cxn ang="0">
                  <a:pos x="2" y="2"/>
                </a:cxn>
                <a:cxn ang="0">
                  <a:pos x="0" y="0"/>
                </a:cxn>
              </a:cxnLst>
              <a:rect l="0" t="0" r="r" b="b"/>
              <a:pathLst>
                <a:path w="2" h="2">
                  <a:moveTo>
                    <a:pt x="0" y="0"/>
                  </a:moveTo>
                  <a:lnTo>
                    <a:pt x="1" y="1"/>
                  </a:lnTo>
                  <a:lnTo>
                    <a:pt x="2" y="2"/>
                  </a:lnTo>
                  <a:lnTo>
                    <a:pt x="2" y="2"/>
                  </a:lnTo>
                  <a:lnTo>
                    <a:pt x="0"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65" name="Freeform 139"/>
            <p:cNvSpPr>
              <a:spLocks noEditPoints="1"/>
            </p:cNvSpPr>
            <p:nvPr/>
          </p:nvSpPr>
          <p:spPr bwMode="auto">
            <a:xfrm>
              <a:off x="1668838" y="3029495"/>
              <a:ext cx="11585" cy="44892"/>
            </a:xfrm>
            <a:custGeom>
              <a:avLst/>
              <a:gdLst/>
              <a:ahLst/>
              <a:cxnLst>
                <a:cxn ang="0">
                  <a:pos x="5" y="11"/>
                </a:cxn>
                <a:cxn ang="0">
                  <a:pos x="4" y="17"/>
                </a:cxn>
                <a:cxn ang="0">
                  <a:pos x="5" y="18"/>
                </a:cxn>
                <a:cxn ang="0">
                  <a:pos x="8" y="21"/>
                </a:cxn>
                <a:cxn ang="0">
                  <a:pos x="8" y="22"/>
                </a:cxn>
                <a:cxn ang="0">
                  <a:pos x="7" y="25"/>
                </a:cxn>
                <a:cxn ang="0">
                  <a:pos x="6" y="28"/>
                </a:cxn>
                <a:cxn ang="0">
                  <a:pos x="4" y="31"/>
                </a:cxn>
                <a:cxn ang="0">
                  <a:pos x="2" y="31"/>
                </a:cxn>
                <a:cxn ang="0">
                  <a:pos x="0" y="30"/>
                </a:cxn>
                <a:cxn ang="0">
                  <a:pos x="0" y="28"/>
                </a:cxn>
                <a:cxn ang="0">
                  <a:pos x="1" y="25"/>
                </a:cxn>
                <a:cxn ang="0">
                  <a:pos x="3" y="20"/>
                </a:cxn>
                <a:cxn ang="0">
                  <a:pos x="4" y="15"/>
                </a:cxn>
                <a:cxn ang="0">
                  <a:pos x="5" y="11"/>
                </a:cxn>
                <a:cxn ang="0">
                  <a:pos x="6" y="2"/>
                </a:cxn>
                <a:cxn ang="0">
                  <a:pos x="6" y="5"/>
                </a:cxn>
                <a:cxn ang="0">
                  <a:pos x="5" y="11"/>
                </a:cxn>
                <a:cxn ang="0">
                  <a:pos x="5" y="8"/>
                </a:cxn>
                <a:cxn ang="0">
                  <a:pos x="6" y="2"/>
                </a:cxn>
                <a:cxn ang="0">
                  <a:pos x="7" y="0"/>
                </a:cxn>
                <a:cxn ang="0">
                  <a:pos x="6" y="2"/>
                </a:cxn>
                <a:cxn ang="0">
                  <a:pos x="6" y="1"/>
                </a:cxn>
                <a:cxn ang="0">
                  <a:pos x="7" y="0"/>
                </a:cxn>
              </a:cxnLst>
              <a:rect l="0" t="0" r="r" b="b"/>
              <a:pathLst>
                <a:path w="8" h="31">
                  <a:moveTo>
                    <a:pt x="5" y="11"/>
                  </a:moveTo>
                  <a:lnTo>
                    <a:pt x="4" y="17"/>
                  </a:lnTo>
                  <a:lnTo>
                    <a:pt x="5" y="18"/>
                  </a:lnTo>
                  <a:lnTo>
                    <a:pt x="8" y="21"/>
                  </a:lnTo>
                  <a:lnTo>
                    <a:pt x="8" y="22"/>
                  </a:lnTo>
                  <a:lnTo>
                    <a:pt x="7" y="25"/>
                  </a:lnTo>
                  <a:lnTo>
                    <a:pt x="6" y="28"/>
                  </a:lnTo>
                  <a:lnTo>
                    <a:pt x="4" y="31"/>
                  </a:lnTo>
                  <a:lnTo>
                    <a:pt x="2" y="31"/>
                  </a:lnTo>
                  <a:lnTo>
                    <a:pt x="0" y="30"/>
                  </a:lnTo>
                  <a:lnTo>
                    <a:pt x="0" y="28"/>
                  </a:lnTo>
                  <a:lnTo>
                    <a:pt x="1" y="25"/>
                  </a:lnTo>
                  <a:lnTo>
                    <a:pt x="3" y="20"/>
                  </a:lnTo>
                  <a:lnTo>
                    <a:pt x="4" y="15"/>
                  </a:lnTo>
                  <a:lnTo>
                    <a:pt x="5" y="11"/>
                  </a:lnTo>
                  <a:close/>
                  <a:moveTo>
                    <a:pt x="6" y="2"/>
                  </a:moveTo>
                  <a:lnTo>
                    <a:pt x="6" y="5"/>
                  </a:lnTo>
                  <a:lnTo>
                    <a:pt x="5" y="11"/>
                  </a:lnTo>
                  <a:lnTo>
                    <a:pt x="5" y="8"/>
                  </a:lnTo>
                  <a:lnTo>
                    <a:pt x="6" y="2"/>
                  </a:lnTo>
                  <a:close/>
                  <a:moveTo>
                    <a:pt x="7" y="0"/>
                  </a:moveTo>
                  <a:lnTo>
                    <a:pt x="6" y="2"/>
                  </a:lnTo>
                  <a:lnTo>
                    <a:pt x="6" y="1"/>
                  </a:lnTo>
                  <a:lnTo>
                    <a:pt x="7"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66" name="Freeform 140"/>
            <p:cNvSpPr>
              <a:spLocks/>
            </p:cNvSpPr>
            <p:nvPr/>
          </p:nvSpPr>
          <p:spPr bwMode="auto">
            <a:xfrm>
              <a:off x="3044554" y="2764489"/>
              <a:ext cx="17377" cy="13034"/>
            </a:xfrm>
            <a:custGeom>
              <a:avLst/>
              <a:gdLst/>
              <a:ahLst/>
              <a:cxnLst>
                <a:cxn ang="0">
                  <a:pos x="0" y="0"/>
                </a:cxn>
                <a:cxn ang="0">
                  <a:pos x="2" y="1"/>
                </a:cxn>
                <a:cxn ang="0">
                  <a:pos x="5" y="3"/>
                </a:cxn>
                <a:cxn ang="0">
                  <a:pos x="6" y="4"/>
                </a:cxn>
                <a:cxn ang="0">
                  <a:pos x="6" y="5"/>
                </a:cxn>
                <a:cxn ang="0">
                  <a:pos x="8" y="6"/>
                </a:cxn>
                <a:cxn ang="0">
                  <a:pos x="9" y="6"/>
                </a:cxn>
                <a:cxn ang="0">
                  <a:pos x="12" y="9"/>
                </a:cxn>
                <a:cxn ang="0">
                  <a:pos x="7" y="6"/>
                </a:cxn>
                <a:cxn ang="0">
                  <a:pos x="2" y="2"/>
                </a:cxn>
                <a:cxn ang="0">
                  <a:pos x="1" y="1"/>
                </a:cxn>
                <a:cxn ang="0">
                  <a:pos x="0" y="0"/>
                </a:cxn>
                <a:cxn ang="0">
                  <a:pos x="0" y="0"/>
                </a:cxn>
              </a:cxnLst>
              <a:rect l="0" t="0" r="r" b="b"/>
              <a:pathLst>
                <a:path w="12" h="9">
                  <a:moveTo>
                    <a:pt x="0" y="0"/>
                  </a:moveTo>
                  <a:lnTo>
                    <a:pt x="2" y="1"/>
                  </a:lnTo>
                  <a:lnTo>
                    <a:pt x="5" y="3"/>
                  </a:lnTo>
                  <a:lnTo>
                    <a:pt x="6" y="4"/>
                  </a:lnTo>
                  <a:lnTo>
                    <a:pt x="6" y="5"/>
                  </a:lnTo>
                  <a:lnTo>
                    <a:pt x="8" y="6"/>
                  </a:lnTo>
                  <a:lnTo>
                    <a:pt x="9" y="6"/>
                  </a:lnTo>
                  <a:lnTo>
                    <a:pt x="12" y="9"/>
                  </a:lnTo>
                  <a:lnTo>
                    <a:pt x="7" y="6"/>
                  </a:lnTo>
                  <a:lnTo>
                    <a:pt x="2" y="2"/>
                  </a:lnTo>
                  <a:lnTo>
                    <a:pt x="1" y="1"/>
                  </a:lnTo>
                  <a:lnTo>
                    <a:pt x="0" y="0"/>
                  </a:lnTo>
                  <a:lnTo>
                    <a:pt x="0"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67" name="Freeform 141"/>
            <p:cNvSpPr>
              <a:spLocks/>
            </p:cNvSpPr>
            <p:nvPr/>
          </p:nvSpPr>
          <p:spPr bwMode="auto">
            <a:xfrm>
              <a:off x="2995318" y="2726838"/>
              <a:ext cx="149157" cy="112954"/>
            </a:xfrm>
            <a:custGeom>
              <a:avLst/>
              <a:gdLst/>
              <a:ahLst/>
              <a:cxnLst>
                <a:cxn ang="0">
                  <a:pos x="10" y="0"/>
                </a:cxn>
                <a:cxn ang="0">
                  <a:pos x="11" y="1"/>
                </a:cxn>
                <a:cxn ang="0">
                  <a:pos x="25" y="12"/>
                </a:cxn>
                <a:cxn ang="0">
                  <a:pos x="30" y="18"/>
                </a:cxn>
                <a:cxn ang="0">
                  <a:pos x="34" y="21"/>
                </a:cxn>
                <a:cxn ang="0">
                  <a:pos x="33" y="20"/>
                </a:cxn>
                <a:cxn ang="0">
                  <a:pos x="33" y="18"/>
                </a:cxn>
                <a:cxn ang="0">
                  <a:pos x="32" y="16"/>
                </a:cxn>
                <a:cxn ang="0">
                  <a:pos x="32" y="16"/>
                </a:cxn>
                <a:cxn ang="0">
                  <a:pos x="42" y="21"/>
                </a:cxn>
                <a:cxn ang="0">
                  <a:pos x="57" y="29"/>
                </a:cxn>
                <a:cxn ang="0">
                  <a:pos x="73" y="39"/>
                </a:cxn>
                <a:cxn ang="0">
                  <a:pos x="86" y="50"/>
                </a:cxn>
                <a:cxn ang="0">
                  <a:pos x="91" y="55"/>
                </a:cxn>
                <a:cxn ang="0">
                  <a:pos x="96" y="66"/>
                </a:cxn>
                <a:cxn ang="0">
                  <a:pos x="103" y="78"/>
                </a:cxn>
                <a:cxn ang="0">
                  <a:pos x="101" y="75"/>
                </a:cxn>
                <a:cxn ang="0">
                  <a:pos x="94" y="67"/>
                </a:cxn>
                <a:cxn ang="0">
                  <a:pos x="88" y="59"/>
                </a:cxn>
                <a:cxn ang="0">
                  <a:pos x="84" y="57"/>
                </a:cxn>
                <a:cxn ang="0">
                  <a:pos x="89" y="62"/>
                </a:cxn>
                <a:cxn ang="0">
                  <a:pos x="89" y="65"/>
                </a:cxn>
                <a:cxn ang="0">
                  <a:pos x="81" y="57"/>
                </a:cxn>
                <a:cxn ang="0">
                  <a:pos x="77" y="54"/>
                </a:cxn>
                <a:cxn ang="0">
                  <a:pos x="75" y="55"/>
                </a:cxn>
                <a:cxn ang="0">
                  <a:pos x="69" y="47"/>
                </a:cxn>
                <a:cxn ang="0">
                  <a:pos x="66" y="43"/>
                </a:cxn>
                <a:cxn ang="0">
                  <a:pos x="64" y="41"/>
                </a:cxn>
                <a:cxn ang="0">
                  <a:pos x="59" y="37"/>
                </a:cxn>
                <a:cxn ang="0">
                  <a:pos x="50" y="29"/>
                </a:cxn>
                <a:cxn ang="0">
                  <a:pos x="46" y="28"/>
                </a:cxn>
                <a:cxn ang="0">
                  <a:pos x="46" y="31"/>
                </a:cxn>
                <a:cxn ang="0">
                  <a:pos x="50" y="34"/>
                </a:cxn>
                <a:cxn ang="0">
                  <a:pos x="51" y="37"/>
                </a:cxn>
                <a:cxn ang="0">
                  <a:pos x="44" y="32"/>
                </a:cxn>
                <a:cxn ang="0">
                  <a:pos x="38" y="26"/>
                </a:cxn>
                <a:cxn ang="0">
                  <a:pos x="30" y="23"/>
                </a:cxn>
                <a:cxn ang="0">
                  <a:pos x="27" y="20"/>
                </a:cxn>
                <a:cxn ang="0">
                  <a:pos x="28" y="21"/>
                </a:cxn>
                <a:cxn ang="0">
                  <a:pos x="29" y="23"/>
                </a:cxn>
                <a:cxn ang="0">
                  <a:pos x="30" y="24"/>
                </a:cxn>
                <a:cxn ang="0">
                  <a:pos x="14" y="12"/>
                </a:cxn>
                <a:cxn ang="0">
                  <a:pos x="6" y="7"/>
                </a:cxn>
                <a:cxn ang="0">
                  <a:pos x="1" y="3"/>
                </a:cxn>
                <a:cxn ang="0">
                  <a:pos x="5" y="3"/>
                </a:cxn>
                <a:cxn ang="0">
                  <a:pos x="10" y="5"/>
                </a:cxn>
                <a:cxn ang="0">
                  <a:pos x="12" y="7"/>
                </a:cxn>
                <a:cxn ang="0">
                  <a:pos x="13" y="9"/>
                </a:cxn>
                <a:cxn ang="0">
                  <a:pos x="15" y="10"/>
                </a:cxn>
                <a:cxn ang="0">
                  <a:pos x="14" y="6"/>
                </a:cxn>
                <a:cxn ang="0">
                  <a:pos x="10" y="0"/>
                </a:cxn>
              </a:cxnLst>
              <a:rect l="0" t="0" r="r" b="b"/>
              <a:pathLst>
                <a:path w="103" h="78">
                  <a:moveTo>
                    <a:pt x="10" y="0"/>
                  </a:moveTo>
                  <a:lnTo>
                    <a:pt x="10" y="0"/>
                  </a:lnTo>
                  <a:lnTo>
                    <a:pt x="11" y="0"/>
                  </a:lnTo>
                  <a:lnTo>
                    <a:pt x="11" y="1"/>
                  </a:lnTo>
                  <a:lnTo>
                    <a:pt x="11" y="1"/>
                  </a:lnTo>
                  <a:lnTo>
                    <a:pt x="25" y="12"/>
                  </a:lnTo>
                  <a:lnTo>
                    <a:pt x="28" y="15"/>
                  </a:lnTo>
                  <a:lnTo>
                    <a:pt x="30" y="18"/>
                  </a:lnTo>
                  <a:lnTo>
                    <a:pt x="33" y="21"/>
                  </a:lnTo>
                  <a:lnTo>
                    <a:pt x="34" y="21"/>
                  </a:lnTo>
                  <a:lnTo>
                    <a:pt x="34" y="20"/>
                  </a:lnTo>
                  <a:lnTo>
                    <a:pt x="33" y="20"/>
                  </a:lnTo>
                  <a:lnTo>
                    <a:pt x="33" y="19"/>
                  </a:lnTo>
                  <a:lnTo>
                    <a:pt x="33" y="18"/>
                  </a:lnTo>
                  <a:lnTo>
                    <a:pt x="32" y="17"/>
                  </a:lnTo>
                  <a:lnTo>
                    <a:pt x="32" y="16"/>
                  </a:lnTo>
                  <a:lnTo>
                    <a:pt x="32" y="16"/>
                  </a:lnTo>
                  <a:lnTo>
                    <a:pt x="32" y="16"/>
                  </a:lnTo>
                  <a:lnTo>
                    <a:pt x="38" y="18"/>
                  </a:lnTo>
                  <a:lnTo>
                    <a:pt x="42" y="21"/>
                  </a:lnTo>
                  <a:lnTo>
                    <a:pt x="47" y="24"/>
                  </a:lnTo>
                  <a:lnTo>
                    <a:pt x="57" y="29"/>
                  </a:lnTo>
                  <a:lnTo>
                    <a:pt x="65" y="33"/>
                  </a:lnTo>
                  <a:lnTo>
                    <a:pt x="73" y="39"/>
                  </a:lnTo>
                  <a:lnTo>
                    <a:pt x="82" y="46"/>
                  </a:lnTo>
                  <a:lnTo>
                    <a:pt x="86" y="50"/>
                  </a:lnTo>
                  <a:lnTo>
                    <a:pt x="90" y="54"/>
                  </a:lnTo>
                  <a:lnTo>
                    <a:pt x="91" y="55"/>
                  </a:lnTo>
                  <a:lnTo>
                    <a:pt x="92" y="60"/>
                  </a:lnTo>
                  <a:lnTo>
                    <a:pt x="96" y="66"/>
                  </a:lnTo>
                  <a:lnTo>
                    <a:pt x="100" y="72"/>
                  </a:lnTo>
                  <a:lnTo>
                    <a:pt x="103" y="78"/>
                  </a:lnTo>
                  <a:lnTo>
                    <a:pt x="102" y="77"/>
                  </a:lnTo>
                  <a:lnTo>
                    <a:pt x="101" y="75"/>
                  </a:lnTo>
                  <a:lnTo>
                    <a:pt x="98" y="71"/>
                  </a:lnTo>
                  <a:lnTo>
                    <a:pt x="94" y="67"/>
                  </a:lnTo>
                  <a:lnTo>
                    <a:pt x="91" y="62"/>
                  </a:lnTo>
                  <a:lnTo>
                    <a:pt x="88" y="59"/>
                  </a:lnTo>
                  <a:lnTo>
                    <a:pt x="85" y="56"/>
                  </a:lnTo>
                  <a:lnTo>
                    <a:pt x="84" y="57"/>
                  </a:lnTo>
                  <a:lnTo>
                    <a:pt x="85" y="59"/>
                  </a:lnTo>
                  <a:lnTo>
                    <a:pt x="89" y="62"/>
                  </a:lnTo>
                  <a:lnTo>
                    <a:pt x="90" y="64"/>
                  </a:lnTo>
                  <a:lnTo>
                    <a:pt x="89" y="65"/>
                  </a:lnTo>
                  <a:lnTo>
                    <a:pt x="86" y="63"/>
                  </a:lnTo>
                  <a:lnTo>
                    <a:pt x="81" y="57"/>
                  </a:lnTo>
                  <a:lnTo>
                    <a:pt x="78" y="54"/>
                  </a:lnTo>
                  <a:lnTo>
                    <a:pt x="77" y="54"/>
                  </a:lnTo>
                  <a:lnTo>
                    <a:pt x="77" y="55"/>
                  </a:lnTo>
                  <a:lnTo>
                    <a:pt x="75" y="55"/>
                  </a:lnTo>
                  <a:lnTo>
                    <a:pt x="71" y="50"/>
                  </a:lnTo>
                  <a:lnTo>
                    <a:pt x="69" y="47"/>
                  </a:lnTo>
                  <a:lnTo>
                    <a:pt x="67" y="45"/>
                  </a:lnTo>
                  <a:lnTo>
                    <a:pt x="66" y="43"/>
                  </a:lnTo>
                  <a:lnTo>
                    <a:pt x="65" y="42"/>
                  </a:lnTo>
                  <a:lnTo>
                    <a:pt x="64" y="41"/>
                  </a:lnTo>
                  <a:lnTo>
                    <a:pt x="62" y="39"/>
                  </a:lnTo>
                  <a:lnTo>
                    <a:pt x="59" y="37"/>
                  </a:lnTo>
                  <a:lnTo>
                    <a:pt x="55" y="34"/>
                  </a:lnTo>
                  <a:lnTo>
                    <a:pt x="50" y="29"/>
                  </a:lnTo>
                  <a:lnTo>
                    <a:pt x="48" y="28"/>
                  </a:lnTo>
                  <a:lnTo>
                    <a:pt x="46" y="28"/>
                  </a:lnTo>
                  <a:lnTo>
                    <a:pt x="45" y="29"/>
                  </a:lnTo>
                  <a:lnTo>
                    <a:pt x="46" y="31"/>
                  </a:lnTo>
                  <a:lnTo>
                    <a:pt x="48" y="33"/>
                  </a:lnTo>
                  <a:lnTo>
                    <a:pt x="50" y="34"/>
                  </a:lnTo>
                  <a:lnTo>
                    <a:pt x="52" y="36"/>
                  </a:lnTo>
                  <a:lnTo>
                    <a:pt x="51" y="37"/>
                  </a:lnTo>
                  <a:lnTo>
                    <a:pt x="48" y="37"/>
                  </a:lnTo>
                  <a:lnTo>
                    <a:pt x="44" y="32"/>
                  </a:lnTo>
                  <a:lnTo>
                    <a:pt x="42" y="29"/>
                  </a:lnTo>
                  <a:lnTo>
                    <a:pt x="38" y="26"/>
                  </a:lnTo>
                  <a:lnTo>
                    <a:pt x="32" y="24"/>
                  </a:lnTo>
                  <a:lnTo>
                    <a:pt x="30" y="23"/>
                  </a:lnTo>
                  <a:lnTo>
                    <a:pt x="28" y="21"/>
                  </a:lnTo>
                  <a:lnTo>
                    <a:pt x="27" y="20"/>
                  </a:lnTo>
                  <a:lnTo>
                    <a:pt x="27" y="20"/>
                  </a:lnTo>
                  <a:lnTo>
                    <a:pt x="28" y="21"/>
                  </a:lnTo>
                  <a:lnTo>
                    <a:pt x="29" y="22"/>
                  </a:lnTo>
                  <a:lnTo>
                    <a:pt x="29" y="23"/>
                  </a:lnTo>
                  <a:lnTo>
                    <a:pt x="30" y="24"/>
                  </a:lnTo>
                  <a:lnTo>
                    <a:pt x="30" y="24"/>
                  </a:lnTo>
                  <a:lnTo>
                    <a:pt x="24" y="20"/>
                  </a:lnTo>
                  <a:lnTo>
                    <a:pt x="14" y="12"/>
                  </a:lnTo>
                  <a:lnTo>
                    <a:pt x="11" y="10"/>
                  </a:lnTo>
                  <a:lnTo>
                    <a:pt x="6" y="7"/>
                  </a:lnTo>
                  <a:lnTo>
                    <a:pt x="3" y="4"/>
                  </a:lnTo>
                  <a:lnTo>
                    <a:pt x="1" y="3"/>
                  </a:lnTo>
                  <a:lnTo>
                    <a:pt x="0" y="2"/>
                  </a:lnTo>
                  <a:lnTo>
                    <a:pt x="5" y="3"/>
                  </a:lnTo>
                  <a:lnTo>
                    <a:pt x="9" y="5"/>
                  </a:lnTo>
                  <a:lnTo>
                    <a:pt x="10" y="5"/>
                  </a:lnTo>
                  <a:lnTo>
                    <a:pt x="11" y="6"/>
                  </a:lnTo>
                  <a:lnTo>
                    <a:pt x="12" y="7"/>
                  </a:lnTo>
                  <a:lnTo>
                    <a:pt x="13" y="8"/>
                  </a:lnTo>
                  <a:lnTo>
                    <a:pt x="13" y="9"/>
                  </a:lnTo>
                  <a:lnTo>
                    <a:pt x="14" y="10"/>
                  </a:lnTo>
                  <a:lnTo>
                    <a:pt x="15" y="10"/>
                  </a:lnTo>
                  <a:lnTo>
                    <a:pt x="15" y="10"/>
                  </a:lnTo>
                  <a:lnTo>
                    <a:pt x="14" y="6"/>
                  </a:lnTo>
                  <a:lnTo>
                    <a:pt x="10" y="0"/>
                  </a:lnTo>
                  <a:lnTo>
                    <a:pt x="10"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68" name="Freeform 142"/>
            <p:cNvSpPr>
              <a:spLocks/>
            </p:cNvSpPr>
            <p:nvPr/>
          </p:nvSpPr>
          <p:spPr bwMode="auto">
            <a:xfrm>
              <a:off x="1641323" y="3088869"/>
              <a:ext cx="26066" cy="20274"/>
            </a:xfrm>
            <a:custGeom>
              <a:avLst/>
              <a:gdLst/>
              <a:ahLst/>
              <a:cxnLst>
                <a:cxn ang="0">
                  <a:pos x="13" y="0"/>
                </a:cxn>
                <a:cxn ang="0">
                  <a:pos x="18" y="0"/>
                </a:cxn>
                <a:cxn ang="0">
                  <a:pos x="10" y="10"/>
                </a:cxn>
                <a:cxn ang="0">
                  <a:pos x="6" y="13"/>
                </a:cxn>
                <a:cxn ang="0">
                  <a:pos x="5" y="14"/>
                </a:cxn>
                <a:cxn ang="0">
                  <a:pos x="2" y="14"/>
                </a:cxn>
                <a:cxn ang="0">
                  <a:pos x="0" y="13"/>
                </a:cxn>
                <a:cxn ang="0">
                  <a:pos x="0" y="12"/>
                </a:cxn>
                <a:cxn ang="0">
                  <a:pos x="0" y="11"/>
                </a:cxn>
                <a:cxn ang="0">
                  <a:pos x="3" y="6"/>
                </a:cxn>
                <a:cxn ang="0">
                  <a:pos x="8" y="3"/>
                </a:cxn>
                <a:cxn ang="0">
                  <a:pos x="12" y="1"/>
                </a:cxn>
                <a:cxn ang="0">
                  <a:pos x="13" y="0"/>
                </a:cxn>
              </a:cxnLst>
              <a:rect l="0" t="0" r="r" b="b"/>
              <a:pathLst>
                <a:path w="18" h="14">
                  <a:moveTo>
                    <a:pt x="13" y="0"/>
                  </a:moveTo>
                  <a:lnTo>
                    <a:pt x="18" y="0"/>
                  </a:lnTo>
                  <a:lnTo>
                    <a:pt x="10" y="10"/>
                  </a:lnTo>
                  <a:lnTo>
                    <a:pt x="6" y="13"/>
                  </a:lnTo>
                  <a:lnTo>
                    <a:pt x="5" y="14"/>
                  </a:lnTo>
                  <a:lnTo>
                    <a:pt x="2" y="14"/>
                  </a:lnTo>
                  <a:lnTo>
                    <a:pt x="0" y="13"/>
                  </a:lnTo>
                  <a:lnTo>
                    <a:pt x="0" y="12"/>
                  </a:lnTo>
                  <a:lnTo>
                    <a:pt x="0" y="11"/>
                  </a:lnTo>
                  <a:lnTo>
                    <a:pt x="3" y="6"/>
                  </a:lnTo>
                  <a:lnTo>
                    <a:pt x="8" y="3"/>
                  </a:lnTo>
                  <a:lnTo>
                    <a:pt x="12" y="1"/>
                  </a:lnTo>
                  <a:lnTo>
                    <a:pt x="13"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69" name="Freeform 143"/>
            <p:cNvSpPr>
              <a:spLocks/>
            </p:cNvSpPr>
            <p:nvPr/>
          </p:nvSpPr>
          <p:spPr bwMode="auto">
            <a:xfrm>
              <a:off x="3069172" y="2789107"/>
              <a:ext cx="70958" cy="69510"/>
            </a:xfrm>
            <a:custGeom>
              <a:avLst/>
              <a:gdLst/>
              <a:ahLst/>
              <a:cxnLst>
                <a:cxn ang="0">
                  <a:pos x="1" y="0"/>
                </a:cxn>
                <a:cxn ang="0">
                  <a:pos x="2" y="0"/>
                </a:cxn>
                <a:cxn ang="0">
                  <a:pos x="7" y="3"/>
                </a:cxn>
                <a:cxn ang="0">
                  <a:pos x="9" y="5"/>
                </a:cxn>
                <a:cxn ang="0">
                  <a:pos x="11" y="6"/>
                </a:cxn>
                <a:cxn ang="0">
                  <a:pos x="20" y="13"/>
                </a:cxn>
                <a:cxn ang="0">
                  <a:pos x="27" y="18"/>
                </a:cxn>
                <a:cxn ang="0">
                  <a:pos x="34" y="25"/>
                </a:cxn>
                <a:cxn ang="0">
                  <a:pos x="39" y="32"/>
                </a:cxn>
                <a:cxn ang="0">
                  <a:pos x="45" y="41"/>
                </a:cxn>
                <a:cxn ang="0">
                  <a:pos x="46" y="43"/>
                </a:cxn>
                <a:cxn ang="0">
                  <a:pos x="47" y="44"/>
                </a:cxn>
                <a:cxn ang="0">
                  <a:pos x="49" y="47"/>
                </a:cxn>
                <a:cxn ang="0">
                  <a:pos x="49" y="47"/>
                </a:cxn>
                <a:cxn ang="0">
                  <a:pos x="48" y="48"/>
                </a:cxn>
                <a:cxn ang="0">
                  <a:pos x="45" y="48"/>
                </a:cxn>
                <a:cxn ang="0">
                  <a:pos x="42" y="46"/>
                </a:cxn>
                <a:cxn ang="0">
                  <a:pos x="39" y="43"/>
                </a:cxn>
                <a:cxn ang="0">
                  <a:pos x="36" y="39"/>
                </a:cxn>
                <a:cxn ang="0">
                  <a:pos x="34" y="35"/>
                </a:cxn>
                <a:cxn ang="0">
                  <a:pos x="32" y="31"/>
                </a:cxn>
                <a:cxn ang="0">
                  <a:pos x="32" y="30"/>
                </a:cxn>
                <a:cxn ang="0">
                  <a:pos x="32" y="31"/>
                </a:cxn>
                <a:cxn ang="0">
                  <a:pos x="33" y="32"/>
                </a:cxn>
                <a:cxn ang="0">
                  <a:pos x="33" y="33"/>
                </a:cxn>
                <a:cxn ang="0">
                  <a:pos x="33" y="34"/>
                </a:cxn>
                <a:cxn ang="0">
                  <a:pos x="34" y="36"/>
                </a:cxn>
                <a:cxn ang="0">
                  <a:pos x="35" y="37"/>
                </a:cxn>
                <a:cxn ang="0">
                  <a:pos x="35" y="37"/>
                </a:cxn>
                <a:cxn ang="0">
                  <a:pos x="34" y="37"/>
                </a:cxn>
                <a:cxn ang="0">
                  <a:pos x="31" y="33"/>
                </a:cxn>
                <a:cxn ang="0">
                  <a:pos x="28" y="29"/>
                </a:cxn>
                <a:cxn ang="0">
                  <a:pos x="25" y="26"/>
                </a:cxn>
                <a:cxn ang="0">
                  <a:pos x="22" y="25"/>
                </a:cxn>
                <a:cxn ang="0">
                  <a:pos x="16" y="23"/>
                </a:cxn>
                <a:cxn ang="0">
                  <a:pos x="13" y="21"/>
                </a:cxn>
                <a:cxn ang="0">
                  <a:pos x="11" y="18"/>
                </a:cxn>
                <a:cxn ang="0">
                  <a:pos x="11" y="16"/>
                </a:cxn>
                <a:cxn ang="0">
                  <a:pos x="12" y="16"/>
                </a:cxn>
                <a:cxn ang="0">
                  <a:pos x="12" y="15"/>
                </a:cxn>
                <a:cxn ang="0">
                  <a:pos x="7" y="9"/>
                </a:cxn>
                <a:cxn ang="0">
                  <a:pos x="4" y="6"/>
                </a:cxn>
                <a:cxn ang="0">
                  <a:pos x="1" y="4"/>
                </a:cxn>
                <a:cxn ang="0">
                  <a:pos x="0" y="1"/>
                </a:cxn>
                <a:cxn ang="0">
                  <a:pos x="1" y="0"/>
                </a:cxn>
              </a:cxnLst>
              <a:rect l="0" t="0" r="r" b="b"/>
              <a:pathLst>
                <a:path w="49" h="48">
                  <a:moveTo>
                    <a:pt x="1" y="0"/>
                  </a:moveTo>
                  <a:lnTo>
                    <a:pt x="2" y="0"/>
                  </a:lnTo>
                  <a:lnTo>
                    <a:pt x="7" y="3"/>
                  </a:lnTo>
                  <a:lnTo>
                    <a:pt x="9" y="5"/>
                  </a:lnTo>
                  <a:lnTo>
                    <a:pt x="11" y="6"/>
                  </a:lnTo>
                  <a:lnTo>
                    <a:pt x="20" y="13"/>
                  </a:lnTo>
                  <a:lnTo>
                    <a:pt x="27" y="18"/>
                  </a:lnTo>
                  <a:lnTo>
                    <a:pt x="34" y="25"/>
                  </a:lnTo>
                  <a:lnTo>
                    <a:pt x="39" y="32"/>
                  </a:lnTo>
                  <a:lnTo>
                    <a:pt x="45" y="41"/>
                  </a:lnTo>
                  <a:lnTo>
                    <a:pt x="46" y="43"/>
                  </a:lnTo>
                  <a:lnTo>
                    <a:pt x="47" y="44"/>
                  </a:lnTo>
                  <a:lnTo>
                    <a:pt x="49" y="47"/>
                  </a:lnTo>
                  <a:lnTo>
                    <a:pt x="49" y="47"/>
                  </a:lnTo>
                  <a:lnTo>
                    <a:pt x="48" y="48"/>
                  </a:lnTo>
                  <a:lnTo>
                    <a:pt x="45" y="48"/>
                  </a:lnTo>
                  <a:lnTo>
                    <a:pt x="42" y="46"/>
                  </a:lnTo>
                  <a:lnTo>
                    <a:pt x="39" y="43"/>
                  </a:lnTo>
                  <a:lnTo>
                    <a:pt x="36" y="39"/>
                  </a:lnTo>
                  <a:lnTo>
                    <a:pt x="34" y="35"/>
                  </a:lnTo>
                  <a:lnTo>
                    <a:pt x="32" y="31"/>
                  </a:lnTo>
                  <a:lnTo>
                    <a:pt x="32" y="30"/>
                  </a:lnTo>
                  <a:lnTo>
                    <a:pt x="32" y="31"/>
                  </a:lnTo>
                  <a:lnTo>
                    <a:pt x="33" y="32"/>
                  </a:lnTo>
                  <a:lnTo>
                    <a:pt x="33" y="33"/>
                  </a:lnTo>
                  <a:lnTo>
                    <a:pt x="33" y="34"/>
                  </a:lnTo>
                  <a:lnTo>
                    <a:pt x="34" y="36"/>
                  </a:lnTo>
                  <a:lnTo>
                    <a:pt x="35" y="37"/>
                  </a:lnTo>
                  <a:lnTo>
                    <a:pt x="35" y="37"/>
                  </a:lnTo>
                  <a:lnTo>
                    <a:pt x="34" y="37"/>
                  </a:lnTo>
                  <a:lnTo>
                    <a:pt x="31" y="33"/>
                  </a:lnTo>
                  <a:lnTo>
                    <a:pt x="28" y="29"/>
                  </a:lnTo>
                  <a:lnTo>
                    <a:pt x="25" y="26"/>
                  </a:lnTo>
                  <a:lnTo>
                    <a:pt x="22" y="25"/>
                  </a:lnTo>
                  <a:lnTo>
                    <a:pt x="16" y="23"/>
                  </a:lnTo>
                  <a:lnTo>
                    <a:pt x="13" y="21"/>
                  </a:lnTo>
                  <a:lnTo>
                    <a:pt x="11" y="18"/>
                  </a:lnTo>
                  <a:lnTo>
                    <a:pt x="11" y="16"/>
                  </a:lnTo>
                  <a:lnTo>
                    <a:pt x="12" y="16"/>
                  </a:lnTo>
                  <a:lnTo>
                    <a:pt x="12" y="15"/>
                  </a:lnTo>
                  <a:lnTo>
                    <a:pt x="7" y="9"/>
                  </a:lnTo>
                  <a:lnTo>
                    <a:pt x="4" y="6"/>
                  </a:lnTo>
                  <a:lnTo>
                    <a:pt x="1" y="4"/>
                  </a:lnTo>
                  <a:lnTo>
                    <a:pt x="0" y="1"/>
                  </a:lnTo>
                  <a:lnTo>
                    <a:pt x="1"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70" name="Freeform 144"/>
            <p:cNvSpPr>
              <a:spLocks/>
            </p:cNvSpPr>
            <p:nvPr/>
          </p:nvSpPr>
          <p:spPr bwMode="auto">
            <a:xfrm>
              <a:off x="1668838" y="3193133"/>
              <a:ext cx="41996" cy="78199"/>
            </a:xfrm>
            <a:custGeom>
              <a:avLst/>
              <a:gdLst/>
              <a:ahLst/>
              <a:cxnLst>
                <a:cxn ang="0">
                  <a:pos x="4" y="0"/>
                </a:cxn>
                <a:cxn ang="0">
                  <a:pos x="13" y="6"/>
                </a:cxn>
                <a:cxn ang="0">
                  <a:pos x="20" y="13"/>
                </a:cxn>
                <a:cxn ang="0">
                  <a:pos x="21" y="14"/>
                </a:cxn>
                <a:cxn ang="0">
                  <a:pos x="20" y="15"/>
                </a:cxn>
                <a:cxn ang="0">
                  <a:pos x="20" y="15"/>
                </a:cxn>
                <a:cxn ang="0">
                  <a:pos x="19" y="16"/>
                </a:cxn>
                <a:cxn ang="0">
                  <a:pos x="19" y="17"/>
                </a:cxn>
                <a:cxn ang="0">
                  <a:pos x="23" y="27"/>
                </a:cxn>
                <a:cxn ang="0">
                  <a:pos x="27" y="37"/>
                </a:cxn>
                <a:cxn ang="0">
                  <a:pos x="28" y="40"/>
                </a:cxn>
                <a:cxn ang="0">
                  <a:pos x="29" y="43"/>
                </a:cxn>
                <a:cxn ang="0">
                  <a:pos x="29" y="50"/>
                </a:cxn>
                <a:cxn ang="0">
                  <a:pos x="28" y="53"/>
                </a:cxn>
                <a:cxn ang="0">
                  <a:pos x="25" y="54"/>
                </a:cxn>
                <a:cxn ang="0">
                  <a:pos x="22" y="54"/>
                </a:cxn>
                <a:cxn ang="0">
                  <a:pos x="17" y="51"/>
                </a:cxn>
                <a:cxn ang="0">
                  <a:pos x="13" y="47"/>
                </a:cxn>
                <a:cxn ang="0">
                  <a:pos x="10" y="42"/>
                </a:cxn>
                <a:cxn ang="0">
                  <a:pos x="10" y="41"/>
                </a:cxn>
                <a:cxn ang="0">
                  <a:pos x="11" y="40"/>
                </a:cxn>
                <a:cxn ang="0">
                  <a:pos x="12" y="40"/>
                </a:cxn>
                <a:cxn ang="0">
                  <a:pos x="14" y="39"/>
                </a:cxn>
                <a:cxn ang="0">
                  <a:pos x="15" y="38"/>
                </a:cxn>
                <a:cxn ang="0">
                  <a:pos x="16" y="38"/>
                </a:cxn>
                <a:cxn ang="0">
                  <a:pos x="17" y="37"/>
                </a:cxn>
                <a:cxn ang="0">
                  <a:pos x="18" y="36"/>
                </a:cxn>
                <a:cxn ang="0">
                  <a:pos x="18" y="36"/>
                </a:cxn>
                <a:cxn ang="0">
                  <a:pos x="18" y="35"/>
                </a:cxn>
                <a:cxn ang="0">
                  <a:pos x="16" y="34"/>
                </a:cxn>
                <a:cxn ang="0">
                  <a:pos x="15" y="35"/>
                </a:cxn>
                <a:cxn ang="0">
                  <a:pos x="12" y="37"/>
                </a:cxn>
                <a:cxn ang="0">
                  <a:pos x="10" y="38"/>
                </a:cxn>
                <a:cxn ang="0">
                  <a:pos x="8" y="38"/>
                </a:cxn>
                <a:cxn ang="0">
                  <a:pos x="7" y="36"/>
                </a:cxn>
                <a:cxn ang="0">
                  <a:pos x="8" y="34"/>
                </a:cxn>
                <a:cxn ang="0">
                  <a:pos x="9" y="31"/>
                </a:cxn>
                <a:cxn ang="0">
                  <a:pos x="9" y="29"/>
                </a:cxn>
                <a:cxn ang="0">
                  <a:pos x="8" y="28"/>
                </a:cxn>
                <a:cxn ang="0">
                  <a:pos x="7" y="27"/>
                </a:cxn>
                <a:cxn ang="0">
                  <a:pos x="6" y="27"/>
                </a:cxn>
                <a:cxn ang="0">
                  <a:pos x="4" y="27"/>
                </a:cxn>
                <a:cxn ang="0">
                  <a:pos x="3" y="27"/>
                </a:cxn>
                <a:cxn ang="0">
                  <a:pos x="2" y="26"/>
                </a:cxn>
                <a:cxn ang="0">
                  <a:pos x="1" y="25"/>
                </a:cxn>
                <a:cxn ang="0">
                  <a:pos x="0" y="22"/>
                </a:cxn>
                <a:cxn ang="0">
                  <a:pos x="0" y="17"/>
                </a:cxn>
                <a:cxn ang="0">
                  <a:pos x="0" y="12"/>
                </a:cxn>
                <a:cxn ang="0">
                  <a:pos x="1" y="8"/>
                </a:cxn>
                <a:cxn ang="0">
                  <a:pos x="2" y="3"/>
                </a:cxn>
                <a:cxn ang="0">
                  <a:pos x="3" y="1"/>
                </a:cxn>
                <a:cxn ang="0">
                  <a:pos x="4" y="0"/>
                </a:cxn>
              </a:cxnLst>
              <a:rect l="0" t="0" r="r" b="b"/>
              <a:pathLst>
                <a:path w="29" h="54">
                  <a:moveTo>
                    <a:pt x="4" y="0"/>
                  </a:moveTo>
                  <a:lnTo>
                    <a:pt x="13" y="6"/>
                  </a:lnTo>
                  <a:lnTo>
                    <a:pt x="20" y="13"/>
                  </a:lnTo>
                  <a:lnTo>
                    <a:pt x="21" y="14"/>
                  </a:lnTo>
                  <a:lnTo>
                    <a:pt x="20" y="15"/>
                  </a:lnTo>
                  <a:lnTo>
                    <a:pt x="20" y="15"/>
                  </a:lnTo>
                  <a:lnTo>
                    <a:pt x="19" y="16"/>
                  </a:lnTo>
                  <a:lnTo>
                    <a:pt x="19" y="17"/>
                  </a:lnTo>
                  <a:lnTo>
                    <a:pt x="23" y="27"/>
                  </a:lnTo>
                  <a:lnTo>
                    <a:pt x="27" y="37"/>
                  </a:lnTo>
                  <a:lnTo>
                    <a:pt x="28" y="40"/>
                  </a:lnTo>
                  <a:lnTo>
                    <a:pt x="29" y="43"/>
                  </a:lnTo>
                  <a:lnTo>
                    <a:pt x="29" y="50"/>
                  </a:lnTo>
                  <a:lnTo>
                    <a:pt x="28" y="53"/>
                  </a:lnTo>
                  <a:lnTo>
                    <a:pt x="25" y="54"/>
                  </a:lnTo>
                  <a:lnTo>
                    <a:pt x="22" y="54"/>
                  </a:lnTo>
                  <a:lnTo>
                    <a:pt x="17" y="51"/>
                  </a:lnTo>
                  <a:lnTo>
                    <a:pt x="13" y="47"/>
                  </a:lnTo>
                  <a:lnTo>
                    <a:pt x="10" y="42"/>
                  </a:lnTo>
                  <a:lnTo>
                    <a:pt x="10" y="41"/>
                  </a:lnTo>
                  <a:lnTo>
                    <a:pt x="11" y="40"/>
                  </a:lnTo>
                  <a:lnTo>
                    <a:pt x="12" y="40"/>
                  </a:lnTo>
                  <a:lnTo>
                    <a:pt x="14" y="39"/>
                  </a:lnTo>
                  <a:lnTo>
                    <a:pt x="15" y="38"/>
                  </a:lnTo>
                  <a:lnTo>
                    <a:pt x="16" y="38"/>
                  </a:lnTo>
                  <a:lnTo>
                    <a:pt x="17" y="37"/>
                  </a:lnTo>
                  <a:lnTo>
                    <a:pt x="18" y="36"/>
                  </a:lnTo>
                  <a:lnTo>
                    <a:pt x="18" y="36"/>
                  </a:lnTo>
                  <a:lnTo>
                    <a:pt x="18" y="35"/>
                  </a:lnTo>
                  <a:lnTo>
                    <a:pt x="16" y="34"/>
                  </a:lnTo>
                  <a:lnTo>
                    <a:pt x="15" y="35"/>
                  </a:lnTo>
                  <a:lnTo>
                    <a:pt x="12" y="37"/>
                  </a:lnTo>
                  <a:lnTo>
                    <a:pt x="10" y="38"/>
                  </a:lnTo>
                  <a:lnTo>
                    <a:pt x="8" y="38"/>
                  </a:lnTo>
                  <a:lnTo>
                    <a:pt x="7" y="36"/>
                  </a:lnTo>
                  <a:lnTo>
                    <a:pt x="8" y="34"/>
                  </a:lnTo>
                  <a:lnTo>
                    <a:pt x="9" y="31"/>
                  </a:lnTo>
                  <a:lnTo>
                    <a:pt x="9" y="29"/>
                  </a:lnTo>
                  <a:lnTo>
                    <a:pt x="8" y="28"/>
                  </a:lnTo>
                  <a:lnTo>
                    <a:pt x="7" y="27"/>
                  </a:lnTo>
                  <a:lnTo>
                    <a:pt x="6" y="27"/>
                  </a:lnTo>
                  <a:lnTo>
                    <a:pt x="4" y="27"/>
                  </a:lnTo>
                  <a:lnTo>
                    <a:pt x="3" y="27"/>
                  </a:lnTo>
                  <a:lnTo>
                    <a:pt x="2" y="26"/>
                  </a:lnTo>
                  <a:lnTo>
                    <a:pt x="1" y="25"/>
                  </a:lnTo>
                  <a:lnTo>
                    <a:pt x="0" y="22"/>
                  </a:lnTo>
                  <a:lnTo>
                    <a:pt x="0" y="17"/>
                  </a:lnTo>
                  <a:lnTo>
                    <a:pt x="0" y="12"/>
                  </a:lnTo>
                  <a:lnTo>
                    <a:pt x="1" y="8"/>
                  </a:lnTo>
                  <a:lnTo>
                    <a:pt x="2" y="3"/>
                  </a:lnTo>
                  <a:lnTo>
                    <a:pt x="3" y="1"/>
                  </a:lnTo>
                  <a:lnTo>
                    <a:pt x="4"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71" name="Freeform 145"/>
            <p:cNvSpPr>
              <a:spLocks/>
            </p:cNvSpPr>
            <p:nvPr/>
          </p:nvSpPr>
          <p:spPr bwMode="auto">
            <a:xfrm>
              <a:off x="2792581" y="3229336"/>
              <a:ext cx="36204" cy="14481"/>
            </a:xfrm>
            <a:custGeom>
              <a:avLst/>
              <a:gdLst/>
              <a:ahLst/>
              <a:cxnLst>
                <a:cxn ang="0">
                  <a:pos x="0" y="0"/>
                </a:cxn>
                <a:cxn ang="0">
                  <a:pos x="9" y="2"/>
                </a:cxn>
                <a:cxn ang="0">
                  <a:pos x="16" y="4"/>
                </a:cxn>
                <a:cxn ang="0">
                  <a:pos x="24" y="8"/>
                </a:cxn>
                <a:cxn ang="0">
                  <a:pos x="25" y="9"/>
                </a:cxn>
                <a:cxn ang="0">
                  <a:pos x="24" y="9"/>
                </a:cxn>
                <a:cxn ang="0">
                  <a:pos x="24" y="9"/>
                </a:cxn>
                <a:cxn ang="0">
                  <a:pos x="23" y="10"/>
                </a:cxn>
                <a:cxn ang="0">
                  <a:pos x="19" y="10"/>
                </a:cxn>
                <a:cxn ang="0">
                  <a:pos x="16" y="8"/>
                </a:cxn>
                <a:cxn ang="0">
                  <a:pos x="8" y="4"/>
                </a:cxn>
                <a:cxn ang="0">
                  <a:pos x="4" y="2"/>
                </a:cxn>
                <a:cxn ang="0">
                  <a:pos x="1" y="0"/>
                </a:cxn>
                <a:cxn ang="0">
                  <a:pos x="0" y="0"/>
                </a:cxn>
              </a:cxnLst>
              <a:rect l="0" t="0" r="r" b="b"/>
              <a:pathLst>
                <a:path w="25" h="10">
                  <a:moveTo>
                    <a:pt x="0" y="0"/>
                  </a:moveTo>
                  <a:lnTo>
                    <a:pt x="9" y="2"/>
                  </a:lnTo>
                  <a:lnTo>
                    <a:pt x="16" y="4"/>
                  </a:lnTo>
                  <a:lnTo>
                    <a:pt x="24" y="8"/>
                  </a:lnTo>
                  <a:lnTo>
                    <a:pt x="25" y="9"/>
                  </a:lnTo>
                  <a:lnTo>
                    <a:pt x="24" y="9"/>
                  </a:lnTo>
                  <a:lnTo>
                    <a:pt x="24" y="9"/>
                  </a:lnTo>
                  <a:lnTo>
                    <a:pt x="23" y="10"/>
                  </a:lnTo>
                  <a:lnTo>
                    <a:pt x="19" y="10"/>
                  </a:lnTo>
                  <a:lnTo>
                    <a:pt x="16" y="8"/>
                  </a:lnTo>
                  <a:lnTo>
                    <a:pt x="8" y="4"/>
                  </a:lnTo>
                  <a:lnTo>
                    <a:pt x="4" y="2"/>
                  </a:lnTo>
                  <a:lnTo>
                    <a:pt x="1" y="0"/>
                  </a:lnTo>
                  <a:lnTo>
                    <a:pt x="0"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72" name="Freeform 146"/>
            <p:cNvSpPr>
              <a:spLocks/>
            </p:cNvSpPr>
            <p:nvPr/>
          </p:nvSpPr>
          <p:spPr bwMode="auto">
            <a:xfrm>
              <a:off x="2962011" y="3197477"/>
              <a:ext cx="18826" cy="59373"/>
            </a:xfrm>
            <a:custGeom>
              <a:avLst/>
              <a:gdLst/>
              <a:ahLst/>
              <a:cxnLst>
                <a:cxn ang="0">
                  <a:pos x="2" y="0"/>
                </a:cxn>
                <a:cxn ang="0">
                  <a:pos x="2" y="2"/>
                </a:cxn>
                <a:cxn ang="0">
                  <a:pos x="5" y="9"/>
                </a:cxn>
                <a:cxn ang="0">
                  <a:pos x="7" y="16"/>
                </a:cxn>
                <a:cxn ang="0">
                  <a:pos x="10" y="25"/>
                </a:cxn>
                <a:cxn ang="0">
                  <a:pos x="13" y="38"/>
                </a:cxn>
                <a:cxn ang="0">
                  <a:pos x="13" y="39"/>
                </a:cxn>
                <a:cxn ang="0">
                  <a:pos x="12" y="39"/>
                </a:cxn>
                <a:cxn ang="0">
                  <a:pos x="9" y="41"/>
                </a:cxn>
                <a:cxn ang="0">
                  <a:pos x="8" y="40"/>
                </a:cxn>
                <a:cxn ang="0">
                  <a:pos x="5" y="37"/>
                </a:cxn>
                <a:cxn ang="0">
                  <a:pos x="4" y="33"/>
                </a:cxn>
                <a:cxn ang="0">
                  <a:pos x="4" y="30"/>
                </a:cxn>
                <a:cxn ang="0">
                  <a:pos x="2" y="26"/>
                </a:cxn>
                <a:cxn ang="0">
                  <a:pos x="0" y="24"/>
                </a:cxn>
                <a:cxn ang="0">
                  <a:pos x="1" y="22"/>
                </a:cxn>
                <a:cxn ang="0">
                  <a:pos x="1" y="3"/>
                </a:cxn>
                <a:cxn ang="0">
                  <a:pos x="1" y="1"/>
                </a:cxn>
                <a:cxn ang="0">
                  <a:pos x="2" y="0"/>
                </a:cxn>
              </a:cxnLst>
              <a:rect l="0" t="0" r="r" b="b"/>
              <a:pathLst>
                <a:path w="13" h="41">
                  <a:moveTo>
                    <a:pt x="2" y="0"/>
                  </a:moveTo>
                  <a:lnTo>
                    <a:pt x="2" y="2"/>
                  </a:lnTo>
                  <a:lnTo>
                    <a:pt x="5" y="9"/>
                  </a:lnTo>
                  <a:lnTo>
                    <a:pt x="7" y="16"/>
                  </a:lnTo>
                  <a:lnTo>
                    <a:pt x="10" y="25"/>
                  </a:lnTo>
                  <a:lnTo>
                    <a:pt x="13" y="38"/>
                  </a:lnTo>
                  <a:lnTo>
                    <a:pt x="13" y="39"/>
                  </a:lnTo>
                  <a:lnTo>
                    <a:pt x="12" y="39"/>
                  </a:lnTo>
                  <a:lnTo>
                    <a:pt x="9" y="41"/>
                  </a:lnTo>
                  <a:lnTo>
                    <a:pt x="8" y="40"/>
                  </a:lnTo>
                  <a:lnTo>
                    <a:pt x="5" y="37"/>
                  </a:lnTo>
                  <a:lnTo>
                    <a:pt x="4" y="33"/>
                  </a:lnTo>
                  <a:lnTo>
                    <a:pt x="4" y="30"/>
                  </a:lnTo>
                  <a:lnTo>
                    <a:pt x="2" y="26"/>
                  </a:lnTo>
                  <a:lnTo>
                    <a:pt x="0" y="24"/>
                  </a:lnTo>
                  <a:lnTo>
                    <a:pt x="1" y="22"/>
                  </a:lnTo>
                  <a:lnTo>
                    <a:pt x="1" y="3"/>
                  </a:lnTo>
                  <a:lnTo>
                    <a:pt x="1" y="1"/>
                  </a:lnTo>
                  <a:lnTo>
                    <a:pt x="2"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73" name="Freeform 147"/>
            <p:cNvSpPr>
              <a:spLocks/>
            </p:cNvSpPr>
            <p:nvPr/>
          </p:nvSpPr>
          <p:spPr bwMode="auto">
            <a:xfrm>
              <a:off x="2869331" y="3145345"/>
              <a:ext cx="86887" cy="120195"/>
            </a:xfrm>
            <a:custGeom>
              <a:avLst/>
              <a:gdLst/>
              <a:ahLst/>
              <a:cxnLst>
                <a:cxn ang="0">
                  <a:pos x="10" y="7"/>
                </a:cxn>
                <a:cxn ang="0">
                  <a:pos x="12" y="16"/>
                </a:cxn>
                <a:cxn ang="0">
                  <a:pos x="20" y="24"/>
                </a:cxn>
                <a:cxn ang="0">
                  <a:pos x="25" y="29"/>
                </a:cxn>
                <a:cxn ang="0">
                  <a:pos x="23" y="33"/>
                </a:cxn>
                <a:cxn ang="0">
                  <a:pos x="22" y="38"/>
                </a:cxn>
                <a:cxn ang="0">
                  <a:pos x="22" y="42"/>
                </a:cxn>
                <a:cxn ang="0">
                  <a:pos x="28" y="43"/>
                </a:cxn>
                <a:cxn ang="0">
                  <a:pos x="34" y="42"/>
                </a:cxn>
                <a:cxn ang="0">
                  <a:pos x="35" y="36"/>
                </a:cxn>
                <a:cxn ang="0">
                  <a:pos x="37" y="30"/>
                </a:cxn>
                <a:cxn ang="0">
                  <a:pos x="41" y="27"/>
                </a:cxn>
                <a:cxn ang="0">
                  <a:pos x="48" y="31"/>
                </a:cxn>
                <a:cxn ang="0">
                  <a:pos x="48" y="36"/>
                </a:cxn>
                <a:cxn ang="0">
                  <a:pos x="47" y="43"/>
                </a:cxn>
                <a:cxn ang="0">
                  <a:pos x="48" y="43"/>
                </a:cxn>
                <a:cxn ang="0">
                  <a:pos x="53" y="41"/>
                </a:cxn>
                <a:cxn ang="0">
                  <a:pos x="53" y="44"/>
                </a:cxn>
                <a:cxn ang="0">
                  <a:pos x="50" y="48"/>
                </a:cxn>
                <a:cxn ang="0">
                  <a:pos x="51" y="49"/>
                </a:cxn>
                <a:cxn ang="0">
                  <a:pos x="55" y="45"/>
                </a:cxn>
                <a:cxn ang="0">
                  <a:pos x="60" y="41"/>
                </a:cxn>
                <a:cxn ang="0">
                  <a:pos x="59" y="44"/>
                </a:cxn>
                <a:cxn ang="0">
                  <a:pos x="55" y="48"/>
                </a:cxn>
                <a:cxn ang="0">
                  <a:pos x="55" y="52"/>
                </a:cxn>
                <a:cxn ang="0">
                  <a:pos x="56" y="56"/>
                </a:cxn>
                <a:cxn ang="0">
                  <a:pos x="56" y="58"/>
                </a:cxn>
                <a:cxn ang="0">
                  <a:pos x="54" y="58"/>
                </a:cxn>
                <a:cxn ang="0">
                  <a:pos x="56" y="61"/>
                </a:cxn>
                <a:cxn ang="0">
                  <a:pos x="58" y="66"/>
                </a:cxn>
                <a:cxn ang="0">
                  <a:pos x="51" y="76"/>
                </a:cxn>
                <a:cxn ang="0">
                  <a:pos x="47" y="79"/>
                </a:cxn>
                <a:cxn ang="0">
                  <a:pos x="49" y="75"/>
                </a:cxn>
                <a:cxn ang="0">
                  <a:pos x="54" y="67"/>
                </a:cxn>
                <a:cxn ang="0">
                  <a:pos x="51" y="61"/>
                </a:cxn>
                <a:cxn ang="0">
                  <a:pos x="44" y="61"/>
                </a:cxn>
                <a:cxn ang="0">
                  <a:pos x="39" y="65"/>
                </a:cxn>
                <a:cxn ang="0">
                  <a:pos x="37" y="72"/>
                </a:cxn>
                <a:cxn ang="0">
                  <a:pos x="31" y="75"/>
                </a:cxn>
                <a:cxn ang="0">
                  <a:pos x="18" y="76"/>
                </a:cxn>
                <a:cxn ang="0">
                  <a:pos x="13" y="81"/>
                </a:cxn>
                <a:cxn ang="0">
                  <a:pos x="7" y="82"/>
                </a:cxn>
                <a:cxn ang="0">
                  <a:pos x="6" y="79"/>
                </a:cxn>
                <a:cxn ang="0">
                  <a:pos x="10" y="70"/>
                </a:cxn>
                <a:cxn ang="0">
                  <a:pos x="12" y="63"/>
                </a:cxn>
                <a:cxn ang="0">
                  <a:pos x="8" y="63"/>
                </a:cxn>
                <a:cxn ang="0">
                  <a:pos x="4" y="66"/>
                </a:cxn>
                <a:cxn ang="0">
                  <a:pos x="1" y="65"/>
                </a:cxn>
                <a:cxn ang="0">
                  <a:pos x="3" y="62"/>
                </a:cxn>
                <a:cxn ang="0">
                  <a:pos x="4" y="60"/>
                </a:cxn>
                <a:cxn ang="0">
                  <a:pos x="1" y="26"/>
                </a:cxn>
                <a:cxn ang="0">
                  <a:pos x="0" y="7"/>
                </a:cxn>
                <a:cxn ang="0">
                  <a:pos x="4" y="2"/>
                </a:cxn>
                <a:cxn ang="0">
                  <a:pos x="6" y="0"/>
                </a:cxn>
              </a:cxnLst>
              <a:rect l="0" t="0" r="r" b="b"/>
              <a:pathLst>
                <a:path w="60" h="83">
                  <a:moveTo>
                    <a:pt x="6" y="0"/>
                  </a:moveTo>
                  <a:lnTo>
                    <a:pt x="10" y="7"/>
                  </a:lnTo>
                  <a:lnTo>
                    <a:pt x="12" y="12"/>
                  </a:lnTo>
                  <a:lnTo>
                    <a:pt x="12" y="16"/>
                  </a:lnTo>
                  <a:lnTo>
                    <a:pt x="16" y="20"/>
                  </a:lnTo>
                  <a:lnTo>
                    <a:pt x="20" y="24"/>
                  </a:lnTo>
                  <a:lnTo>
                    <a:pt x="24" y="27"/>
                  </a:lnTo>
                  <a:lnTo>
                    <a:pt x="25" y="29"/>
                  </a:lnTo>
                  <a:lnTo>
                    <a:pt x="24" y="31"/>
                  </a:lnTo>
                  <a:lnTo>
                    <a:pt x="23" y="33"/>
                  </a:lnTo>
                  <a:lnTo>
                    <a:pt x="22" y="35"/>
                  </a:lnTo>
                  <a:lnTo>
                    <a:pt x="22" y="38"/>
                  </a:lnTo>
                  <a:lnTo>
                    <a:pt x="21" y="40"/>
                  </a:lnTo>
                  <a:lnTo>
                    <a:pt x="22" y="42"/>
                  </a:lnTo>
                  <a:lnTo>
                    <a:pt x="25" y="43"/>
                  </a:lnTo>
                  <a:lnTo>
                    <a:pt x="28" y="43"/>
                  </a:lnTo>
                  <a:lnTo>
                    <a:pt x="34" y="43"/>
                  </a:lnTo>
                  <a:lnTo>
                    <a:pt x="34" y="42"/>
                  </a:lnTo>
                  <a:lnTo>
                    <a:pt x="34" y="40"/>
                  </a:lnTo>
                  <a:lnTo>
                    <a:pt x="35" y="36"/>
                  </a:lnTo>
                  <a:lnTo>
                    <a:pt x="36" y="33"/>
                  </a:lnTo>
                  <a:lnTo>
                    <a:pt x="37" y="30"/>
                  </a:lnTo>
                  <a:lnTo>
                    <a:pt x="39" y="28"/>
                  </a:lnTo>
                  <a:lnTo>
                    <a:pt x="41" y="27"/>
                  </a:lnTo>
                  <a:lnTo>
                    <a:pt x="44" y="27"/>
                  </a:lnTo>
                  <a:lnTo>
                    <a:pt x="48" y="31"/>
                  </a:lnTo>
                  <a:lnTo>
                    <a:pt x="48" y="33"/>
                  </a:lnTo>
                  <a:lnTo>
                    <a:pt x="48" y="36"/>
                  </a:lnTo>
                  <a:lnTo>
                    <a:pt x="47" y="40"/>
                  </a:lnTo>
                  <a:lnTo>
                    <a:pt x="47" y="43"/>
                  </a:lnTo>
                  <a:lnTo>
                    <a:pt x="47" y="43"/>
                  </a:lnTo>
                  <a:lnTo>
                    <a:pt x="48" y="43"/>
                  </a:lnTo>
                  <a:lnTo>
                    <a:pt x="52" y="41"/>
                  </a:lnTo>
                  <a:lnTo>
                    <a:pt x="53" y="41"/>
                  </a:lnTo>
                  <a:lnTo>
                    <a:pt x="53" y="42"/>
                  </a:lnTo>
                  <a:lnTo>
                    <a:pt x="53" y="44"/>
                  </a:lnTo>
                  <a:lnTo>
                    <a:pt x="51" y="46"/>
                  </a:lnTo>
                  <a:lnTo>
                    <a:pt x="50" y="48"/>
                  </a:lnTo>
                  <a:lnTo>
                    <a:pt x="50" y="49"/>
                  </a:lnTo>
                  <a:lnTo>
                    <a:pt x="51" y="49"/>
                  </a:lnTo>
                  <a:lnTo>
                    <a:pt x="53" y="48"/>
                  </a:lnTo>
                  <a:lnTo>
                    <a:pt x="55" y="45"/>
                  </a:lnTo>
                  <a:lnTo>
                    <a:pt x="58" y="41"/>
                  </a:lnTo>
                  <a:lnTo>
                    <a:pt x="60" y="41"/>
                  </a:lnTo>
                  <a:lnTo>
                    <a:pt x="60" y="42"/>
                  </a:lnTo>
                  <a:lnTo>
                    <a:pt x="59" y="44"/>
                  </a:lnTo>
                  <a:lnTo>
                    <a:pt x="57" y="46"/>
                  </a:lnTo>
                  <a:lnTo>
                    <a:pt x="55" y="48"/>
                  </a:lnTo>
                  <a:lnTo>
                    <a:pt x="55" y="50"/>
                  </a:lnTo>
                  <a:lnTo>
                    <a:pt x="55" y="52"/>
                  </a:lnTo>
                  <a:lnTo>
                    <a:pt x="55" y="54"/>
                  </a:lnTo>
                  <a:lnTo>
                    <a:pt x="56" y="56"/>
                  </a:lnTo>
                  <a:lnTo>
                    <a:pt x="57" y="58"/>
                  </a:lnTo>
                  <a:lnTo>
                    <a:pt x="56" y="58"/>
                  </a:lnTo>
                  <a:lnTo>
                    <a:pt x="55" y="57"/>
                  </a:lnTo>
                  <a:lnTo>
                    <a:pt x="54" y="58"/>
                  </a:lnTo>
                  <a:lnTo>
                    <a:pt x="55" y="59"/>
                  </a:lnTo>
                  <a:lnTo>
                    <a:pt x="56" y="61"/>
                  </a:lnTo>
                  <a:lnTo>
                    <a:pt x="58" y="63"/>
                  </a:lnTo>
                  <a:lnTo>
                    <a:pt x="58" y="66"/>
                  </a:lnTo>
                  <a:lnTo>
                    <a:pt x="55" y="71"/>
                  </a:lnTo>
                  <a:lnTo>
                    <a:pt x="51" y="76"/>
                  </a:lnTo>
                  <a:lnTo>
                    <a:pt x="47" y="81"/>
                  </a:lnTo>
                  <a:lnTo>
                    <a:pt x="47" y="79"/>
                  </a:lnTo>
                  <a:lnTo>
                    <a:pt x="48" y="79"/>
                  </a:lnTo>
                  <a:lnTo>
                    <a:pt x="49" y="75"/>
                  </a:lnTo>
                  <a:lnTo>
                    <a:pt x="52" y="71"/>
                  </a:lnTo>
                  <a:lnTo>
                    <a:pt x="54" y="67"/>
                  </a:lnTo>
                  <a:lnTo>
                    <a:pt x="53" y="63"/>
                  </a:lnTo>
                  <a:lnTo>
                    <a:pt x="51" y="61"/>
                  </a:lnTo>
                  <a:lnTo>
                    <a:pt x="47" y="61"/>
                  </a:lnTo>
                  <a:lnTo>
                    <a:pt x="44" y="61"/>
                  </a:lnTo>
                  <a:lnTo>
                    <a:pt x="41" y="63"/>
                  </a:lnTo>
                  <a:lnTo>
                    <a:pt x="39" y="65"/>
                  </a:lnTo>
                  <a:lnTo>
                    <a:pt x="38" y="68"/>
                  </a:lnTo>
                  <a:lnTo>
                    <a:pt x="37" y="72"/>
                  </a:lnTo>
                  <a:lnTo>
                    <a:pt x="35" y="74"/>
                  </a:lnTo>
                  <a:lnTo>
                    <a:pt x="31" y="75"/>
                  </a:lnTo>
                  <a:lnTo>
                    <a:pt x="22" y="75"/>
                  </a:lnTo>
                  <a:lnTo>
                    <a:pt x="18" y="76"/>
                  </a:lnTo>
                  <a:lnTo>
                    <a:pt x="15" y="78"/>
                  </a:lnTo>
                  <a:lnTo>
                    <a:pt x="13" y="81"/>
                  </a:lnTo>
                  <a:lnTo>
                    <a:pt x="9" y="83"/>
                  </a:lnTo>
                  <a:lnTo>
                    <a:pt x="7" y="82"/>
                  </a:lnTo>
                  <a:lnTo>
                    <a:pt x="6" y="80"/>
                  </a:lnTo>
                  <a:lnTo>
                    <a:pt x="6" y="79"/>
                  </a:lnTo>
                  <a:lnTo>
                    <a:pt x="7" y="74"/>
                  </a:lnTo>
                  <a:lnTo>
                    <a:pt x="10" y="70"/>
                  </a:lnTo>
                  <a:lnTo>
                    <a:pt x="12" y="67"/>
                  </a:lnTo>
                  <a:lnTo>
                    <a:pt x="12" y="63"/>
                  </a:lnTo>
                  <a:lnTo>
                    <a:pt x="11" y="62"/>
                  </a:lnTo>
                  <a:lnTo>
                    <a:pt x="8" y="63"/>
                  </a:lnTo>
                  <a:lnTo>
                    <a:pt x="6" y="64"/>
                  </a:lnTo>
                  <a:lnTo>
                    <a:pt x="4" y="66"/>
                  </a:lnTo>
                  <a:lnTo>
                    <a:pt x="2" y="66"/>
                  </a:lnTo>
                  <a:lnTo>
                    <a:pt x="1" y="65"/>
                  </a:lnTo>
                  <a:lnTo>
                    <a:pt x="2" y="64"/>
                  </a:lnTo>
                  <a:lnTo>
                    <a:pt x="3" y="62"/>
                  </a:lnTo>
                  <a:lnTo>
                    <a:pt x="4" y="61"/>
                  </a:lnTo>
                  <a:lnTo>
                    <a:pt x="4" y="60"/>
                  </a:lnTo>
                  <a:lnTo>
                    <a:pt x="3" y="43"/>
                  </a:lnTo>
                  <a:lnTo>
                    <a:pt x="1" y="26"/>
                  </a:lnTo>
                  <a:lnTo>
                    <a:pt x="0" y="9"/>
                  </a:lnTo>
                  <a:lnTo>
                    <a:pt x="0" y="7"/>
                  </a:lnTo>
                  <a:lnTo>
                    <a:pt x="2" y="4"/>
                  </a:lnTo>
                  <a:lnTo>
                    <a:pt x="4" y="2"/>
                  </a:lnTo>
                  <a:lnTo>
                    <a:pt x="6" y="1"/>
                  </a:lnTo>
                  <a:lnTo>
                    <a:pt x="6"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74" name="Freeform 148"/>
            <p:cNvSpPr>
              <a:spLocks/>
            </p:cNvSpPr>
            <p:nvPr/>
          </p:nvSpPr>
          <p:spPr bwMode="auto">
            <a:xfrm>
              <a:off x="2951875" y="3229336"/>
              <a:ext cx="10137" cy="4345"/>
            </a:xfrm>
            <a:custGeom>
              <a:avLst/>
              <a:gdLst/>
              <a:ahLst/>
              <a:cxnLst>
                <a:cxn ang="0">
                  <a:pos x="0" y="0"/>
                </a:cxn>
                <a:cxn ang="0">
                  <a:pos x="3" y="0"/>
                </a:cxn>
                <a:cxn ang="0">
                  <a:pos x="5" y="1"/>
                </a:cxn>
                <a:cxn ang="0">
                  <a:pos x="6" y="1"/>
                </a:cxn>
                <a:cxn ang="0">
                  <a:pos x="7" y="2"/>
                </a:cxn>
                <a:cxn ang="0">
                  <a:pos x="7" y="3"/>
                </a:cxn>
                <a:cxn ang="0">
                  <a:pos x="7" y="3"/>
                </a:cxn>
                <a:cxn ang="0">
                  <a:pos x="5" y="3"/>
                </a:cxn>
                <a:cxn ang="0">
                  <a:pos x="3" y="3"/>
                </a:cxn>
                <a:cxn ang="0">
                  <a:pos x="0" y="0"/>
                </a:cxn>
              </a:cxnLst>
              <a:rect l="0" t="0" r="r" b="b"/>
              <a:pathLst>
                <a:path w="7" h="3">
                  <a:moveTo>
                    <a:pt x="0" y="0"/>
                  </a:moveTo>
                  <a:lnTo>
                    <a:pt x="3" y="0"/>
                  </a:lnTo>
                  <a:lnTo>
                    <a:pt x="5" y="1"/>
                  </a:lnTo>
                  <a:lnTo>
                    <a:pt x="6" y="1"/>
                  </a:lnTo>
                  <a:lnTo>
                    <a:pt x="7" y="2"/>
                  </a:lnTo>
                  <a:lnTo>
                    <a:pt x="7" y="3"/>
                  </a:lnTo>
                  <a:lnTo>
                    <a:pt x="7" y="3"/>
                  </a:lnTo>
                  <a:lnTo>
                    <a:pt x="5" y="3"/>
                  </a:lnTo>
                  <a:lnTo>
                    <a:pt x="3" y="3"/>
                  </a:lnTo>
                  <a:lnTo>
                    <a:pt x="0"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75" name="Freeform 149"/>
            <p:cNvSpPr>
              <a:spLocks/>
            </p:cNvSpPr>
            <p:nvPr/>
          </p:nvSpPr>
          <p:spPr bwMode="auto">
            <a:xfrm>
              <a:off x="2691212" y="3508824"/>
              <a:ext cx="39100" cy="23170"/>
            </a:xfrm>
            <a:custGeom>
              <a:avLst/>
              <a:gdLst/>
              <a:ahLst/>
              <a:cxnLst>
                <a:cxn ang="0">
                  <a:pos x="27" y="0"/>
                </a:cxn>
                <a:cxn ang="0">
                  <a:pos x="7" y="14"/>
                </a:cxn>
                <a:cxn ang="0">
                  <a:pos x="5" y="15"/>
                </a:cxn>
                <a:cxn ang="0">
                  <a:pos x="3" y="15"/>
                </a:cxn>
                <a:cxn ang="0">
                  <a:pos x="2" y="16"/>
                </a:cxn>
                <a:cxn ang="0">
                  <a:pos x="1" y="16"/>
                </a:cxn>
                <a:cxn ang="0">
                  <a:pos x="0" y="16"/>
                </a:cxn>
                <a:cxn ang="0">
                  <a:pos x="0" y="16"/>
                </a:cxn>
                <a:cxn ang="0">
                  <a:pos x="9" y="9"/>
                </a:cxn>
                <a:cxn ang="0">
                  <a:pos x="17" y="3"/>
                </a:cxn>
                <a:cxn ang="0">
                  <a:pos x="24" y="1"/>
                </a:cxn>
                <a:cxn ang="0">
                  <a:pos x="26" y="1"/>
                </a:cxn>
                <a:cxn ang="0">
                  <a:pos x="27" y="0"/>
                </a:cxn>
              </a:cxnLst>
              <a:rect l="0" t="0" r="r" b="b"/>
              <a:pathLst>
                <a:path w="27" h="16">
                  <a:moveTo>
                    <a:pt x="27" y="0"/>
                  </a:moveTo>
                  <a:lnTo>
                    <a:pt x="7" y="14"/>
                  </a:lnTo>
                  <a:lnTo>
                    <a:pt x="5" y="15"/>
                  </a:lnTo>
                  <a:lnTo>
                    <a:pt x="3" y="15"/>
                  </a:lnTo>
                  <a:lnTo>
                    <a:pt x="2" y="16"/>
                  </a:lnTo>
                  <a:lnTo>
                    <a:pt x="1" y="16"/>
                  </a:lnTo>
                  <a:lnTo>
                    <a:pt x="0" y="16"/>
                  </a:lnTo>
                  <a:lnTo>
                    <a:pt x="0" y="16"/>
                  </a:lnTo>
                  <a:lnTo>
                    <a:pt x="9" y="9"/>
                  </a:lnTo>
                  <a:lnTo>
                    <a:pt x="17" y="3"/>
                  </a:lnTo>
                  <a:lnTo>
                    <a:pt x="24" y="1"/>
                  </a:lnTo>
                  <a:lnTo>
                    <a:pt x="26" y="1"/>
                  </a:lnTo>
                  <a:lnTo>
                    <a:pt x="27"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76" name="Freeform 150"/>
            <p:cNvSpPr>
              <a:spLocks/>
            </p:cNvSpPr>
            <p:nvPr/>
          </p:nvSpPr>
          <p:spPr bwMode="auto">
            <a:xfrm>
              <a:off x="1755725" y="3853477"/>
              <a:ext cx="7241" cy="14481"/>
            </a:xfrm>
            <a:custGeom>
              <a:avLst/>
              <a:gdLst/>
              <a:ahLst/>
              <a:cxnLst>
                <a:cxn ang="0">
                  <a:pos x="0" y="0"/>
                </a:cxn>
                <a:cxn ang="0">
                  <a:pos x="4" y="6"/>
                </a:cxn>
                <a:cxn ang="0">
                  <a:pos x="5" y="10"/>
                </a:cxn>
                <a:cxn ang="0">
                  <a:pos x="5" y="10"/>
                </a:cxn>
                <a:cxn ang="0">
                  <a:pos x="4" y="10"/>
                </a:cxn>
                <a:cxn ang="0">
                  <a:pos x="3" y="10"/>
                </a:cxn>
                <a:cxn ang="0">
                  <a:pos x="2" y="9"/>
                </a:cxn>
                <a:cxn ang="0">
                  <a:pos x="2" y="8"/>
                </a:cxn>
                <a:cxn ang="0">
                  <a:pos x="1" y="8"/>
                </a:cxn>
                <a:cxn ang="0">
                  <a:pos x="1" y="7"/>
                </a:cxn>
                <a:cxn ang="0">
                  <a:pos x="1" y="5"/>
                </a:cxn>
                <a:cxn ang="0">
                  <a:pos x="0" y="4"/>
                </a:cxn>
                <a:cxn ang="0">
                  <a:pos x="0" y="2"/>
                </a:cxn>
                <a:cxn ang="0">
                  <a:pos x="0" y="1"/>
                </a:cxn>
                <a:cxn ang="0">
                  <a:pos x="0" y="0"/>
                </a:cxn>
              </a:cxnLst>
              <a:rect l="0" t="0" r="r" b="b"/>
              <a:pathLst>
                <a:path w="5" h="10">
                  <a:moveTo>
                    <a:pt x="0" y="0"/>
                  </a:moveTo>
                  <a:lnTo>
                    <a:pt x="4" y="6"/>
                  </a:lnTo>
                  <a:lnTo>
                    <a:pt x="5" y="10"/>
                  </a:lnTo>
                  <a:lnTo>
                    <a:pt x="5" y="10"/>
                  </a:lnTo>
                  <a:lnTo>
                    <a:pt x="4" y="10"/>
                  </a:lnTo>
                  <a:lnTo>
                    <a:pt x="3" y="10"/>
                  </a:lnTo>
                  <a:lnTo>
                    <a:pt x="2" y="9"/>
                  </a:lnTo>
                  <a:lnTo>
                    <a:pt x="2" y="8"/>
                  </a:lnTo>
                  <a:lnTo>
                    <a:pt x="1" y="8"/>
                  </a:lnTo>
                  <a:lnTo>
                    <a:pt x="1" y="7"/>
                  </a:lnTo>
                  <a:lnTo>
                    <a:pt x="1" y="5"/>
                  </a:lnTo>
                  <a:lnTo>
                    <a:pt x="0" y="4"/>
                  </a:lnTo>
                  <a:lnTo>
                    <a:pt x="0" y="2"/>
                  </a:lnTo>
                  <a:lnTo>
                    <a:pt x="0" y="1"/>
                  </a:lnTo>
                  <a:lnTo>
                    <a:pt x="0"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77" name="Freeform 151"/>
            <p:cNvSpPr>
              <a:spLocks/>
            </p:cNvSpPr>
            <p:nvPr/>
          </p:nvSpPr>
          <p:spPr bwMode="auto">
            <a:xfrm>
              <a:off x="2685420" y="3951950"/>
              <a:ext cx="10137" cy="21722"/>
            </a:xfrm>
            <a:custGeom>
              <a:avLst/>
              <a:gdLst/>
              <a:ahLst/>
              <a:cxnLst>
                <a:cxn ang="0">
                  <a:pos x="2" y="0"/>
                </a:cxn>
                <a:cxn ang="0">
                  <a:pos x="4" y="1"/>
                </a:cxn>
                <a:cxn ang="0">
                  <a:pos x="6" y="3"/>
                </a:cxn>
                <a:cxn ang="0">
                  <a:pos x="7" y="6"/>
                </a:cxn>
                <a:cxn ang="0">
                  <a:pos x="6" y="10"/>
                </a:cxn>
                <a:cxn ang="0">
                  <a:pos x="4" y="15"/>
                </a:cxn>
                <a:cxn ang="0">
                  <a:pos x="4" y="15"/>
                </a:cxn>
                <a:cxn ang="0">
                  <a:pos x="3" y="15"/>
                </a:cxn>
                <a:cxn ang="0">
                  <a:pos x="2" y="15"/>
                </a:cxn>
                <a:cxn ang="0">
                  <a:pos x="1" y="14"/>
                </a:cxn>
                <a:cxn ang="0">
                  <a:pos x="0" y="13"/>
                </a:cxn>
                <a:cxn ang="0">
                  <a:pos x="1" y="10"/>
                </a:cxn>
                <a:cxn ang="0">
                  <a:pos x="3" y="7"/>
                </a:cxn>
                <a:cxn ang="0">
                  <a:pos x="4" y="5"/>
                </a:cxn>
                <a:cxn ang="0">
                  <a:pos x="3" y="2"/>
                </a:cxn>
                <a:cxn ang="0">
                  <a:pos x="2" y="0"/>
                </a:cxn>
              </a:cxnLst>
              <a:rect l="0" t="0" r="r" b="b"/>
              <a:pathLst>
                <a:path w="7" h="15">
                  <a:moveTo>
                    <a:pt x="2" y="0"/>
                  </a:moveTo>
                  <a:lnTo>
                    <a:pt x="4" y="1"/>
                  </a:lnTo>
                  <a:lnTo>
                    <a:pt x="6" y="3"/>
                  </a:lnTo>
                  <a:lnTo>
                    <a:pt x="7" y="6"/>
                  </a:lnTo>
                  <a:lnTo>
                    <a:pt x="6" y="10"/>
                  </a:lnTo>
                  <a:lnTo>
                    <a:pt x="4" y="15"/>
                  </a:lnTo>
                  <a:lnTo>
                    <a:pt x="4" y="15"/>
                  </a:lnTo>
                  <a:lnTo>
                    <a:pt x="3" y="15"/>
                  </a:lnTo>
                  <a:lnTo>
                    <a:pt x="2" y="15"/>
                  </a:lnTo>
                  <a:lnTo>
                    <a:pt x="1" y="14"/>
                  </a:lnTo>
                  <a:lnTo>
                    <a:pt x="0" y="13"/>
                  </a:lnTo>
                  <a:lnTo>
                    <a:pt x="1" y="10"/>
                  </a:lnTo>
                  <a:lnTo>
                    <a:pt x="3" y="7"/>
                  </a:lnTo>
                  <a:lnTo>
                    <a:pt x="4" y="5"/>
                  </a:lnTo>
                  <a:lnTo>
                    <a:pt x="3" y="2"/>
                  </a:lnTo>
                  <a:lnTo>
                    <a:pt x="2"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78" name="Freeform 152"/>
            <p:cNvSpPr>
              <a:spLocks/>
            </p:cNvSpPr>
            <p:nvPr/>
          </p:nvSpPr>
          <p:spPr bwMode="auto">
            <a:xfrm>
              <a:off x="2669490" y="3947605"/>
              <a:ext cx="18826" cy="4345"/>
            </a:xfrm>
            <a:custGeom>
              <a:avLst/>
              <a:gdLst/>
              <a:ahLst/>
              <a:cxnLst>
                <a:cxn ang="0">
                  <a:pos x="0" y="0"/>
                </a:cxn>
                <a:cxn ang="0">
                  <a:pos x="1" y="0"/>
                </a:cxn>
                <a:cxn ang="0">
                  <a:pos x="5" y="1"/>
                </a:cxn>
                <a:cxn ang="0">
                  <a:pos x="9" y="2"/>
                </a:cxn>
                <a:cxn ang="0">
                  <a:pos x="13" y="3"/>
                </a:cxn>
                <a:cxn ang="0">
                  <a:pos x="7" y="2"/>
                </a:cxn>
                <a:cxn ang="0">
                  <a:pos x="0" y="0"/>
                </a:cxn>
              </a:cxnLst>
              <a:rect l="0" t="0" r="r" b="b"/>
              <a:pathLst>
                <a:path w="13" h="3">
                  <a:moveTo>
                    <a:pt x="0" y="0"/>
                  </a:moveTo>
                  <a:lnTo>
                    <a:pt x="1" y="0"/>
                  </a:lnTo>
                  <a:lnTo>
                    <a:pt x="5" y="1"/>
                  </a:lnTo>
                  <a:lnTo>
                    <a:pt x="9" y="2"/>
                  </a:lnTo>
                  <a:lnTo>
                    <a:pt x="13" y="3"/>
                  </a:lnTo>
                  <a:lnTo>
                    <a:pt x="7" y="2"/>
                  </a:lnTo>
                  <a:lnTo>
                    <a:pt x="0"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79" name="Freeform 153"/>
            <p:cNvSpPr>
              <a:spLocks/>
            </p:cNvSpPr>
            <p:nvPr/>
          </p:nvSpPr>
          <p:spPr bwMode="auto">
            <a:xfrm>
              <a:off x="2500060" y="4067800"/>
              <a:ext cx="267903" cy="76751"/>
            </a:xfrm>
            <a:custGeom>
              <a:avLst/>
              <a:gdLst/>
              <a:ahLst/>
              <a:cxnLst>
                <a:cxn ang="0">
                  <a:pos x="68" y="1"/>
                </a:cxn>
                <a:cxn ang="0">
                  <a:pos x="67" y="3"/>
                </a:cxn>
                <a:cxn ang="0">
                  <a:pos x="76" y="3"/>
                </a:cxn>
                <a:cxn ang="0">
                  <a:pos x="88" y="5"/>
                </a:cxn>
                <a:cxn ang="0">
                  <a:pos x="101" y="10"/>
                </a:cxn>
                <a:cxn ang="0">
                  <a:pos x="109" y="9"/>
                </a:cxn>
                <a:cxn ang="0">
                  <a:pos x="123" y="10"/>
                </a:cxn>
                <a:cxn ang="0">
                  <a:pos x="137" y="17"/>
                </a:cxn>
                <a:cxn ang="0">
                  <a:pos x="146" y="23"/>
                </a:cxn>
                <a:cxn ang="0">
                  <a:pos x="149" y="22"/>
                </a:cxn>
                <a:cxn ang="0">
                  <a:pos x="152" y="22"/>
                </a:cxn>
                <a:cxn ang="0">
                  <a:pos x="162" y="27"/>
                </a:cxn>
                <a:cxn ang="0">
                  <a:pos x="170" y="29"/>
                </a:cxn>
                <a:cxn ang="0">
                  <a:pos x="176" y="28"/>
                </a:cxn>
                <a:cxn ang="0">
                  <a:pos x="181" y="27"/>
                </a:cxn>
                <a:cxn ang="0">
                  <a:pos x="185" y="29"/>
                </a:cxn>
                <a:cxn ang="0">
                  <a:pos x="185" y="38"/>
                </a:cxn>
                <a:cxn ang="0">
                  <a:pos x="180" y="42"/>
                </a:cxn>
                <a:cxn ang="0">
                  <a:pos x="166" y="44"/>
                </a:cxn>
                <a:cxn ang="0">
                  <a:pos x="141" y="52"/>
                </a:cxn>
                <a:cxn ang="0">
                  <a:pos x="133" y="53"/>
                </a:cxn>
                <a:cxn ang="0">
                  <a:pos x="140" y="45"/>
                </a:cxn>
                <a:cxn ang="0">
                  <a:pos x="144" y="40"/>
                </a:cxn>
                <a:cxn ang="0">
                  <a:pos x="142" y="37"/>
                </a:cxn>
                <a:cxn ang="0">
                  <a:pos x="130" y="35"/>
                </a:cxn>
                <a:cxn ang="0">
                  <a:pos x="118" y="33"/>
                </a:cxn>
                <a:cxn ang="0">
                  <a:pos x="115" y="29"/>
                </a:cxn>
                <a:cxn ang="0">
                  <a:pos x="113" y="23"/>
                </a:cxn>
                <a:cxn ang="0">
                  <a:pos x="111" y="24"/>
                </a:cxn>
                <a:cxn ang="0">
                  <a:pos x="96" y="21"/>
                </a:cxn>
                <a:cxn ang="0">
                  <a:pos x="74" y="17"/>
                </a:cxn>
                <a:cxn ang="0">
                  <a:pos x="59" y="19"/>
                </a:cxn>
                <a:cxn ang="0">
                  <a:pos x="43" y="22"/>
                </a:cxn>
                <a:cxn ang="0">
                  <a:pos x="31" y="25"/>
                </a:cxn>
                <a:cxn ang="0">
                  <a:pos x="23" y="26"/>
                </a:cxn>
                <a:cxn ang="0">
                  <a:pos x="12" y="33"/>
                </a:cxn>
                <a:cxn ang="0">
                  <a:pos x="6" y="36"/>
                </a:cxn>
                <a:cxn ang="0">
                  <a:pos x="1" y="35"/>
                </a:cxn>
                <a:cxn ang="0">
                  <a:pos x="6" y="27"/>
                </a:cxn>
                <a:cxn ang="0">
                  <a:pos x="18" y="15"/>
                </a:cxn>
                <a:cxn ang="0">
                  <a:pos x="35" y="8"/>
                </a:cxn>
                <a:cxn ang="0">
                  <a:pos x="54" y="2"/>
                </a:cxn>
                <a:cxn ang="0">
                  <a:pos x="68" y="0"/>
                </a:cxn>
              </a:cxnLst>
              <a:rect l="0" t="0" r="r" b="b"/>
              <a:pathLst>
                <a:path w="185" h="53">
                  <a:moveTo>
                    <a:pt x="68" y="0"/>
                  </a:moveTo>
                  <a:lnTo>
                    <a:pt x="68" y="1"/>
                  </a:lnTo>
                  <a:lnTo>
                    <a:pt x="67" y="2"/>
                  </a:lnTo>
                  <a:lnTo>
                    <a:pt x="67" y="3"/>
                  </a:lnTo>
                  <a:lnTo>
                    <a:pt x="72" y="3"/>
                  </a:lnTo>
                  <a:lnTo>
                    <a:pt x="76" y="3"/>
                  </a:lnTo>
                  <a:lnTo>
                    <a:pt x="81" y="3"/>
                  </a:lnTo>
                  <a:lnTo>
                    <a:pt x="88" y="5"/>
                  </a:lnTo>
                  <a:lnTo>
                    <a:pt x="95" y="8"/>
                  </a:lnTo>
                  <a:lnTo>
                    <a:pt x="101" y="10"/>
                  </a:lnTo>
                  <a:lnTo>
                    <a:pt x="105" y="10"/>
                  </a:lnTo>
                  <a:lnTo>
                    <a:pt x="109" y="9"/>
                  </a:lnTo>
                  <a:lnTo>
                    <a:pt x="112" y="8"/>
                  </a:lnTo>
                  <a:lnTo>
                    <a:pt x="123" y="10"/>
                  </a:lnTo>
                  <a:lnTo>
                    <a:pt x="132" y="14"/>
                  </a:lnTo>
                  <a:lnTo>
                    <a:pt x="137" y="17"/>
                  </a:lnTo>
                  <a:lnTo>
                    <a:pt x="141" y="20"/>
                  </a:lnTo>
                  <a:lnTo>
                    <a:pt x="146" y="23"/>
                  </a:lnTo>
                  <a:lnTo>
                    <a:pt x="148" y="23"/>
                  </a:lnTo>
                  <a:lnTo>
                    <a:pt x="149" y="22"/>
                  </a:lnTo>
                  <a:lnTo>
                    <a:pt x="151" y="22"/>
                  </a:lnTo>
                  <a:lnTo>
                    <a:pt x="152" y="22"/>
                  </a:lnTo>
                  <a:lnTo>
                    <a:pt x="157" y="24"/>
                  </a:lnTo>
                  <a:lnTo>
                    <a:pt x="162" y="27"/>
                  </a:lnTo>
                  <a:lnTo>
                    <a:pt x="167" y="29"/>
                  </a:lnTo>
                  <a:lnTo>
                    <a:pt x="170" y="29"/>
                  </a:lnTo>
                  <a:lnTo>
                    <a:pt x="173" y="29"/>
                  </a:lnTo>
                  <a:lnTo>
                    <a:pt x="176" y="28"/>
                  </a:lnTo>
                  <a:lnTo>
                    <a:pt x="178" y="27"/>
                  </a:lnTo>
                  <a:lnTo>
                    <a:pt x="181" y="27"/>
                  </a:lnTo>
                  <a:lnTo>
                    <a:pt x="183" y="27"/>
                  </a:lnTo>
                  <a:lnTo>
                    <a:pt x="185" y="29"/>
                  </a:lnTo>
                  <a:lnTo>
                    <a:pt x="185" y="32"/>
                  </a:lnTo>
                  <a:lnTo>
                    <a:pt x="185" y="38"/>
                  </a:lnTo>
                  <a:lnTo>
                    <a:pt x="184" y="40"/>
                  </a:lnTo>
                  <a:lnTo>
                    <a:pt x="180" y="42"/>
                  </a:lnTo>
                  <a:lnTo>
                    <a:pt x="175" y="43"/>
                  </a:lnTo>
                  <a:lnTo>
                    <a:pt x="166" y="44"/>
                  </a:lnTo>
                  <a:lnTo>
                    <a:pt x="161" y="44"/>
                  </a:lnTo>
                  <a:lnTo>
                    <a:pt x="141" y="52"/>
                  </a:lnTo>
                  <a:lnTo>
                    <a:pt x="134" y="53"/>
                  </a:lnTo>
                  <a:lnTo>
                    <a:pt x="133" y="53"/>
                  </a:lnTo>
                  <a:lnTo>
                    <a:pt x="133" y="52"/>
                  </a:lnTo>
                  <a:lnTo>
                    <a:pt x="140" y="45"/>
                  </a:lnTo>
                  <a:lnTo>
                    <a:pt x="142" y="42"/>
                  </a:lnTo>
                  <a:lnTo>
                    <a:pt x="144" y="40"/>
                  </a:lnTo>
                  <a:lnTo>
                    <a:pt x="144" y="38"/>
                  </a:lnTo>
                  <a:lnTo>
                    <a:pt x="142" y="37"/>
                  </a:lnTo>
                  <a:lnTo>
                    <a:pt x="135" y="36"/>
                  </a:lnTo>
                  <a:lnTo>
                    <a:pt x="130" y="35"/>
                  </a:lnTo>
                  <a:lnTo>
                    <a:pt x="124" y="35"/>
                  </a:lnTo>
                  <a:lnTo>
                    <a:pt x="118" y="33"/>
                  </a:lnTo>
                  <a:lnTo>
                    <a:pt x="116" y="31"/>
                  </a:lnTo>
                  <a:lnTo>
                    <a:pt x="115" y="29"/>
                  </a:lnTo>
                  <a:lnTo>
                    <a:pt x="114" y="25"/>
                  </a:lnTo>
                  <a:lnTo>
                    <a:pt x="113" y="23"/>
                  </a:lnTo>
                  <a:lnTo>
                    <a:pt x="112" y="23"/>
                  </a:lnTo>
                  <a:lnTo>
                    <a:pt x="111" y="24"/>
                  </a:lnTo>
                  <a:lnTo>
                    <a:pt x="110" y="24"/>
                  </a:lnTo>
                  <a:lnTo>
                    <a:pt x="96" y="21"/>
                  </a:lnTo>
                  <a:lnTo>
                    <a:pt x="81" y="18"/>
                  </a:lnTo>
                  <a:lnTo>
                    <a:pt x="74" y="17"/>
                  </a:lnTo>
                  <a:lnTo>
                    <a:pt x="67" y="18"/>
                  </a:lnTo>
                  <a:lnTo>
                    <a:pt x="59" y="19"/>
                  </a:lnTo>
                  <a:lnTo>
                    <a:pt x="51" y="20"/>
                  </a:lnTo>
                  <a:lnTo>
                    <a:pt x="43" y="22"/>
                  </a:lnTo>
                  <a:lnTo>
                    <a:pt x="36" y="23"/>
                  </a:lnTo>
                  <a:lnTo>
                    <a:pt x="31" y="25"/>
                  </a:lnTo>
                  <a:lnTo>
                    <a:pt x="28" y="25"/>
                  </a:lnTo>
                  <a:lnTo>
                    <a:pt x="23" y="26"/>
                  </a:lnTo>
                  <a:lnTo>
                    <a:pt x="18" y="27"/>
                  </a:lnTo>
                  <a:lnTo>
                    <a:pt x="12" y="33"/>
                  </a:lnTo>
                  <a:lnTo>
                    <a:pt x="9" y="36"/>
                  </a:lnTo>
                  <a:lnTo>
                    <a:pt x="6" y="36"/>
                  </a:lnTo>
                  <a:lnTo>
                    <a:pt x="3" y="35"/>
                  </a:lnTo>
                  <a:lnTo>
                    <a:pt x="1" y="35"/>
                  </a:lnTo>
                  <a:lnTo>
                    <a:pt x="0" y="34"/>
                  </a:lnTo>
                  <a:lnTo>
                    <a:pt x="6" y="27"/>
                  </a:lnTo>
                  <a:lnTo>
                    <a:pt x="12" y="19"/>
                  </a:lnTo>
                  <a:lnTo>
                    <a:pt x="18" y="15"/>
                  </a:lnTo>
                  <a:lnTo>
                    <a:pt x="26" y="11"/>
                  </a:lnTo>
                  <a:lnTo>
                    <a:pt x="35" y="8"/>
                  </a:lnTo>
                  <a:lnTo>
                    <a:pt x="45" y="4"/>
                  </a:lnTo>
                  <a:lnTo>
                    <a:pt x="54" y="2"/>
                  </a:lnTo>
                  <a:lnTo>
                    <a:pt x="62" y="1"/>
                  </a:lnTo>
                  <a:lnTo>
                    <a:pt x="68"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80" name="Freeform 154"/>
            <p:cNvSpPr>
              <a:spLocks/>
            </p:cNvSpPr>
            <p:nvPr/>
          </p:nvSpPr>
          <p:spPr bwMode="auto">
            <a:xfrm>
              <a:off x="2888157" y="2610988"/>
              <a:ext cx="5792" cy="2896"/>
            </a:xfrm>
            <a:custGeom>
              <a:avLst/>
              <a:gdLst/>
              <a:ahLst/>
              <a:cxnLst>
                <a:cxn ang="0">
                  <a:pos x="0" y="0"/>
                </a:cxn>
                <a:cxn ang="0">
                  <a:pos x="2" y="1"/>
                </a:cxn>
                <a:cxn ang="0">
                  <a:pos x="4" y="2"/>
                </a:cxn>
                <a:cxn ang="0">
                  <a:pos x="1" y="1"/>
                </a:cxn>
                <a:cxn ang="0">
                  <a:pos x="1" y="0"/>
                </a:cxn>
                <a:cxn ang="0">
                  <a:pos x="0" y="0"/>
                </a:cxn>
                <a:cxn ang="0">
                  <a:pos x="0" y="0"/>
                </a:cxn>
              </a:cxnLst>
              <a:rect l="0" t="0" r="r" b="b"/>
              <a:pathLst>
                <a:path w="4" h="2">
                  <a:moveTo>
                    <a:pt x="0" y="0"/>
                  </a:moveTo>
                  <a:lnTo>
                    <a:pt x="2" y="1"/>
                  </a:lnTo>
                  <a:lnTo>
                    <a:pt x="4" y="2"/>
                  </a:lnTo>
                  <a:lnTo>
                    <a:pt x="1" y="1"/>
                  </a:lnTo>
                  <a:lnTo>
                    <a:pt x="1" y="0"/>
                  </a:lnTo>
                  <a:lnTo>
                    <a:pt x="0" y="0"/>
                  </a:lnTo>
                  <a:lnTo>
                    <a:pt x="0"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81" name="Freeform 155"/>
            <p:cNvSpPr>
              <a:spLocks noEditPoints="1"/>
            </p:cNvSpPr>
            <p:nvPr/>
          </p:nvSpPr>
          <p:spPr bwMode="auto">
            <a:xfrm>
              <a:off x="2893950" y="2613884"/>
              <a:ext cx="28962" cy="17377"/>
            </a:xfrm>
            <a:custGeom>
              <a:avLst/>
              <a:gdLst/>
              <a:ahLst/>
              <a:cxnLst>
                <a:cxn ang="0">
                  <a:pos x="2" y="1"/>
                </a:cxn>
                <a:cxn ang="0">
                  <a:pos x="20" y="12"/>
                </a:cxn>
                <a:cxn ang="0">
                  <a:pos x="2" y="1"/>
                </a:cxn>
                <a:cxn ang="0">
                  <a:pos x="0" y="0"/>
                </a:cxn>
                <a:cxn ang="0">
                  <a:pos x="1" y="1"/>
                </a:cxn>
                <a:cxn ang="0">
                  <a:pos x="2" y="1"/>
                </a:cxn>
                <a:cxn ang="0">
                  <a:pos x="0" y="0"/>
                </a:cxn>
              </a:cxnLst>
              <a:rect l="0" t="0" r="r" b="b"/>
              <a:pathLst>
                <a:path w="20" h="12">
                  <a:moveTo>
                    <a:pt x="2" y="1"/>
                  </a:moveTo>
                  <a:lnTo>
                    <a:pt x="20" y="12"/>
                  </a:lnTo>
                  <a:lnTo>
                    <a:pt x="2" y="1"/>
                  </a:lnTo>
                  <a:close/>
                  <a:moveTo>
                    <a:pt x="0" y="0"/>
                  </a:moveTo>
                  <a:lnTo>
                    <a:pt x="1" y="1"/>
                  </a:lnTo>
                  <a:lnTo>
                    <a:pt x="2" y="1"/>
                  </a:lnTo>
                  <a:lnTo>
                    <a:pt x="0"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82" name="Freeform 156"/>
            <p:cNvSpPr>
              <a:spLocks/>
            </p:cNvSpPr>
            <p:nvPr/>
          </p:nvSpPr>
          <p:spPr bwMode="auto">
            <a:xfrm>
              <a:off x="2831680" y="2580577"/>
              <a:ext cx="7241" cy="2896"/>
            </a:xfrm>
            <a:custGeom>
              <a:avLst/>
              <a:gdLst/>
              <a:ahLst/>
              <a:cxnLst>
                <a:cxn ang="0">
                  <a:pos x="0" y="0"/>
                </a:cxn>
                <a:cxn ang="0">
                  <a:pos x="5" y="2"/>
                </a:cxn>
                <a:cxn ang="0">
                  <a:pos x="3" y="2"/>
                </a:cxn>
                <a:cxn ang="0">
                  <a:pos x="0" y="0"/>
                </a:cxn>
              </a:cxnLst>
              <a:rect l="0" t="0" r="r" b="b"/>
              <a:pathLst>
                <a:path w="5" h="2">
                  <a:moveTo>
                    <a:pt x="0" y="0"/>
                  </a:moveTo>
                  <a:lnTo>
                    <a:pt x="5" y="2"/>
                  </a:lnTo>
                  <a:lnTo>
                    <a:pt x="3" y="2"/>
                  </a:lnTo>
                  <a:lnTo>
                    <a:pt x="0"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83" name="Freeform 157"/>
            <p:cNvSpPr>
              <a:spLocks/>
            </p:cNvSpPr>
            <p:nvPr/>
          </p:nvSpPr>
          <p:spPr bwMode="auto">
            <a:xfrm>
              <a:off x="2838921" y="2583473"/>
              <a:ext cx="26066" cy="13034"/>
            </a:xfrm>
            <a:custGeom>
              <a:avLst/>
              <a:gdLst/>
              <a:ahLst/>
              <a:cxnLst>
                <a:cxn ang="0">
                  <a:pos x="0" y="0"/>
                </a:cxn>
                <a:cxn ang="0">
                  <a:pos x="18" y="9"/>
                </a:cxn>
                <a:cxn ang="0">
                  <a:pos x="9" y="5"/>
                </a:cxn>
                <a:cxn ang="0">
                  <a:pos x="0" y="0"/>
                </a:cxn>
              </a:cxnLst>
              <a:rect l="0" t="0" r="r" b="b"/>
              <a:pathLst>
                <a:path w="18" h="9">
                  <a:moveTo>
                    <a:pt x="0" y="0"/>
                  </a:moveTo>
                  <a:lnTo>
                    <a:pt x="18" y="9"/>
                  </a:lnTo>
                  <a:lnTo>
                    <a:pt x="9" y="5"/>
                  </a:lnTo>
                  <a:lnTo>
                    <a:pt x="0"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84" name="Freeform 158"/>
            <p:cNvSpPr>
              <a:spLocks/>
            </p:cNvSpPr>
            <p:nvPr/>
          </p:nvSpPr>
          <p:spPr bwMode="auto">
            <a:xfrm>
              <a:off x="2668042" y="2509619"/>
              <a:ext cx="14481" cy="4345"/>
            </a:xfrm>
            <a:custGeom>
              <a:avLst/>
              <a:gdLst/>
              <a:ahLst/>
              <a:cxnLst>
                <a:cxn ang="0">
                  <a:pos x="0" y="0"/>
                </a:cxn>
                <a:cxn ang="0">
                  <a:pos x="10" y="3"/>
                </a:cxn>
                <a:cxn ang="0">
                  <a:pos x="0" y="0"/>
                </a:cxn>
                <a:cxn ang="0">
                  <a:pos x="0" y="0"/>
                </a:cxn>
                <a:cxn ang="0">
                  <a:pos x="0" y="0"/>
                </a:cxn>
              </a:cxnLst>
              <a:rect l="0" t="0" r="r" b="b"/>
              <a:pathLst>
                <a:path w="10" h="3">
                  <a:moveTo>
                    <a:pt x="0" y="0"/>
                  </a:moveTo>
                  <a:lnTo>
                    <a:pt x="10" y="3"/>
                  </a:lnTo>
                  <a:lnTo>
                    <a:pt x="0" y="0"/>
                  </a:lnTo>
                  <a:lnTo>
                    <a:pt x="0" y="0"/>
                  </a:lnTo>
                  <a:lnTo>
                    <a:pt x="0"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85" name="Freeform 159"/>
            <p:cNvSpPr>
              <a:spLocks/>
            </p:cNvSpPr>
            <p:nvPr/>
          </p:nvSpPr>
          <p:spPr bwMode="auto">
            <a:xfrm>
              <a:off x="2778100" y="4104002"/>
              <a:ext cx="149157" cy="66614"/>
            </a:xfrm>
            <a:custGeom>
              <a:avLst/>
              <a:gdLst/>
              <a:ahLst/>
              <a:cxnLst>
                <a:cxn ang="0">
                  <a:pos x="72" y="0"/>
                </a:cxn>
                <a:cxn ang="0">
                  <a:pos x="78" y="3"/>
                </a:cxn>
                <a:cxn ang="0">
                  <a:pos x="84" y="1"/>
                </a:cxn>
                <a:cxn ang="0">
                  <a:pos x="91" y="1"/>
                </a:cxn>
                <a:cxn ang="0">
                  <a:pos x="99" y="4"/>
                </a:cxn>
                <a:cxn ang="0">
                  <a:pos x="103" y="10"/>
                </a:cxn>
                <a:cxn ang="0">
                  <a:pos x="97" y="17"/>
                </a:cxn>
                <a:cxn ang="0">
                  <a:pos x="94" y="16"/>
                </a:cxn>
                <a:cxn ang="0">
                  <a:pos x="84" y="16"/>
                </a:cxn>
                <a:cxn ang="0">
                  <a:pos x="74" y="21"/>
                </a:cxn>
                <a:cxn ang="0">
                  <a:pos x="67" y="27"/>
                </a:cxn>
                <a:cxn ang="0">
                  <a:pos x="65" y="25"/>
                </a:cxn>
                <a:cxn ang="0">
                  <a:pos x="60" y="25"/>
                </a:cxn>
                <a:cxn ang="0">
                  <a:pos x="51" y="34"/>
                </a:cxn>
                <a:cxn ang="0">
                  <a:pos x="45" y="36"/>
                </a:cxn>
                <a:cxn ang="0">
                  <a:pos x="42" y="34"/>
                </a:cxn>
                <a:cxn ang="0">
                  <a:pos x="37" y="35"/>
                </a:cxn>
                <a:cxn ang="0">
                  <a:pos x="29" y="39"/>
                </a:cxn>
                <a:cxn ang="0">
                  <a:pos x="22" y="39"/>
                </a:cxn>
                <a:cxn ang="0">
                  <a:pos x="17" y="41"/>
                </a:cxn>
                <a:cxn ang="0">
                  <a:pos x="11" y="46"/>
                </a:cxn>
                <a:cxn ang="0">
                  <a:pos x="3" y="44"/>
                </a:cxn>
                <a:cxn ang="0">
                  <a:pos x="0" y="40"/>
                </a:cxn>
                <a:cxn ang="0">
                  <a:pos x="3" y="36"/>
                </a:cxn>
                <a:cxn ang="0">
                  <a:pos x="9" y="35"/>
                </a:cxn>
                <a:cxn ang="0">
                  <a:pos x="19" y="35"/>
                </a:cxn>
                <a:cxn ang="0">
                  <a:pos x="25" y="35"/>
                </a:cxn>
                <a:cxn ang="0">
                  <a:pos x="30" y="31"/>
                </a:cxn>
                <a:cxn ang="0">
                  <a:pos x="29" y="24"/>
                </a:cxn>
                <a:cxn ang="0">
                  <a:pos x="17" y="15"/>
                </a:cxn>
                <a:cxn ang="0">
                  <a:pos x="17" y="9"/>
                </a:cxn>
                <a:cxn ang="0">
                  <a:pos x="21" y="6"/>
                </a:cxn>
                <a:cxn ang="0">
                  <a:pos x="28" y="6"/>
                </a:cxn>
                <a:cxn ang="0">
                  <a:pos x="34" y="7"/>
                </a:cxn>
                <a:cxn ang="0">
                  <a:pos x="45" y="6"/>
                </a:cxn>
                <a:cxn ang="0">
                  <a:pos x="61" y="1"/>
                </a:cxn>
              </a:cxnLst>
              <a:rect l="0" t="0" r="r" b="b"/>
              <a:pathLst>
                <a:path w="103" h="46">
                  <a:moveTo>
                    <a:pt x="69" y="0"/>
                  </a:moveTo>
                  <a:lnTo>
                    <a:pt x="72" y="0"/>
                  </a:lnTo>
                  <a:lnTo>
                    <a:pt x="75" y="2"/>
                  </a:lnTo>
                  <a:lnTo>
                    <a:pt x="78" y="3"/>
                  </a:lnTo>
                  <a:lnTo>
                    <a:pt x="81" y="2"/>
                  </a:lnTo>
                  <a:lnTo>
                    <a:pt x="84" y="1"/>
                  </a:lnTo>
                  <a:lnTo>
                    <a:pt x="88" y="0"/>
                  </a:lnTo>
                  <a:lnTo>
                    <a:pt x="91" y="1"/>
                  </a:lnTo>
                  <a:lnTo>
                    <a:pt x="95" y="2"/>
                  </a:lnTo>
                  <a:lnTo>
                    <a:pt x="99" y="4"/>
                  </a:lnTo>
                  <a:lnTo>
                    <a:pt x="102" y="7"/>
                  </a:lnTo>
                  <a:lnTo>
                    <a:pt x="103" y="10"/>
                  </a:lnTo>
                  <a:lnTo>
                    <a:pt x="102" y="14"/>
                  </a:lnTo>
                  <a:lnTo>
                    <a:pt x="97" y="17"/>
                  </a:lnTo>
                  <a:lnTo>
                    <a:pt x="96" y="17"/>
                  </a:lnTo>
                  <a:lnTo>
                    <a:pt x="94" y="16"/>
                  </a:lnTo>
                  <a:lnTo>
                    <a:pt x="92" y="15"/>
                  </a:lnTo>
                  <a:lnTo>
                    <a:pt x="84" y="16"/>
                  </a:lnTo>
                  <a:lnTo>
                    <a:pt x="77" y="19"/>
                  </a:lnTo>
                  <a:lnTo>
                    <a:pt x="74" y="21"/>
                  </a:lnTo>
                  <a:lnTo>
                    <a:pt x="71" y="25"/>
                  </a:lnTo>
                  <a:lnTo>
                    <a:pt x="67" y="27"/>
                  </a:lnTo>
                  <a:lnTo>
                    <a:pt x="66" y="26"/>
                  </a:lnTo>
                  <a:lnTo>
                    <a:pt x="65" y="25"/>
                  </a:lnTo>
                  <a:lnTo>
                    <a:pt x="64" y="24"/>
                  </a:lnTo>
                  <a:lnTo>
                    <a:pt x="60" y="25"/>
                  </a:lnTo>
                  <a:lnTo>
                    <a:pt x="57" y="28"/>
                  </a:lnTo>
                  <a:lnTo>
                    <a:pt x="51" y="34"/>
                  </a:lnTo>
                  <a:lnTo>
                    <a:pt x="47" y="36"/>
                  </a:lnTo>
                  <a:lnTo>
                    <a:pt x="45" y="36"/>
                  </a:lnTo>
                  <a:lnTo>
                    <a:pt x="43" y="34"/>
                  </a:lnTo>
                  <a:lnTo>
                    <a:pt x="42" y="34"/>
                  </a:lnTo>
                  <a:lnTo>
                    <a:pt x="41" y="34"/>
                  </a:lnTo>
                  <a:lnTo>
                    <a:pt x="37" y="35"/>
                  </a:lnTo>
                  <a:lnTo>
                    <a:pt x="33" y="38"/>
                  </a:lnTo>
                  <a:lnTo>
                    <a:pt x="29" y="39"/>
                  </a:lnTo>
                  <a:lnTo>
                    <a:pt x="26" y="40"/>
                  </a:lnTo>
                  <a:lnTo>
                    <a:pt x="22" y="39"/>
                  </a:lnTo>
                  <a:lnTo>
                    <a:pt x="19" y="40"/>
                  </a:lnTo>
                  <a:lnTo>
                    <a:pt x="17" y="41"/>
                  </a:lnTo>
                  <a:lnTo>
                    <a:pt x="13" y="45"/>
                  </a:lnTo>
                  <a:lnTo>
                    <a:pt x="11" y="46"/>
                  </a:lnTo>
                  <a:lnTo>
                    <a:pt x="7" y="45"/>
                  </a:lnTo>
                  <a:lnTo>
                    <a:pt x="3" y="44"/>
                  </a:lnTo>
                  <a:lnTo>
                    <a:pt x="0" y="41"/>
                  </a:lnTo>
                  <a:lnTo>
                    <a:pt x="0" y="40"/>
                  </a:lnTo>
                  <a:lnTo>
                    <a:pt x="0" y="39"/>
                  </a:lnTo>
                  <a:lnTo>
                    <a:pt x="3" y="36"/>
                  </a:lnTo>
                  <a:lnTo>
                    <a:pt x="4" y="36"/>
                  </a:lnTo>
                  <a:lnTo>
                    <a:pt x="9" y="35"/>
                  </a:lnTo>
                  <a:lnTo>
                    <a:pt x="15" y="34"/>
                  </a:lnTo>
                  <a:lnTo>
                    <a:pt x="19" y="35"/>
                  </a:lnTo>
                  <a:lnTo>
                    <a:pt x="22" y="35"/>
                  </a:lnTo>
                  <a:lnTo>
                    <a:pt x="25" y="35"/>
                  </a:lnTo>
                  <a:lnTo>
                    <a:pt x="27" y="34"/>
                  </a:lnTo>
                  <a:lnTo>
                    <a:pt x="30" y="31"/>
                  </a:lnTo>
                  <a:lnTo>
                    <a:pt x="31" y="27"/>
                  </a:lnTo>
                  <a:lnTo>
                    <a:pt x="29" y="24"/>
                  </a:lnTo>
                  <a:lnTo>
                    <a:pt x="20" y="16"/>
                  </a:lnTo>
                  <a:lnTo>
                    <a:pt x="17" y="15"/>
                  </a:lnTo>
                  <a:lnTo>
                    <a:pt x="16" y="13"/>
                  </a:lnTo>
                  <a:lnTo>
                    <a:pt x="17" y="9"/>
                  </a:lnTo>
                  <a:lnTo>
                    <a:pt x="18" y="6"/>
                  </a:lnTo>
                  <a:lnTo>
                    <a:pt x="21" y="6"/>
                  </a:lnTo>
                  <a:lnTo>
                    <a:pt x="24" y="6"/>
                  </a:lnTo>
                  <a:lnTo>
                    <a:pt x="28" y="6"/>
                  </a:lnTo>
                  <a:lnTo>
                    <a:pt x="31" y="7"/>
                  </a:lnTo>
                  <a:lnTo>
                    <a:pt x="34" y="7"/>
                  </a:lnTo>
                  <a:lnTo>
                    <a:pt x="35" y="8"/>
                  </a:lnTo>
                  <a:lnTo>
                    <a:pt x="45" y="6"/>
                  </a:lnTo>
                  <a:lnTo>
                    <a:pt x="53" y="3"/>
                  </a:lnTo>
                  <a:lnTo>
                    <a:pt x="61" y="1"/>
                  </a:lnTo>
                  <a:lnTo>
                    <a:pt x="69"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86" name="Freeform 160"/>
            <p:cNvSpPr>
              <a:spLocks/>
            </p:cNvSpPr>
            <p:nvPr/>
          </p:nvSpPr>
          <p:spPr bwMode="auto">
            <a:xfrm>
              <a:off x="2950426" y="4102554"/>
              <a:ext cx="28962" cy="21722"/>
            </a:xfrm>
            <a:custGeom>
              <a:avLst/>
              <a:gdLst/>
              <a:ahLst/>
              <a:cxnLst>
                <a:cxn ang="0">
                  <a:pos x="15" y="0"/>
                </a:cxn>
                <a:cxn ang="0">
                  <a:pos x="17" y="0"/>
                </a:cxn>
                <a:cxn ang="0">
                  <a:pos x="20" y="3"/>
                </a:cxn>
                <a:cxn ang="0">
                  <a:pos x="20" y="6"/>
                </a:cxn>
                <a:cxn ang="0">
                  <a:pos x="18" y="9"/>
                </a:cxn>
                <a:cxn ang="0">
                  <a:pos x="14" y="12"/>
                </a:cxn>
                <a:cxn ang="0">
                  <a:pos x="10" y="14"/>
                </a:cxn>
                <a:cxn ang="0">
                  <a:pos x="6" y="15"/>
                </a:cxn>
                <a:cxn ang="0">
                  <a:pos x="2" y="15"/>
                </a:cxn>
                <a:cxn ang="0">
                  <a:pos x="1" y="14"/>
                </a:cxn>
                <a:cxn ang="0">
                  <a:pos x="1" y="13"/>
                </a:cxn>
                <a:cxn ang="0">
                  <a:pos x="1" y="12"/>
                </a:cxn>
                <a:cxn ang="0">
                  <a:pos x="0" y="11"/>
                </a:cxn>
                <a:cxn ang="0">
                  <a:pos x="0" y="7"/>
                </a:cxn>
                <a:cxn ang="0">
                  <a:pos x="2" y="6"/>
                </a:cxn>
                <a:cxn ang="0">
                  <a:pos x="4" y="4"/>
                </a:cxn>
                <a:cxn ang="0">
                  <a:pos x="8" y="2"/>
                </a:cxn>
                <a:cxn ang="0">
                  <a:pos x="12" y="1"/>
                </a:cxn>
                <a:cxn ang="0">
                  <a:pos x="15" y="0"/>
                </a:cxn>
              </a:cxnLst>
              <a:rect l="0" t="0" r="r" b="b"/>
              <a:pathLst>
                <a:path w="20" h="15">
                  <a:moveTo>
                    <a:pt x="15" y="0"/>
                  </a:moveTo>
                  <a:lnTo>
                    <a:pt x="17" y="0"/>
                  </a:lnTo>
                  <a:lnTo>
                    <a:pt x="20" y="3"/>
                  </a:lnTo>
                  <a:lnTo>
                    <a:pt x="20" y="6"/>
                  </a:lnTo>
                  <a:lnTo>
                    <a:pt x="18" y="9"/>
                  </a:lnTo>
                  <a:lnTo>
                    <a:pt x="14" y="12"/>
                  </a:lnTo>
                  <a:lnTo>
                    <a:pt x="10" y="14"/>
                  </a:lnTo>
                  <a:lnTo>
                    <a:pt x="6" y="15"/>
                  </a:lnTo>
                  <a:lnTo>
                    <a:pt x="2" y="15"/>
                  </a:lnTo>
                  <a:lnTo>
                    <a:pt x="1" y="14"/>
                  </a:lnTo>
                  <a:lnTo>
                    <a:pt x="1" y="13"/>
                  </a:lnTo>
                  <a:lnTo>
                    <a:pt x="1" y="12"/>
                  </a:lnTo>
                  <a:lnTo>
                    <a:pt x="0" y="11"/>
                  </a:lnTo>
                  <a:lnTo>
                    <a:pt x="0" y="7"/>
                  </a:lnTo>
                  <a:lnTo>
                    <a:pt x="2" y="6"/>
                  </a:lnTo>
                  <a:lnTo>
                    <a:pt x="4" y="4"/>
                  </a:lnTo>
                  <a:lnTo>
                    <a:pt x="8" y="2"/>
                  </a:lnTo>
                  <a:lnTo>
                    <a:pt x="12" y="1"/>
                  </a:lnTo>
                  <a:lnTo>
                    <a:pt x="15"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87" name="Freeform 161"/>
            <p:cNvSpPr>
              <a:spLocks/>
            </p:cNvSpPr>
            <p:nvPr/>
          </p:nvSpPr>
          <p:spPr bwMode="auto">
            <a:xfrm>
              <a:off x="2319044" y="4652841"/>
              <a:ext cx="20274" cy="21722"/>
            </a:xfrm>
            <a:custGeom>
              <a:avLst/>
              <a:gdLst/>
              <a:ahLst/>
              <a:cxnLst>
                <a:cxn ang="0">
                  <a:pos x="0" y="0"/>
                </a:cxn>
                <a:cxn ang="0">
                  <a:pos x="3" y="2"/>
                </a:cxn>
                <a:cxn ang="0">
                  <a:pos x="7" y="4"/>
                </a:cxn>
                <a:cxn ang="0">
                  <a:pos x="10" y="5"/>
                </a:cxn>
                <a:cxn ang="0">
                  <a:pos x="13" y="7"/>
                </a:cxn>
                <a:cxn ang="0">
                  <a:pos x="14" y="10"/>
                </a:cxn>
                <a:cxn ang="0">
                  <a:pos x="13" y="13"/>
                </a:cxn>
                <a:cxn ang="0">
                  <a:pos x="10" y="15"/>
                </a:cxn>
                <a:cxn ang="0">
                  <a:pos x="6" y="15"/>
                </a:cxn>
                <a:cxn ang="0">
                  <a:pos x="2" y="14"/>
                </a:cxn>
                <a:cxn ang="0">
                  <a:pos x="1" y="12"/>
                </a:cxn>
                <a:cxn ang="0">
                  <a:pos x="0" y="8"/>
                </a:cxn>
                <a:cxn ang="0">
                  <a:pos x="0" y="4"/>
                </a:cxn>
                <a:cxn ang="0">
                  <a:pos x="0" y="1"/>
                </a:cxn>
                <a:cxn ang="0">
                  <a:pos x="0" y="0"/>
                </a:cxn>
              </a:cxnLst>
              <a:rect l="0" t="0" r="r" b="b"/>
              <a:pathLst>
                <a:path w="14" h="15">
                  <a:moveTo>
                    <a:pt x="0" y="0"/>
                  </a:moveTo>
                  <a:lnTo>
                    <a:pt x="3" y="2"/>
                  </a:lnTo>
                  <a:lnTo>
                    <a:pt x="7" y="4"/>
                  </a:lnTo>
                  <a:lnTo>
                    <a:pt x="10" y="5"/>
                  </a:lnTo>
                  <a:lnTo>
                    <a:pt x="13" y="7"/>
                  </a:lnTo>
                  <a:lnTo>
                    <a:pt x="14" y="10"/>
                  </a:lnTo>
                  <a:lnTo>
                    <a:pt x="13" y="13"/>
                  </a:lnTo>
                  <a:lnTo>
                    <a:pt x="10" y="15"/>
                  </a:lnTo>
                  <a:lnTo>
                    <a:pt x="6" y="15"/>
                  </a:lnTo>
                  <a:lnTo>
                    <a:pt x="2" y="14"/>
                  </a:lnTo>
                  <a:lnTo>
                    <a:pt x="1" y="12"/>
                  </a:lnTo>
                  <a:lnTo>
                    <a:pt x="0" y="8"/>
                  </a:lnTo>
                  <a:lnTo>
                    <a:pt x="0" y="4"/>
                  </a:lnTo>
                  <a:lnTo>
                    <a:pt x="0" y="1"/>
                  </a:lnTo>
                  <a:lnTo>
                    <a:pt x="0"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88" name="Freeform 162"/>
            <p:cNvSpPr>
              <a:spLocks noEditPoints="1"/>
            </p:cNvSpPr>
            <p:nvPr/>
          </p:nvSpPr>
          <p:spPr bwMode="auto">
            <a:xfrm>
              <a:off x="1437138" y="2674705"/>
              <a:ext cx="1973792" cy="2243143"/>
            </a:xfrm>
            <a:custGeom>
              <a:avLst/>
              <a:gdLst/>
              <a:ahLst/>
              <a:cxnLst>
                <a:cxn ang="0">
                  <a:pos x="782" y="897"/>
                </a:cxn>
                <a:cxn ang="0">
                  <a:pos x="586" y="158"/>
                </a:cxn>
                <a:cxn ang="0">
                  <a:pos x="232" y="0"/>
                </a:cxn>
                <a:cxn ang="0">
                  <a:pos x="289" y="51"/>
                </a:cxn>
                <a:cxn ang="0">
                  <a:pos x="376" y="78"/>
                </a:cxn>
                <a:cxn ang="0">
                  <a:pos x="458" y="132"/>
                </a:cxn>
                <a:cxn ang="0">
                  <a:pos x="545" y="128"/>
                </a:cxn>
                <a:cxn ang="0">
                  <a:pos x="553" y="51"/>
                </a:cxn>
                <a:cxn ang="0">
                  <a:pos x="615" y="130"/>
                </a:cxn>
                <a:cxn ang="0">
                  <a:pos x="631" y="133"/>
                </a:cxn>
                <a:cxn ang="0">
                  <a:pos x="604" y="179"/>
                </a:cxn>
                <a:cxn ang="0">
                  <a:pos x="573" y="211"/>
                </a:cxn>
                <a:cxn ang="0">
                  <a:pos x="574" y="302"/>
                </a:cxn>
                <a:cxn ang="0">
                  <a:pos x="712" y="381"/>
                </a:cxn>
                <a:cxn ang="0">
                  <a:pos x="745" y="364"/>
                </a:cxn>
                <a:cxn ang="0">
                  <a:pos x="713" y="225"/>
                </a:cxn>
                <a:cxn ang="0">
                  <a:pos x="792" y="209"/>
                </a:cxn>
                <a:cxn ang="0">
                  <a:pos x="835" y="246"/>
                </a:cxn>
                <a:cxn ang="0">
                  <a:pos x="869" y="234"/>
                </a:cxn>
                <a:cxn ang="0">
                  <a:pos x="934" y="306"/>
                </a:cxn>
                <a:cxn ang="0">
                  <a:pos x="897" y="394"/>
                </a:cxn>
                <a:cxn ang="0">
                  <a:pos x="914" y="427"/>
                </a:cxn>
                <a:cxn ang="0">
                  <a:pos x="919" y="498"/>
                </a:cxn>
                <a:cxn ang="0">
                  <a:pos x="861" y="637"/>
                </a:cxn>
                <a:cxn ang="0">
                  <a:pos x="860" y="686"/>
                </a:cxn>
                <a:cxn ang="0">
                  <a:pos x="812" y="760"/>
                </a:cxn>
                <a:cxn ang="0">
                  <a:pos x="800" y="920"/>
                </a:cxn>
                <a:cxn ang="0">
                  <a:pos x="716" y="841"/>
                </a:cxn>
                <a:cxn ang="0">
                  <a:pos x="630" y="860"/>
                </a:cxn>
                <a:cxn ang="0">
                  <a:pos x="547" y="851"/>
                </a:cxn>
                <a:cxn ang="0">
                  <a:pos x="495" y="946"/>
                </a:cxn>
                <a:cxn ang="0">
                  <a:pos x="625" y="1046"/>
                </a:cxn>
                <a:cxn ang="0">
                  <a:pos x="675" y="1075"/>
                </a:cxn>
                <a:cxn ang="0">
                  <a:pos x="761" y="1164"/>
                </a:cxn>
                <a:cxn ang="0">
                  <a:pos x="927" y="1156"/>
                </a:cxn>
                <a:cxn ang="0">
                  <a:pos x="1036" y="1130"/>
                </a:cxn>
                <a:cxn ang="0">
                  <a:pos x="1117" y="1100"/>
                </a:cxn>
                <a:cxn ang="0">
                  <a:pos x="1220" y="1115"/>
                </a:cxn>
                <a:cxn ang="0">
                  <a:pos x="1253" y="1165"/>
                </a:cxn>
                <a:cxn ang="0">
                  <a:pos x="1307" y="1135"/>
                </a:cxn>
                <a:cxn ang="0">
                  <a:pos x="853" y="1549"/>
                </a:cxn>
                <a:cxn ang="0">
                  <a:pos x="835" y="1436"/>
                </a:cxn>
                <a:cxn ang="0">
                  <a:pos x="818" y="1351"/>
                </a:cxn>
                <a:cxn ang="0">
                  <a:pos x="870" y="1232"/>
                </a:cxn>
                <a:cxn ang="0">
                  <a:pos x="787" y="1231"/>
                </a:cxn>
                <a:cxn ang="0">
                  <a:pos x="685" y="1167"/>
                </a:cxn>
                <a:cxn ang="0">
                  <a:pos x="541" y="1110"/>
                </a:cxn>
                <a:cxn ang="0">
                  <a:pos x="374" y="1056"/>
                </a:cxn>
                <a:cxn ang="0">
                  <a:pos x="310" y="935"/>
                </a:cxn>
                <a:cxn ang="0">
                  <a:pos x="231" y="793"/>
                </a:cxn>
                <a:cxn ang="0">
                  <a:pos x="231" y="856"/>
                </a:cxn>
                <a:cxn ang="0">
                  <a:pos x="232" y="886"/>
                </a:cxn>
                <a:cxn ang="0">
                  <a:pos x="177" y="746"/>
                </a:cxn>
                <a:cxn ang="0">
                  <a:pos x="121" y="586"/>
                </a:cxn>
                <a:cxn ang="0">
                  <a:pos x="188" y="427"/>
                </a:cxn>
                <a:cxn ang="0">
                  <a:pos x="171" y="358"/>
                </a:cxn>
                <a:cxn ang="0">
                  <a:pos x="185" y="277"/>
                </a:cxn>
                <a:cxn ang="0">
                  <a:pos x="190" y="212"/>
                </a:cxn>
                <a:cxn ang="0">
                  <a:pos x="169" y="172"/>
                </a:cxn>
                <a:cxn ang="0">
                  <a:pos x="113" y="133"/>
                </a:cxn>
                <a:cxn ang="0">
                  <a:pos x="28" y="149"/>
                </a:cxn>
                <a:cxn ang="0">
                  <a:pos x="75" y="84"/>
                </a:cxn>
                <a:cxn ang="0">
                  <a:pos x="162" y="20"/>
                </a:cxn>
              </a:cxnLst>
              <a:rect l="0" t="0" r="r" b="b"/>
              <a:pathLst>
                <a:path w="1363" h="1549">
                  <a:moveTo>
                    <a:pt x="1254" y="1171"/>
                  </a:moveTo>
                  <a:lnTo>
                    <a:pt x="1253" y="1173"/>
                  </a:lnTo>
                  <a:lnTo>
                    <a:pt x="1253" y="1175"/>
                  </a:lnTo>
                  <a:lnTo>
                    <a:pt x="1254" y="1176"/>
                  </a:lnTo>
                  <a:lnTo>
                    <a:pt x="1256" y="1176"/>
                  </a:lnTo>
                  <a:lnTo>
                    <a:pt x="1257" y="1175"/>
                  </a:lnTo>
                  <a:lnTo>
                    <a:pt x="1260" y="1173"/>
                  </a:lnTo>
                  <a:lnTo>
                    <a:pt x="1258" y="1174"/>
                  </a:lnTo>
                  <a:lnTo>
                    <a:pt x="1257" y="1174"/>
                  </a:lnTo>
                  <a:lnTo>
                    <a:pt x="1256" y="1174"/>
                  </a:lnTo>
                  <a:lnTo>
                    <a:pt x="1255" y="1173"/>
                  </a:lnTo>
                  <a:lnTo>
                    <a:pt x="1254" y="1172"/>
                  </a:lnTo>
                  <a:lnTo>
                    <a:pt x="1254" y="1172"/>
                  </a:lnTo>
                  <a:lnTo>
                    <a:pt x="1254" y="1171"/>
                  </a:lnTo>
                  <a:close/>
                  <a:moveTo>
                    <a:pt x="765" y="1160"/>
                  </a:moveTo>
                  <a:lnTo>
                    <a:pt x="765" y="1161"/>
                  </a:lnTo>
                  <a:lnTo>
                    <a:pt x="765" y="1160"/>
                  </a:lnTo>
                  <a:close/>
                  <a:moveTo>
                    <a:pt x="981" y="1148"/>
                  </a:moveTo>
                  <a:lnTo>
                    <a:pt x="981" y="1150"/>
                  </a:lnTo>
                  <a:lnTo>
                    <a:pt x="979" y="1152"/>
                  </a:lnTo>
                  <a:lnTo>
                    <a:pt x="977" y="1154"/>
                  </a:lnTo>
                  <a:lnTo>
                    <a:pt x="973" y="1161"/>
                  </a:lnTo>
                  <a:lnTo>
                    <a:pt x="972" y="1165"/>
                  </a:lnTo>
                  <a:lnTo>
                    <a:pt x="972" y="1169"/>
                  </a:lnTo>
                  <a:lnTo>
                    <a:pt x="973" y="1171"/>
                  </a:lnTo>
                  <a:lnTo>
                    <a:pt x="976" y="1173"/>
                  </a:lnTo>
                  <a:lnTo>
                    <a:pt x="980" y="1175"/>
                  </a:lnTo>
                  <a:lnTo>
                    <a:pt x="983" y="1174"/>
                  </a:lnTo>
                  <a:lnTo>
                    <a:pt x="987" y="1172"/>
                  </a:lnTo>
                  <a:lnTo>
                    <a:pt x="990" y="1169"/>
                  </a:lnTo>
                  <a:lnTo>
                    <a:pt x="991" y="1165"/>
                  </a:lnTo>
                  <a:lnTo>
                    <a:pt x="991" y="1161"/>
                  </a:lnTo>
                  <a:lnTo>
                    <a:pt x="989" y="1158"/>
                  </a:lnTo>
                  <a:lnTo>
                    <a:pt x="986" y="1155"/>
                  </a:lnTo>
                  <a:lnTo>
                    <a:pt x="983" y="1152"/>
                  </a:lnTo>
                  <a:lnTo>
                    <a:pt x="981" y="1148"/>
                  </a:lnTo>
                  <a:close/>
                  <a:moveTo>
                    <a:pt x="1102" y="1104"/>
                  </a:moveTo>
                  <a:lnTo>
                    <a:pt x="1101" y="1105"/>
                  </a:lnTo>
                  <a:lnTo>
                    <a:pt x="1100" y="1105"/>
                  </a:lnTo>
                  <a:lnTo>
                    <a:pt x="1102" y="1104"/>
                  </a:lnTo>
                  <a:close/>
                  <a:moveTo>
                    <a:pt x="1103" y="1104"/>
                  </a:moveTo>
                  <a:lnTo>
                    <a:pt x="1103" y="1104"/>
                  </a:lnTo>
                  <a:lnTo>
                    <a:pt x="1102" y="1104"/>
                  </a:lnTo>
                  <a:lnTo>
                    <a:pt x="1103" y="1104"/>
                  </a:lnTo>
                  <a:close/>
                  <a:moveTo>
                    <a:pt x="784" y="894"/>
                  </a:moveTo>
                  <a:lnTo>
                    <a:pt x="783" y="895"/>
                  </a:lnTo>
                  <a:lnTo>
                    <a:pt x="783" y="895"/>
                  </a:lnTo>
                  <a:lnTo>
                    <a:pt x="782" y="897"/>
                  </a:lnTo>
                  <a:lnTo>
                    <a:pt x="782" y="897"/>
                  </a:lnTo>
                  <a:lnTo>
                    <a:pt x="783" y="896"/>
                  </a:lnTo>
                  <a:lnTo>
                    <a:pt x="784" y="895"/>
                  </a:lnTo>
                  <a:lnTo>
                    <a:pt x="784" y="895"/>
                  </a:lnTo>
                  <a:lnTo>
                    <a:pt x="784" y="894"/>
                  </a:lnTo>
                  <a:lnTo>
                    <a:pt x="784" y="894"/>
                  </a:lnTo>
                  <a:close/>
                  <a:moveTo>
                    <a:pt x="797" y="850"/>
                  </a:moveTo>
                  <a:lnTo>
                    <a:pt x="797" y="851"/>
                  </a:lnTo>
                  <a:lnTo>
                    <a:pt x="797" y="852"/>
                  </a:lnTo>
                  <a:lnTo>
                    <a:pt x="797" y="853"/>
                  </a:lnTo>
                  <a:lnTo>
                    <a:pt x="798" y="854"/>
                  </a:lnTo>
                  <a:lnTo>
                    <a:pt x="798" y="855"/>
                  </a:lnTo>
                  <a:lnTo>
                    <a:pt x="800" y="857"/>
                  </a:lnTo>
                  <a:lnTo>
                    <a:pt x="801" y="860"/>
                  </a:lnTo>
                  <a:lnTo>
                    <a:pt x="802" y="862"/>
                  </a:lnTo>
                  <a:lnTo>
                    <a:pt x="800" y="856"/>
                  </a:lnTo>
                  <a:lnTo>
                    <a:pt x="797" y="850"/>
                  </a:lnTo>
                  <a:close/>
                  <a:moveTo>
                    <a:pt x="852" y="610"/>
                  </a:moveTo>
                  <a:lnTo>
                    <a:pt x="850" y="614"/>
                  </a:lnTo>
                  <a:lnTo>
                    <a:pt x="849" y="619"/>
                  </a:lnTo>
                  <a:lnTo>
                    <a:pt x="851" y="614"/>
                  </a:lnTo>
                  <a:lnTo>
                    <a:pt x="852" y="610"/>
                  </a:lnTo>
                  <a:close/>
                  <a:moveTo>
                    <a:pt x="731" y="397"/>
                  </a:moveTo>
                  <a:lnTo>
                    <a:pt x="730" y="398"/>
                  </a:lnTo>
                  <a:lnTo>
                    <a:pt x="729" y="399"/>
                  </a:lnTo>
                  <a:lnTo>
                    <a:pt x="727" y="399"/>
                  </a:lnTo>
                  <a:lnTo>
                    <a:pt x="727" y="400"/>
                  </a:lnTo>
                  <a:lnTo>
                    <a:pt x="726" y="401"/>
                  </a:lnTo>
                  <a:lnTo>
                    <a:pt x="727" y="402"/>
                  </a:lnTo>
                  <a:lnTo>
                    <a:pt x="727" y="402"/>
                  </a:lnTo>
                  <a:lnTo>
                    <a:pt x="730" y="400"/>
                  </a:lnTo>
                  <a:lnTo>
                    <a:pt x="730" y="399"/>
                  </a:lnTo>
                  <a:lnTo>
                    <a:pt x="731" y="398"/>
                  </a:lnTo>
                  <a:lnTo>
                    <a:pt x="731" y="397"/>
                  </a:lnTo>
                  <a:close/>
                  <a:moveTo>
                    <a:pt x="563" y="179"/>
                  </a:moveTo>
                  <a:lnTo>
                    <a:pt x="563" y="181"/>
                  </a:lnTo>
                  <a:lnTo>
                    <a:pt x="564" y="184"/>
                  </a:lnTo>
                  <a:lnTo>
                    <a:pt x="564" y="184"/>
                  </a:lnTo>
                  <a:lnTo>
                    <a:pt x="569" y="185"/>
                  </a:lnTo>
                  <a:lnTo>
                    <a:pt x="574" y="186"/>
                  </a:lnTo>
                  <a:lnTo>
                    <a:pt x="570" y="181"/>
                  </a:lnTo>
                  <a:lnTo>
                    <a:pt x="567" y="180"/>
                  </a:lnTo>
                  <a:lnTo>
                    <a:pt x="563" y="179"/>
                  </a:lnTo>
                  <a:lnTo>
                    <a:pt x="563" y="179"/>
                  </a:lnTo>
                  <a:close/>
                  <a:moveTo>
                    <a:pt x="583" y="150"/>
                  </a:moveTo>
                  <a:lnTo>
                    <a:pt x="581" y="150"/>
                  </a:lnTo>
                  <a:lnTo>
                    <a:pt x="581" y="152"/>
                  </a:lnTo>
                  <a:lnTo>
                    <a:pt x="586" y="158"/>
                  </a:lnTo>
                  <a:lnTo>
                    <a:pt x="589" y="161"/>
                  </a:lnTo>
                  <a:lnTo>
                    <a:pt x="592" y="163"/>
                  </a:lnTo>
                  <a:lnTo>
                    <a:pt x="595" y="163"/>
                  </a:lnTo>
                  <a:lnTo>
                    <a:pt x="597" y="162"/>
                  </a:lnTo>
                  <a:lnTo>
                    <a:pt x="599" y="161"/>
                  </a:lnTo>
                  <a:lnTo>
                    <a:pt x="602" y="161"/>
                  </a:lnTo>
                  <a:lnTo>
                    <a:pt x="609" y="161"/>
                  </a:lnTo>
                  <a:lnTo>
                    <a:pt x="611" y="161"/>
                  </a:lnTo>
                  <a:lnTo>
                    <a:pt x="612" y="161"/>
                  </a:lnTo>
                  <a:lnTo>
                    <a:pt x="609" y="160"/>
                  </a:lnTo>
                  <a:lnTo>
                    <a:pt x="606" y="157"/>
                  </a:lnTo>
                  <a:lnTo>
                    <a:pt x="601" y="153"/>
                  </a:lnTo>
                  <a:lnTo>
                    <a:pt x="596" y="151"/>
                  </a:lnTo>
                  <a:lnTo>
                    <a:pt x="593" y="151"/>
                  </a:lnTo>
                  <a:lnTo>
                    <a:pt x="586" y="150"/>
                  </a:lnTo>
                  <a:lnTo>
                    <a:pt x="583" y="150"/>
                  </a:lnTo>
                  <a:close/>
                  <a:moveTo>
                    <a:pt x="88" y="92"/>
                  </a:moveTo>
                  <a:lnTo>
                    <a:pt x="86" y="93"/>
                  </a:lnTo>
                  <a:lnTo>
                    <a:pt x="87" y="93"/>
                  </a:lnTo>
                  <a:lnTo>
                    <a:pt x="88" y="92"/>
                  </a:lnTo>
                  <a:close/>
                  <a:moveTo>
                    <a:pt x="340" y="66"/>
                  </a:moveTo>
                  <a:lnTo>
                    <a:pt x="334" y="67"/>
                  </a:lnTo>
                  <a:lnTo>
                    <a:pt x="320" y="70"/>
                  </a:lnTo>
                  <a:lnTo>
                    <a:pt x="314" y="71"/>
                  </a:lnTo>
                  <a:lnTo>
                    <a:pt x="311" y="72"/>
                  </a:lnTo>
                  <a:lnTo>
                    <a:pt x="311" y="73"/>
                  </a:lnTo>
                  <a:lnTo>
                    <a:pt x="311" y="75"/>
                  </a:lnTo>
                  <a:lnTo>
                    <a:pt x="311" y="75"/>
                  </a:lnTo>
                  <a:lnTo>
                    <a:pt x="316" y="75"/>
                  </a:lnTo>
                  <a:lnTo>
                    <a:pt x="321" y="73"/>
                  </a:lnTo>
                  <a:lnTo>
                    <a:pt x="327" y="71"/>
                  </a:lnTo>
                  <a:lnTo>
                    <a:pt x="335" y="68"/>
                  </a:lnTo>
                  <a:lnTo>
                    <a:pt x="340" y="66"/>
                  </a:lnTo>
                  <a:close/>
                  <a:moveTo>
                    <a:pt x="182" y="28"/>
                  </a:moveTo>
                  <a:lnTo>
                    <a:pt x="181" y="30"/>
                  </a:lnTo>
                  <a:lnTo>
                    <a:pt x="180" y="32"/>
                  </a:lnTo>
                  <a:lnTo>
                    <a:pt x="178" y="35"/>
                  </a:lnTo>
                  <a:lnTo>
                    <a:pt x="177" y="37"/>
                  </a:lnTo>
                  <a:lnTo>
                    <a:pt x="177" y="39"/>
                  </a:lnTo>
                  <a:lnTo>
                    <a:pt x="179" y="39"/>
                  </a:lnTo>
                  <a:lnTo>
                    <a:pt x="181" y="37"/>
                  </a:lnTo>
                  <a:lnTo>
                    <a:pt x="182" y="33"/>
                  </a:lnTo>
                  <a:lnTo>
                    <a:pt x="183" y="30"/>
                  </a:lnTo>
                  <a:lnTo>
                    <a:pt x="183" y="29"/>
                  </a:lnTo>
                  <a:lnTo>
                    <a:pt x="183" y="29"/>
                  </a:lnTo>
                  <a:lnTo>
                    <a:pt x="182" y="29"/>
                  </a:lnTo>
                  <a:lnTo>
                    <a:pt x="182" y="28"/>
                  </a:lnTo>
                  <a:close/>
                  <a:moveTo>
                    <a:pt x="232" y="0"/>
                  </a:moveTo>
                  <a:lnTo>
                    <a:pt x="233" y="0"/>
                  </a:lnTo>
                  <a:lnTo>
                    <a:pt x="234" y="0"/>
                  </a:lnTo>
                  <a:lnTo>
                    <a:pt x="234" y="2"/>
                  </a:lnTo>
                  <a:lnTo>
                    <a:pt x="235" y="2"/>
                  </a:lnTo>
                  <a:lnTo>
                    <a:pt x="235" y="4"/>
                  </a:lnTo>
                  <a:lnTo>
                    <a:pt x="235" y="4"/>
                  </a:lnTo>
                  <a:lnTo>
                    <a:pt x="236" y="5"/>
                  </a:lnTo>
                  <a:lnTo>
                    <a:pt x="238" y="5"/>
                  </a:lnTo>
                  <a:lnTo>
                    <a:pt x="241" y="5"/>
                  </a:lnTo>
                  <a:lnTo>
                    <a:pt x="242" y="4"/>
                  </a:lnTo>
                  <a:lnTo>
                    <a:pt x="244" y="4"/>
                  </a:lnTo>
                  <a:lnTo>
                    <a:pt x="245" y="3"/>
                  </a:lnTo>
                  <a:lnTo>
                    <a:pt x="245" y="2"/>
                  </a:lnTo>
                  <a:lnTo>
                    <a:pt x="244" y="1"/>
                  </a:lnTo>
                  <a:lnTo>
                    <a:pt x="244" y="1"/>
                  </a:lnTo>
                  <a:lnTo>
                    <a:pt x="250" y="2"/>
                  </a:lnTo>
                  <a:lnTo>
                    <a:pt x="256" y="4"/>
                  </a:lnTo>
                  <a:lnTo>
                    <a:pt x="262" y="6"/>
                  </a:lnTo>
                  <a:lnTo>
                    <a:pt x="262" y="7"/>
                  </a:lnTo>
                  <a:lnTo>
                    <a:pt x="261" y="7"/>
                  </a:lnTo>
                  <a:lnTo>
                    <a:pt x="260" y="7"/>
                  </a:lnTo>
                  <a:lnTo>
                    <a:pt x="256" y="7"/>
                  </a:lnTo>
                  <a:lnTo>
                    <a:pt x="255" y="8"/>
                  </a:lnTo>
                  <a:lnTo>
                    <a:pt x="255" y="8"/>
                  </a:lnTo>
                  <a:lnTo>
                    <a:pt x="255" y="9"/>
                  </a:lnTo>
                  <a:lnTo>
                    <a:pt x="257" y="11"/>
                  </a:lnTo>
                  <a:lnTo>
                    <a:pt x="260" y="12"/>
                  </a:lnTo>
                  <a:lnTo>
                    <a:pt x="263" y="13"/>
                  </a:lnTo>
                  <a:lnTo>
                    <a:pt x="266" y="15"/>
                  </a:lnTo>
                  <a:lnTo>
                    <a:pt x="266" y="16"/>
                  </a:lnTo>
                  <a:lnTo>
                    <a:pt x="264" y="16"/>
                  </a:lnTo>
                  <a:lnTo>
                    <a:pt x="263" y="17"/>
                  </a:lnTo>
                  <a:lnTo>
                    <a:pt x="260" y="17"/>
                  </a:lnTo>
                  <a:lnTo>
                    <a:pt x="259" y="18"/>
                  </a:lnTo>
                  <a:lnTo>
                    <a:pt x="259" y="20"/>
                  </a:lnTo>
                  <a:lnTo>
                    <a:pt x="260" y="20"/>
                  </a:lnTo>
                  <a:lnTo>
                    <a:pt x="262" y="22"/>
                  </a:lnTo>
                  <a:lnTo>
                    <a:pt x="263" y="22"/>
                  </a:lnTo>
                  <a:lnTo>
                    <a:pt x="264" y="22"/>
                  </a:lnTo>
                  <a:lnTo>
                    <a:pt x="265" y="23"/>
                  </a:lnTo>
                  <a:lnTo>
                    <a:pt x="267" y="23"/>
                  </a:lnTo>
                  <a:lnTo>
                    <a:pt x="269" y="24"/>
                  </a:lnTo>
                  <a:lnTo>
                    <a:pt x="271" y="28"/>
                  </a:lnTo>
                  <a:lnTo>
                    <a:pt x="274" y="34"/>
                  </a:lnTo>
                  <a:lnTo>
                    <a:pt x="276" y="38"/>
                  </a:lnTo>
                  <a:lnTo>
                    <a:pt x="281" y="44"/>
                  </a:lnTo>
                  <a:lnTo>
                    <a:pt x="287" y="49"/>
                  </a:lnTo>
                  <a:lnTo>
                    <a:pt x="289" y="51"/>
                  </a:lnTo>
                  <a:lnTo>
                    <a:pt x="292" y="53"/>
                  </a:lnTo>
                  <a:lnTo>
                    <a:pt x="293" y="54"/>
                  </a:lnTo>
                  <a:lnTo>
                    <a:pt x="293" y="56"/>
                  </a:lnTo>
                  <a:lnTo>
                    <a:pt x="292" y="57"/>
                  </a:lnTo>
                  <a:lnTo>
                    <a:pt x="292" y="57"/>
                  </a:lnTo>
                  <a:lnTo>
                    <a:pt x="292" y="59"/>
                  </a:lnTo>
                  <a:lnTo>
                    <a:pt x="295" y="65"/>
                  </a:lnTo>
                  <a:lnTo>
                    <a:pt x="301" y="71"/>
                  </a:lnTo>
                  <a:lnTo>
                    <a:pt x="301" y="68"/>
                  </a:lnTo>
                  <a:lnTo>
                    <a:pt x="301" y="68"/>
                  </a:lnTo>
                  <a:lnTo>
                    <a:pt x="321" y="66"/>
                  </a:lnTo>
                  <a:lnTo>
                    <a:pt x="334" y="63"/>
                  </a:lnTo>
                  <a:lnTo>
                    <a:pt x="347" y="62"/>
                  </a:lnTo>
                  <a:lnTo>
                    <a:pt x="347" y="62"/>
                  </a:lnTo>
                  <a:lnTo>
                    <a:pt x="347" y="62"/>
                  </a:lnTo>
                  <a:lnTo>
                    <a:pt x="346" y="63"/>
                  </a:lnTo>
                  <a:lnTo>
                    <a:pt x="345" y="65"/>
                  </a:lnTo>
                  <a:lnTo>
                    <a:pt x="348" y="64"/>
                  </a:lnTo>
                  <a:lnTo>
                    <a:pt x="353" y="62"/>
                  </a:lnTo>
                  <a:lnTo>
                    <a:pt x="356" y="61"/>
                  </a:lnTo>
                  <a:lnTo>
                    <a:pt x="358" y="60"/>
                  </a:lnTo>
                  <a:lnTo>
                    <a:pt x="360" y="62"/>
                  </a:lnTo>
                  <a:lnTo>
                    <a:pt x="360" y="64"/>
                  </a:lnTo>
                  <a:lnTo>
                    <a:pt x="357" y="73"/>
                  </a:lnTo>
                  <a:lnTo>
                    <a:pt x="356" y="76"/>
                  </a:lnTo>
                  <a:lnTo>
                    <a:pt x="356" y="77"/>
                  </a:lnTo>
                  <a:lnTo>
                    <a:pt x="358" y="79"/>
                  </a:lnTo>
                  <a:lnTo>
                    <a:pt x="358" y="79"/>
                  </a:lnTo>
                  <a:lnTo>
                    <a:pt x="359" y="79"/>
                  </a:lnTo>
                  <a:lnTo>
                    <a:pt x="362" y="78"/>
                  </a:lnTo>
                  <a:lnTo>
                    <a:pt x="364" y="75"/>
                  </a:lnTo>
                  <a:lnTo>
                    <a:pt x="366" y="73"/>
                  </a:lnTo>
                  <a:lnTo>
                    <a:pt x="369" y="71"/>
                  </a:lnTo>
                  <a:lnTo>
                    <a:pt x="372" y="70"/>
                  </a:lnTo>
                  <a:lnTo>
                    <a:pt x="373" y="71"/>
                  </a:lnTo>
                  <a:lnTo>
                    <a:pt x="372" y="73"/>
                  </a:lnTo>
                  <a:lnTo>
                    <a:pt x="370" y="74"/>
                  </a:lnTo>
                  <a:lnTo>
                    <a:pt x="366" y="78"/>
                  </a:lnTo>
                  <a:lnTo>
                    <a:pt x="365" y="80"/>
                  </a:lnTo>
                  <a:lnTo>
                    <a:pt x="365" y="81"/>
                  </a:lnTo>
                  <a:lnTo>
                    <a:pt x="366" y="81"/>
                  </a:lnTo>
                  <a:lnTo>
                    <a:pt x="367" y="82"/>
                  </a:lnTo>
                  <a:lnTo>
                    <a:pt x="368" y="82"/>
                  </a:lnTo>
                  <a:lnTo>
                    <a:pt x="369" y="81"/>
                  </a:lnTo>
                  <a:lnTo>
                    <a:pt x="370" y="81"/>
                  </a:lnTo>
                  <a:lnTo>
                    <a:pt x="373" y="80"/>
                  </a:lnTo>
                  <a:lnTo>
                    <a:pt x="375" y="78"/>
                  </a:lnTo>
                  <a:lnTo>
                    <a:pt x="376" y="78"/>
                  </a:lnTo>
                  <a:lnTo>
                    <a:pt x="377" y="77"/>
                  </a:lnTo>
                  <a:lnTo>
                    <a:pt x="378" y="76"/>
                  </a:lnTo>
                  <a:lnTo>
                    <a:pt x="380" y="76"/>
                  </a:lnTo>
                  <a:lnTo>
                    <a:pt x="382" y="77"/>
                  </a:lnTo>
                  <a:lnTo>
                    <a:pt x="384" y="78"/>
                  </a:lnTo>
                  <a:lnTo>
                    <a:pt x="385" y="79"/>
                  </a:lnTo>
                  <a:lnTo>
                    <a:pt x="389" y="82"/>
                  </a:lnTo>
                  <a:lnTo>
                    <a:pt x="390" y="84"/>
                  </a:lnTo>
                  <a:lnTo>
                    <a:pt x="391" y="85"/>
                  </a:lnTo>
                  <a:lnTo>
                    <a:pt x="390" y="86"/>
                  </a:lnTo>
                  <a:lnTo>
                    <a:pt x="389" y="86"/>
                  </a:lnTo>
                  <a:lnTo>
                    <a:pt x="388" y="87"/>
                  </a:lnTo>
                  <a:lnTo>
                    <a:pt x="388" y="88"/>
                  </a:lnTo>
                  <a:lnTo>
                    <a:pt x="389" y="89"/>
                  </a:lnTo>
                  <a:lnTo>
                    <a:pt x="392" y="90"/>
                  </a:lnTo>
                  <a:lnTo>
                    <a:pt x="397" y="93"/>
                  </a:lnTo>
                  <a:lnTo>
                    <a:pt x="404" y="96"/>
                  </a:lnTo>
                  <a:lnTo>
                    <a:pt x="407" y="96"/>
                  </a:lnTo>
                  <a:lnTo>
                    <a:pt x="410" y="96"/>
                  </a:lnTo>
                  <a:lnTo>
                    <a:pt x="413" y="96"/>
                  </a:lnTo>
                  <a:lnTo>
                    <a:pt x="416" y="96"/>
                  </a:lnTo>
                  <a:lnTo>
                    <a:pt x="418" y="98"/>
                  </a:lnTo>
                  <a:lnTo>
                    <a:pt x="418" y="101"/>
                  </a:lnTo>
                  <a:lnTo>
                    <a:pt x="416" y="104"/>
                  </a:lnTo>
                  <a:lnTo>
                    <a:pt x="412" y="107"/>
                  </a:lnTo>
                  <a:lnTo>
                    <a:pt x="410" y="109"/>
                  </a:lnTo>
                  <a:lnTo>
                    <a:pt x="410" y="112"/>
                  </a:lnTo>
                  <a:lnTo>
                    <a:pt x="411" y="115"/>
                  </a:lnTo>
                  <a:lnTo>
                    <a:pt x="413" y="116"/>
                  </a:lnTo>
                  <a:lnTo>
                    <a:pt x="417" y="116"/>
                  </a:lnTo>
                  <a:lnTo>
                    <a:pt x="420" y="116"/>
                  </a:lnTo>
                  <a:lnTo>
                    <a:pt x="423" y="117"/>
                  </a:lnTo>
                  <a:lnTo>
                    <a:pt x="437" y="121"/>
                  </a:lnTo>
                  <a:lnTo>
                    <a:pt x="451" y="125"/>
                  </a:lnTo>
                  <a:lnTo>
                    <a:pt x="451" y="125"/>
                  </a:lnTo>
                  <a:lnTo>
                    <a:pt x="452" y="124"/>
                  </a:lnTo>
                  <a:lnTo>
                    <a:pt x="453" y="122"/>
                  </a:lnTo>
                  <a:lnTo>
                    <a:pt x="453" y="121"/>
                  </a:lnTo>
                  <a:lnTo>
                    <a:pt x="453" y="121"/>
                  </a:lnTo>
                  <a:lnTo>
                    <a:pt x="453" y="121"/>
                  </a:lnTo>
                  <a:lnTo>
                    <a:pt x="455" y="126"/>
                  </a:lnTo>
                  <a:lnTo>
                    <a:pt x="456" y="136"/>
                  </a:lnTo>
                  <a:lnTo>
                    <a:pt x="458" y="141"/>
                  </a:lnTo>
                  <a:lnTo>
                    <a:pt x="459" y="142"/>
                  </a:lnTo>
                  <a:lnTo>
                    <a:pt x="459" y="140"/>
                  </a:lnTo>
                  <a:lnTo>
                    <a:pt x="458" y="138"/>
                  </a:lnTo>
                  <a:lnTo>
                    <a:pt x="458" y="135"/>
                  </a:lnTo>
                  <a:lnTo>
                    <a:pt x="458" y="132"/>
                  </a:lnTo>
                  <a:lnTo>
                    <a:pt x="458" y="130"/>
                  </a:lnTo>
                  <a:lnTo>
                    <a:pt x="462" y="124"/>
                  </a:lnTo>
                  <a:lnTo>
                    <a:pt x="467" y="120"/>
                  </a:lnTo>
                  <a:lnTo>
                    <a:pt x="472" y="116"/>
                  </a:lnTo>
                  <a:lnTo>
                    <a:pt x="473" y="115"/>
                  </a:lnTo>
                  <a:lnTo>
                    <a:pt x="474" y="113"/>
                  </a:lnTo>
                  <a:lnTo>
                    <a:pt x="476" y="113"/>
                  </a:lnTo>
                  <a:lnTo>
                    <a:pt x="477" y="112"/>
                  </a:lnTo>
                  <a:lnTo>
                    <a:pt x="478" y="111"/>
                  </a:lnTo>
                  <a:lnTo>
                    <a:pt x="479" y="110"/>
                  </a:lnTo>
                  <a:lnTo>
                    <a:pt x="479" y="109"/>
                  </a:lnTo>
                  <a:lnTo>
                    <a:pt x="479" y="108"/>
                  </a:lnTo>
                  <a:lnTo>
                    <a:pt x="478" y="108"/>
                  </a:lnTo>
                  <a:lnTo>
                    <a:pt x="478" y="109"/>
                  </a:lnTo>
                  <a:lnTo>
                    <a:pt x="477" y="109"/>
                  </a:lnTo>
                  <a:lnTo>
                    <a:pt x="474" y="112"/>
                  </a:lnTo>
                  <a:lnTo>
                    <a:pt x="472" y="113"/>
                  </a:lnTo>
                  <a:lnTo>
                    <a:pt x="467" y="115"/>
                  </a:lnTo>
                  <a:lnTo>
                    <a:pt x="462" y="115"/>
                  </a:lnTo>
                  <a:lnTo>
                    <a:pt x="458" y="113"/>
                  </a:lnTo>
                  <a:lnTo>
                    <a:pt x="457" y="113"/>
                  </a:lnTo>
                  <a:lnTo>
                    <a:pt x="457" y="112"/>
                  </a:lnTo>
                  <a:lnTo>
                    <a:pt x="458" y="111"/>
                  </a:lnTo>
                  <a:lnTo>
                    <a:pt x="458" y="110"/>
                  </a:lnTo>
                  <a:lnTo>
                    <a:pt x="459" y="109"/>
                  </a:lnTo>
                  <a:lnTo>
                    <a:pt x="460" y="108"/>
                  </a:lnTo>
                  <a:lnTo>
                    <a:pt x="464" y="106"/>
                  </a:lnTo>
                  <a:lnTo>
                    <a:pt x="468" y="104"/>
                  </a:lnTo>
                  <a:lnTo>
                    <a:pt x="473" y="104"/>
                  </a:lnTo>
                  <a:lnTo>
                    <a:pt x="476" y="105"/>
                  </a:lnTo>
                  <a:lnTo>
                    <a:pt x="479" y="107"/>
                  </a:lnTo>
                  <a:lnTo>
                    <a:pt x="480" y="109"/>
                  </a:lnTo>
                  <a:lnTo>
                    <a:pt x="481" y="112"/>
                  </a:lnTo>
                  <a:lnTo>
                    <a:pt x="483" y="116"/>
                  </a:lnTo>
                  <a:lnTo>
                    <a:pt x="485" y="118"/>
                  </a:lnTo>
                  <a:lnTo>
                    <a:pt x="490" y="121"/>
                  </a:lnTo>
                  <a:lnTo>
                    <a:pt x="500" y="124"/>
                  </a:lnTo>
                  <a:lnTo>
                    <a:pt x="506" y="125"/>
                  </a:lnTo>
                  <a:lnTo>
                    <a:pt x="511" y="123"/>
                  </a:lnTo>
                  <a:lnTo>
                    <a:pt x="517" y="120"/>
                  </a:lnTo>
                  <a:lnTo>
                    <a:pt x="522" y="117"/>
                  </a:lnTo>
                  <a:lnTo>
                    <a:pt x="528" y="115"/>
                  </a:lnTo>
                  <a:lnTo>
                    <a:pt x="534" y="113"/>
                  </a:lnTo>
                  <a:lnTo>
                    <a:pt x="537" y="115"/>
                  </a:lnTo>
                  <a:lnTo>
                    <a:pt x="540" y="118"/>
                  </a:lnTo>
                  <a:lnTo>
                    <a:pt x="543" y="121"/>
                  </a:lnTo>
                  <a:lnTo>
                    <a:pt x="545" y="125"/>
                  </a:lnTo>
                  <a:lnTo>
                    <a:pt x="545" y="128"/>
                  </a:lnTo>
                  <a:lnTo>
                    <a:pt x="544" y="131"/>
                  </a:lnTo>
                  <a:lnTo>
                    <a:pt x="544" y="132"/>
                  </a:lnTo>
                  <a:lnTo>
                    <a:pt x="544" y="132"/>
                  </a:lnTo>
                  <a:lnTo>
                    <a:pt x="547" y="133"/>
                  </a:lnTo>
                  <a:lnTo>
                    <a:pt x="549" y="132"/>
                  </a:lnTo>
                  <a:lnTo>
                    <a:pt x="550" y="130"/>
                  </a:lnTo>
                  <a:lnTo>
                    <a:pt x="550" y="122"/>
                  </a:lnTo>
                  <a:lnTo>
                    <a:pt x="551" y="121"/>
                  </a:lnTo>
                  <a:lnTo>
                    <a:pt x="554" y="118"/>
                  </a:lnTo>
                  <a:lnTo>
                    <a:pt x="563" y="115"/>
                  </a:lnTo>
                  <a:lnTo>
                    <a:pt x="566" y="112"/>
                  </a:lnTo>
                  <a:lnTo>
                    <a:pt x="567" y="110"/>
                  </a:lnTo>
                  <a:lnTo>
                    <a:pt x="567" y="108"/>
                  </a:lnTo>
                  <a:lnTo>
                    <a:pt x="565" y="107"/>
                  </a:lnTo>
                  <a:lnTo>
                    <a:pt x="563" y="106"/>
                  </a:lnTo>
                  <a:lnTo>
                    <a:pt x="561" y="106"/>
                  </a:lnTo>
                  <a:lnTo>
                    <a:pt x="559" y="104"/>
                  </a:lnTo>
                  <a:lnTo>
                    <a:pt x="559" y="103"/>
                  </a:lnTo>
                  <a:lnTo>
                    <a:pt x="560" y="102"/>
                  </a:lnTo>
                  <a:lnTo>
                    <a:pt x="561" y="102"/>
                  </a:lnTo>
                  <a:lnTo>
                    <a:pt x="563" y="102"/>
                  </a:lnTo>
                  <a:lnTo>
                    <a:pt x="564" y="101"/>
                  </a:lnTo>
                  <a:lnTo>
                    <a:pt x="565" y="101"/>
                  </a:lnTo>
                  <a:lnTo>
                    <a:pt x="565" y="101"/>
                  </a:lnTo>
                  <a:lnTo>
                    <a:pt x="560" y="98"/>
                  </a:lnTo>
                  <a:lnTo>
                    <a:pt x="555" y="96"/>
                  </a:lnTo>
                  <a:lnTo>
                    <a:pt x="549" y="94"/>
                  </a:lnTo>
                  <a:lnTo>
                    <a:pt x="545" y="91"/>
                  </a:lnTo>
                  <a:lnTo>
                    <a:pt x="544" y="91"/>
                  </a:lnTo>
                  <a:lnTo>
                    <a:pt x="545" y="90"/>
                  </a:lnTo>
                  <a:lnTo>
                    <a:pt x="546" y="89"/>
                  </a:lnTo>
                  <a:lnTo>
                    <a:pt x="548" y="89"/>
                  </a:lnTo>
                  <a:lnTo>
                    <a:pt x="549" y="87"/>
                  </a:lnTo>
                  <a:lnTo>
                    <a:pt x="550" y="86"/>
                  </a:lnTo>
                  <a:lnTo>
                    <a:pt x="550" y="85"/>
                  </a:lnTo>
                  <a:lnTo>
                    <a:pt x="549" y="85"/>
                  </a:lnTo>
                  <a:lnTo>
                    <a:pt x="548" y="84"/>
                  </a:lnTo>
                  <a:lnTo>
                    <a:pt x="545" y="83"/>
                  </a:lnTo>
                  <a:lnTo>
                    <a:pt x="545" y="82"/>
                  </a:lnTo>
                  <a:lnTo>
                    <a:pt x="545" y="78"/>
                  </a:lnTo>
                  <a:lnTo>
                    <a:pt x="548" y="74"/>
                  </a:lnTo>
                  <a:lnTo>
                    <a:pt x="551" y="70"/>
                  </a:lnTo>
                  <a:lnTo>
                    <a:pt x="555" y="68"/>
                  </a:lnTo>
                  <a:lnTo>
                    <a:pt x="554" y="67"/>
                  </a:lnTo>
                  <a:lnTo>
                    <a:pt x="554" y="67"/>
                  </a:lnTo>
                  <a:lnTo>
                    <a:pt x="552" y="62"/>
                  </a:lnTo>
                  <a:lnTo>
                    <a:pt x="552" y="56"/>
                  </a:lnTo>
                  <a:lnTo>
                    <a:pt x="553" y="51"/>
                  </a:lnTo>
                  <a:lnTo>
                    <a:pt x="554" y="46"/>
                  </a:lnTo>
                  <a:lnTo>
                    <a:pt x="555" y="41"/>
                  </a:lnTo>
                  <a:lnTo>
                    <a:pt x="559" y="44"/>
                  </a:lnTo>
                  <a:lnTo>
                    <a:pt x="567" y="50"/>
                  </a:lnTo>
                  <a:lnTo>
                    <a:pt x="570" y="53"/>
                  </a:lnTo>
                  <a:lnTo>
                    <a:pt x="572" y="57"/>
                  </a:lnTo>
                  <a:lnTo>
                    <a:pt x="572" y="59"/>
                  </a:lnTo>
                  <a:lnTo>
                    <a:pt x="568" y="62"/>
                  </a:lnTo>
                  <a:lnTo>
                    <a:pt x="565" y="64"/>
                  </a:lnTo>
                  <a:lnTo>
                    <a:pt x="561" y="67"/>
                  </a:lnTo>
                  <a:lnTo>
                    <a:pt x="563" y="69"/>
                  </a:lnTo>
                  <a:lnTo>
                    <a:pt x="565" y="75"/>
                  </a:lnTo>
                  <a:lnTo>
                    <a:pt x="566" y="80"/>
                  </a:lnTo>
                  <a:lnTo>
                    <a:pt x="567" y="87"/>
                  </a:lnTo>
                  <a:lnTo>
                    <a:pt x="568" y="92"/>
                  </a:lnTo>
                  <a:lnTo>
                    <a:pt x="568" y="96"/>
                  </a:lnTo>
                  <a:lnTo>
                    <a:pt x="568" y="98"/>
                  </a:lnTo>
                  <a:lnTo>
                    <a:pt x="569" y="99"/>
                  </a:lnTo>
                  <a:lnTo>
                    <a:pt x="570" y="99"/>
                  </a:lnTo>
                  <a:lnTo>
                    <a:pt x="573" y="99"/>
                  </a:lnTo>
                  <a:lnTo>
                    <a:pt x="574" y="100"/>
                  </a:lnTo>
                  <a:lnTo>
                    <a:pt x="575" y="100"/>
                  </a:lnTo>
                  <a:lnTo>
                    <a:pt x="576" y="101"/>
                  </a:lnTo>
                  <a:lnTo>
                    <a:pt x="582" y="104"/>
                  </a:lnTo>
                  <a:lnTo>
                    <a:pt x="587" y="109"/>
                  </a:lnTo>
                  <a:lnTo>
                    <a:pt x="587" y="111"/>
                  </a:lnTo>
                  <a:lnTo>
                    <a:pt x="587" y="116"/>
                  </a:lnTo>
                  <a:lnTo>
                    <a:pt x="588" y="118"/>
                  </a:lnTo>
                  <a:lnTo>
                    <a:pt x="589" y="118"/>
                  </a:lnTo>
                  <a:lnTo>
                    <a:pt x="590" y="116"/>
                  </a:lnTo>
                  <a:lnTo>
                    <a:pt x="591" y="113"/>
                  </a:lnTo>
                  <a:lnTo>
                    <a:pt x="592" y="110"/>
                  </a:lnTo>
                  <a:lnTo>
                    <a:pt x="593" y="107"/>
                  </a:lnTo>
                  <a:lnTo>
                    <a:pt x="594" y="104"/>
                  </a:lnTo>
                  <a:lnTo>
                    <a:pt x="596" y="103"/>
                  </a:lnTo>
                  <a:lnTo>
                    <a:pt x="599" y="104"/>
                  </a:lnTo>
                  <a:lnTo>
                    <a:pt x="602" y="107"/>
                  </a:lnTo>
                  <a:lnTo>
                    <a:pt x="604" y="111"/>
                  </a:lnTo>
                  <a:lnTo>
                    <a:pt x="606" y="115"/>
                  </a:lnTo>
                  <a:lnTo>
                    <a:pt x="606" y="116"/>
                  </a:lnTo>
                  <a:lnTo>
                    <a:pt x="603" y="116"/>
                  </a:lnTo>
                  <a:lnTo>
                    <a:pt x="602" y="116"/>
                  </a:lnTo>
                  <a:lnTo>
                    <a:pt x="602" y="116"/>
                  </a:lnTo>
                  <a:lnTo>
                    <a:pt x="602" y="117"/>
                  </a:lnTo>
                  <a:lnTo>
                    <a:pt x="607" y="124"/>
                  </a:lnTo>
                  <a:lnTo>
                    <a:pt x="614" y="131"/>
                  </a:lnTo>
                  <a:lnTo>
                    <a:pt x="615" y="131"/>
                  </a:lnTo>
                  <a:lnTo>
                    <a:pt x="615" y="130"/>
                  </a:lnTo>
                  <a:lnTo>
                    <a:pt x="616" y="129"/>
                  </a:lnTo>
                  <a:lnTo>
                    <a:pt x="616" y="129"/>
                  </a:lnTo>
                  <a:lnTo>
                    <a:pt x="617" y="129"/>
                  </a:lnTo>
                  <a:lnTo>
                    <a:pt x="617" y="129"/>
                  </a:lnTo>
                  <a:lnTo>
                    <a:pt x="618" y="130"/>
                  </a:lnTo>
                  <a:lnTo>
                    <a:pt x="618" y="129"/>
                  </a:lnTo>
                  <a:lnTo>
                    <a:pt x="617" y="128"/>
                  </a:lnTo>
                  <a:lnTo>
                    <a:pt x="617" y="126"/>
                  </a:lnTo>
                  <a:lnTo>
                    <a:pt x="617" y="125"/>
                  </a:lnTo>
                  <a:lnTo>
                    <a:pt x="617" y="124"/>
                  </a:lnTo>
                  <a:lnTo>
                    <a:pt x="619" y="118"/>
                  </a:lnTo>
                  <a:lnTo>
                    <a:pt x="621" y="111"/>
                  </a:lnTo>
                  <a:lnTo>
                    <a:pt x="623" y="105"/>
                  </a:lnTo>
                  <a:lnTo>
                    <a:pt x="626" y="99"/>
                  </a:lnTo>
                  <a:lnTo>
                    <a:pt x="630" y="95"/>
                  </a:lnTo>
                  <a:lnTo>
                    <a:pt x="634" y="94"/>
                  </a:lnTo>
                  <a:lnTo>
                    <a:pt x="637" y="94"/>
                  </a:lnTo>
                  <a:lnTo>
                    <a:pt x="641" y="96"/>
                  </a:lnTo>
                  <a:lnTo>
                    <a:pt x="645" y="98"/>
                  </a:lnTo>
                  <a:lnTo>
                    <a:pt x="648" y="101"/>
                  </a:lnTo>
                  <a:lnTo>
                    <a:pt x="649" y="101"/>
                  </a:lnTo>
                  <a:lnTo>
                    <a:pt x="648" y="102"/>
                  </a:lnTo>
                  <a:lnTo>
                    <a:pt x="646" y="103"/>
                  </a:lnTo>
                  <a:lnTo>
                    <a:pt x="645" y="105"/>
                  </a:lnTo>
                  <a:lnTo>
                    <a:pt x="645" y="106"/>
                  </a:lnTo>
                  <a:lnTo>
                    <a:pt x="645" y="106"/>
                  </a:lnTo>
                  <a:lnTo>
                    <a:pt x="646" y="107"/>
                  </a:lnTo>
                  <a:lnTo>
                    <a:pt x="647" y="107"/>
                  </a:lnTo>
                  <a:lnTo>
                    <a:pt x="648" y="107"/>
                  </a:lnTo>
                  <a:lnTo>
                    <a:pt x="649" y="107"/>
                  </a:lnTo>
                  <a:lnTo>
                    <a:pt x="650" y="108"/>
                  </a:lnTo>
                  <a:lnTo>
                    <a:pt x="651" y="108"/>
                  </a:lnTo>
                  <a:lnTo>
                    <a:pt x="653" y="112"/>
                  </a:lnTo>
                  <a:lnTo>
                    <a:pt x="655" y="117"/>
                  </a:lnTo>
                  <a:lnTo>
                    <a:pt x="656" y="122"/>
                  </a:lnTo>
                  <a:lnTo>
                    <a:pt x="656" y="128"/>
                  </a:lnTo>
                  <a:lnTo>
                    <a:pt x="656" y="133"/>
                  </a:lnTo>
                  <a:lnTo>
                    <a:pt x="654" y="137"/>
                  </a:lnTo>
                  <a:lnTo>
                    <a:pt x="650" y="140"/>
                  </a:lnTo>
                  <a:lnTo>
                    <a:pt x="645" y="143"/>
                  </a:lnTo>
                  <a:lnTo>
                    <a:pt x="644" y="143"/>
                  </a:lnTo>
                  <a:lnTo>
                    <a:pt x="643" y="142"/>
                  </a:lnTo>
                  <a:lnTo>
                    <a:pt x="641" y="139"/>
                  </a:lnTo>
                  <a:lnTo>
                    <a:pt x="641" y="138"/>
                  </a:lnTo>
                  <a:lnTo>
                    <a:pt x="640" y="136"/>
                  </a:lnTo>
                  <a:lnTo>
                    <a:pt x="639" y="135"/>
                  </a:lnTo>
                  <a:lnTo>
                    <a:pt x="634" y="134"/>
                  </a:lnTo>
                  <a:lnTo>
                    <a:pt x="631" y="133"/>
                  </a:lnTo>
                  <a:lnTo>
                    <a:pt x="629" y="134"/>
                  </a:lnTo>
                  <a:lnTo>
                    <a:pt x="629" y="135"/>
                  </a:lnTo>
                  <a:lnTo>
                    <a:pt x="631" y="138"/>
                  </a:lnTo>
                  <a:lnTo>
                    <a:pt x="635" y="140"/>
                  </a:lnTo>
                  <a:lnTo>
                    <a:pt x="639" y="143"/>
                  </a:lnTo>
                  <a:lnTo>
                    <a:pt x="643" y="145"/>
                  </a:lnTo>
                  <a:lnTo>
                    <a:pt x="642" y="145"/>
                  </a:lnTo>
                  <a:lnTo>
                    <a:pt x="641" y="145"/>
                  </a:lnTo>
                  <a:lnTo>
                    <a:pt x="640" y="144"/>
                  </a:lnTo>
                  <a:lnTo>
                    <a:pt x="639" y="143"/>
                  </a:lnTo>
                  <a:lnTo>
                    <a:pt x="638" y="143"/>
                  </a:lnTo>
                  <a:lnTo>
                    <a:pt x="637" y="143"/>
                  </a:lnTo>
                  <a:lnTo>
                    <a:pt x="635" y="143"/>
                  </a:lnTo>
                  <a:lnTo>
                    <a:pt x="636" y="143"/>
                  </a:lnTo>
                  <a:lnTo>
                    <a:pt x="636" y="144"/>
                  </a:lnTo>
                  <a:lnTo>
                    <a:pt x="637" y="144"/>
                  </a:lnTo>
                  <a:lnTo>
                    <a:pt x="638" y="145"/>
                  </a:lnTo>
                  <a:lnTo>
                    <a:pt x="638" y="146"/>
                  </a:lnTo>
                  <a:lnTo>
                    <a:pt x="636" y="147"/>
                  </a:lnTo>
                  <a:lnTo>
                    <a:pt x="634" y="146"/>
                  </a:lnTo>
                  <a:lnTo>
                    <a:pt x="632" y="146"/>
                  </a:lnTo>
                  <a:lnTo>
                    <a:pt x="631" y="145"/>
                  </a:lnTo>
                  <a:lnTo>
                    <a:pt x="630" y="144"/>
                  </a:lnTo>
                  <a:lnTo>
                    <a:pt x="629" y="142"/>
                  </a:lnTo>
                  <a:lnTo>
                    <a:pt x="629" y="142"/>
                  </a:lnTo>
                  <a:lnTo>
                    <a:pt x="629" y="140"/>
                  </a:lnTo>
                  <a:lnTo>
                    <a:pt x="628" y="140"/>
                  </a:lnTo>
                  <a:lnTo>
                    <a:pt x="627" y="140"/>
                  </a:lnTo>
                  <a:lnTo>
                    <a:pt x="624" y="145"/>
                  </a:lnTo>
                  <a:lnTo>
                    <a:pt x="621" y="150"/>
                  </a:lnTo>
                  <a:lnTo>
                    <a:pt x="619" y="156"/>
                  </a:lnTo>
                  <a:lnTo>
                    <a:pt x="616" y="160"/>
                  </a:lnTo>
                  <a:lnTo>
                    <a:pt x="615" y="161"/>
                  </a:lnTo>
                  <a:lnTo>
                    <a:pt x="614" y="161"/>
                  </a:lnTo>
                  <a:lnTo>
                    <a:pt x="616" y="161"/>
                  </a:lnTo>
                  <a:lnTo>
                    <a:pt x="617" y="162"/>
                  </a:lnTo>
                  <a:lnTo>
                    <a:pt x="618" y="162"/>
                  </a:lnTo>
                  <a:lnTo>
                    <a:pt x="619" y="163"/>
                  </a:lnTo>
                  <a:lnTo>
                    <a:pt x="620" y="164"/>
                  </a:lnTo>
                  <a:lnTo>
                    <a:pt x="620" y="167"/>
                  </a:lnTo>
                  <a:lnTo>
                    <a:pt x="619" y="170"/>
                  </a:lnTo>
                  <a:lnTo>
                    <a:pt x="617" y="174"/>
                  </a:lnTo>
                  <a:lnTo>
                    <a:pt x="613" y="178"/>
                  </a:lnTo>
                  <a:lnTo>
                    <a:pt x="610" y="180"/>
                  </a:lnTo>
                  <a:lnTo>
                    <a:pt x="607" y="181"/>
                  </a:lnTo>
                  <a:lnTo>
                    <a:pt x="606" y="181"/>
                  </a:lnTo>
                  <a:lnTo>
                    <a:pt x="605" y="180"/>
                  </a:lnTo>
                  <a:lnTo>
                    <a:pt x="604" y="179"/>
                  </a:lnTo>
                  <a:lnTo>
                    <a:pt x="603" y="179"/>
                  </a:lnTo>
                  <a:lnTo>
                    <a:pt x="602" y="179"/>
                  </a:lnTo>
                  <a:lnTo>
                    <a:pt x="602" y="179"/>
                  </a:lnTo>
                  <a:lnTo>
                    <a:pt x="603" y="180"/>
                  </a:lnTo>
                  <a:lnTo>
                    <a:pt x="604" y="181"/>
                  </a:lnTo>
                  <a:lnTo>
                    <a:pt x="605" y="181"/>
                  </a:lnTo>
                  <a:lnTo>
                    <a:pt x="605" y="182"/>
                  </a:lnTo>
                  <a:lnTo>
                    <a:pt x="603" y="181"/>
                  </a:lnTo>
                  <a:lnTo>
                    <a:pt x="600" y="180"/>
                  </a:lnTo>
                  <a:lnTo>
                    <a:pt x="598" y="179"/>
                  </a:lnTo>
                  <a:lnTo>
                    <a:pt x="596" y="179"/>
                  </a:lnTo>
                  <a:lnTo>
                    <a:pt x="595" y="180"/>
                  </a:lnTo>
                  <a:lnTo>
                    <a:pt x="595" y="181"/>
                  </a:lnTo>
                  <a:lnTo>
                    <a:pt x="595" y="182"/>
                  </a:lnTo>
                  <a:lnTo>
                    <a:pt x="595" y="183"/>
                  </a:lnTo>
                  <a:lnTo>
                    <a:pt x="595" y="184"/>
                  </a:lnTo>
                  <a:lnTo>
                    <a:pt x="596" y="185"/>
                  </a:lnTo>
                  <a:lnTo>
                    <a:pt x="596" y="186"/>
                  </a:lnTo>
                  <a:lnTo>
                    <a:pt x="595" y="188"/>
                  </a:lnTo>
                  <a:lnTo>
                    <a:pt x="594" y="188"/>
                  </a:lnTo>
                  <a:lnTo>
                    <a:pt x="593" y="189"/>
                  </a:lnTo>
                  <a:lnTo>
                    <a:pt x="580" y="189"/>
                  </a:lnTo>
                  <a:lnTo>
                    <a:pt x="577" y="188"/>
                  </a:lnTo>
                  <a:lnTo>
                    <a:pt x="577" y="188"/>
                  </a:lnTo>
                  <a:lnTo>
                    <a:pt x="576" y="189"/>
                  </a:lnTo>
                  <a:lnTo>
                    <a:pt x="575" y="189"/>
                  </a:lnTo>
                  <a:lnTo>
                    <a:pt x="575" y="189"/>
                  </a:lnTo>
                  <a:lnTo>
                    <a:pt x="575" y="190"/>
                  </a:lnTo>
                  <a:lnTo>
                    <a:pt x="579" y="192"/>
                  </a:lnTo>
                  <a:lnTo>
                    <a:pt x="583" y="193"/>
                  </a:lnTo>
                  <a:lnTo>
                    <a:pt x="588" y="194"/>
                  </a:lnTo>
                  <a:lnTo>
                    <a:pt x="592" y="197"/>
                  </a:lnTo>
                  <a:lnTo>
                    <a:pt x="592" y="198"/>
                  </a:lnTo>
                  <a:lnTo>
                    <a:pt x="591" y="199"/>
                  </a:lnTo>
                  <a:lnTo>
                    <a:pt x="589" y="200"/>
                  </a:lnTo>
                  <a:lnTo>
                    <a:pt x="588" y="200"/>
                  </a:lnTo>
                  <a:lnTo>
                    <a:pt x="587" y="201"/>
                  </a:lnTo>
                  <a:lnTo>
                    <a:pt x="586" y="201"/>
                  </a:lnTo>
                  <a:lnTo>
                    <a:pt x="581" y="203"/>
                  </a:lnTo>
                  <a:lnTo>
                    <a:pt x="577" y="204"/>
                  </a:lnTo>
                  <a:lnTo>
                    <a:pt x="572" y="206"/>
                  </a:lnTo>
                  <a:lnTo>
                    <a:pt x="568" y="208"/>
                  </a:lnTo>
                  <a:lnTo>
                    <a:pt x="568" y="209"/>
                  </a:lnTo>
                  <a:lnTo>
                    <a:pt x="569" y="209"/>
                  </a:lnTo>
                  <a:lnTo>
                    <a:pt x="570" y="209"/>
                  </a:lnTo>
                  <a:lnTo>
                    <a:pt x="572" y="210"/>
                  </a:lnTo>
                  <a:lnTo>
                    <a:pt x="572" y="210"/>
                  </a:lnTo>
                  <a:lnTo>
                    <a:pt x="573" y="211"/>
                  </a:lnTo>
                  <a:lnTo>
                    <a:pt x="573" y="211"/>
                  </a:lnTo>
                  <a:lnTo>
                    <a:pt x="572" y="212"/>
                  </a:lnTo>
                  <a:lnTo>
                    <a:pt x="571" y="213"/>
                  </a:lnTo>
                  <a:lnTo>
                    <a:pt x="569" y="213"/>
                  </a:lnTo>
                  <a:lnTo>
                    <a:pt x="568" y="213"/>
                  </a:lnTo>
                  <a:lnTo>
                    <a:pt x="567" y="214"/>
                  </a:lnTo>
                  <a:lnTo>
                    <a:pt x="566" y="214"/>
                  </a:lnTo>
                  <a:lnTo>
                    <a:pt x="565" y="215"/>
                  </a:lnTo>
                  <a:lnTo>
                    <a:pt x="565" y="216"/>
                  </a:lnTo>
                  <a:lnTo>
                    <a:pt x="565" y="216"/>
                  </a:lnTo>
                  <a:lnTo>
                    <a:pt x="566" y="217"/>
                  </a:lnTo>
                  <a:lnTo>
                    <a:pt x="567" y="217"/>
                  </a:lnTo>
                  <a:lnTo>
                    <a:pt x="568" y="217"/>
                  </a:lnTo>
                  <a:lnTo>
                    <a:pt x="568" y="218"/>
                  </a:lnTo>
                  <a:lnTo>
                    <a:pt x="568" y="218"/>
                  </a:lnTo>
                  <a:lnTo>
                    <a:pt x="567" y="220"/>
                  </a:lnTo>
                  <a:lnTo>
                    <a:pt x="565" y="222"/>
                  </a:lnTo>
                  <a:lnTo>
                    <a:pt x="562" y="224"/>
                  </a:lnTo>
                  <a:lnTo>
                    <a:pt x="560" y="227"/>
                  </a:lnTo>
                  <a:lnTo>
                    <a:pt x="556" y="232"/>
                  </a:lnTo>
                  <a:lnTo>
                    <a:pt x="553" y="239"/>
                  </a:lnTo>
                  <a:lnTo>
                    <a:pt x="553" y="240"/>
                  </a:lnTo>
                  <a:lnTo>
                    <a:pt x="554" y="241"/>
                  </a:lnTo>
                  <a:lnTo>
                    <a:pt x="555" y="241"/>
                  </a:lnTo>
                  <a:lnTo>
                    <a:pt x="555" y="241"/>
                  </a:lnTo>
                  <a:lnTo>
                    <a:pt x="556" y="257"/>
                  </a:lnTo>
                  <a:lnTo>
                    <a:pt x="558" y="274"/>
                  </a:lnTo>
                  <a:lnTo>
                    <a:pt x="559" y="273"/>
                  </a:lnTo>
                  <a:lnTo>
                    <a:pt x="559" y="270"/>
                  </a:lnTo>
                  <a:lnTo>
                    <a:pt x="560" y="269"/>
                  </a:lnTo>
                  <a:lnTo>
                    <a:pt x="563" y="268"/>
                  </a:lnTo>
                  <a:lnTo>
                    <a:pt x="566" y="268"/>
                  </a:lnTo>
                  <a:lnTo>
                    <a:pt x="569" y="269"/>
                  </a:lnTo>
                  <a:lnTo>
                    <a:pt x="570" y="270"/>
                  </a:lnTo>
                  <a:lnTo>
                    <a:pt x="570" y="271"/>
                  </a:lnTo>
                  <a:lnTo>
                    <a:pt x="571" y="272"/>
                  </a:lnTo>
                  <a:lnTo>
                    <a:pt x="571" y="274"/>
                  </a:lnTo>
                  <a:lnTo>
                    <a:pt x="572" y="275"/>
                  </a:lnTo>
                  <a:lnTo>
                    <a:pt x="574" y="281"/>
                  </a:lnTo>
                  <a:lnTo>
                    <a:pt x="577" y="288"/>
                  </a:lnTo>
                  <a:lnTo>
                    <a:pt x="579" y="294"/>
                  </a:lnTo>
                  <a:lnTo>
                    <a:pt x="578" y="295"/>
                  </a:lnTo>
                  <a:lnTo>
                    <a:pt x="578" y="297"/>
                  </a:lnTo>
                  <a:lnTo>
                    <a:pt x="576" y="298"/>
                  </a:lnTo>
                  <a:lnTo>
                    <a:pt x="574" y="300"/>
                  </a:lnTo>
                  <a:lnTo>
                    <a:pt x="574" y="301"/>
                  </a:lnTo>
                  <a:lnTo>
                    <a:pt x="574" y="302"/>
                  </a:lnTo>
                  <a:lnTo>
                    <a:pt x="574" y="302"/>
                  </a:lnTo>
                  <a:lnTo>
                    <a:pt x="576" y="302"/>
                  </a:lnTo>
                  <a:lnTo>
                    <a:pt x="577" y="302"/>
                  </a:lnTo>
                  <a:lnTo>
                    <a:pt x="579" y="299"/>
                  </a:lnTo>
                  <a:lnTo>
                    <a:pt x="580" y="299"/>
                  </a:lnTo>
                  <a:lnTo>
                    <a:pt x="587" y="297"/>
                  </a:lnTo>
                  <a:lnTo>
                    <a:pt x="594" y="295"/>
                  </a:lnTo>
                  <a:lnTo>
                    <a:pt x="597" y="295"/>
                  </a:lnTo>
                  <a:lnTo>
                    <a:pt x="599" y="296"/>
                  </a:lnTo>
                  <a:lnTo>
                    <a:pt x="601" y="297"/>
                  </a:lnTo>
                  <a:lnTo>
                    <a:pt x="603" y="298"/>
                  </a:lnTo>
                  <a:lnTo>
                    <a:pt x="606" y="299"/>
                  </a:lnTo>
                  <a:lnTo>
                    <a:pt x="610" y="300"/>
                  </a:lnTo>
                  <a:lnTo>
                    <a:pt x="615" y="301"/>
                  </a:lnTo>
                  <a:lnTo>
                    <a:pt x="619" y="302"/>
                  </a:lnTo>
                  <a:lnTo>
                    <a:pt x="624" y="304"/>
                  </a:lnTo>
                  <a:lnTo>
                    <a:pt x="626" y="306"/>
                  </a:lnTo>
                  <a:lnTo>
                    <a:pt x="628" y="308"/>
                  </a:lnTo>
                  <a:lnTo>
                    <a:pt x="630" y="310"/>
                  </a:lnTo>
                  <a:lnTo>
                    <a:pt x="631" y="313"/>
                  </a:lnTo>
                  <a:lnTo>
                    <a:pt x="634" y="316"/>
                  </a:lnTo>
                  <a:lnTo>
                    <a:pt x="634" y="316"/>
                  </a:lnTo>
                  <a:lnTo>
                    <a:pt x="634" y="315"/>
                  </a:lnTo>
                  <a:lnTo>
                    <a:pt x="642" y="317"/>
                  </a:lnTo>
                  <a:lnTo>
                    <a:pt x="656" y="323"/>
                  </a:lnTo>
                  <a:lnTo>
                    <a:pt x="663" y="326"/>
                  </a:lnTo>
                  <a:lnTo>
                    <a:pt x="664" y="327"/>
                  </a:lnTo>
                  <a:lnTo>
                    <a:pt x="664" y="328"/>
                  </a:lnTo>
                  <a:lnTo>
                    <a:pt x="663" y="328"/>
                  </a:lnTo>
                  <a:lnTo>
                    <a:pt x="662" y="330"/>
                  </a:lnTo>
                  <a:lnTo>
                    <a:pt x="661" y="332"/>
                  </a:lnTo>
                  <a:lnTo>
                    <a:pt x="661" y="333"/>
                  </a:lnTo>
                  <a:lnTo>
                    <a:pt x="661" y="333"/>
                  </a:lnTo>
                  <a:lnTo>
                    <a:pt x="669" y="333"/>
                  </a:lnTo>
                  <a:lnTo>
                    <a:pt x="676" y="332"/>
                  </a:lnTo>
                  <a:lnTo>
                    <a:pt x="684" y="331"/>
                  </a:lnTo>
                  <a:lnTo>
                    <a:pt x="691" y="331"/>
                  </a:lnTo>
                  <a:lnTo>
                    <a:pt x="698" y="332"/>
                  </a:lnTo>
                  <a:lnTo>
                    <a:pt x="701" y="335"/>
                  </a:lnTo>
                  <a:lnTo>
                    <a:pt x="702" y="340"/>
                  </a:lnTo>
                  <a:lnTo>
                    <a:pt x="703" y="346"/>
                  </a:lnTo>
                  <a:lnTo>
                    <a:pt x="703" y="352"/>
                  </a:lnTo>
                  <a:lnTo>
                    <a:pt x="703" y="359"/>
                  </a:lnTo>
                  <a:lnTo>
                    <a:pt x="704" y="364"/>
                  </a:lnTo>
                  <a:lnTo>
                    <a:pt x="704" y="367"/>
                  </a:lnTo>
                  <a:lnTo>
                    <a:pt x="706" y="374"/>
                  </a:lnTo>
                  <a:lnTo>
                    <a:pt x="708" y="378"/>
                  </a:lnTo>
                  <a:lnTo>
                    <a:pt x="710" y="380"/>
                  </a:lnTo>
                  <a:lnTo>
                    <a:pt x="712" y="381"/>
                  </a:lnTo>
                  <a:lnTo>
                    <a:pt x="715" y="381"/>
                  </a:lnTo>
                  <a:lnTo>
                    <a:pt x="717" y="382"/>
                  </a:lnTo>
                  <a:lnTo>
                    <a:pt x="720" y="383"/>
                  </a:lnTo>
                  <a:lnTo>
                    <a:pt x="724" y="385"/>
                  </a:lnTo>
                  <a:lnTo>
                    <a:pt x="730" y="388"/>
                  </a:lnTo>
                  <a:lnTo>
                    <a:pt x="732" y="391"/>
                  </a:lnTo>
                  <a:lnTo>
                    <a:pt x="733" y="394"/>
                  </a:lnTo>
                  <a:lnTo>
                    <a:pt x="733" y="396"/>
                  </a:lnTo>
                  <a:lnTo>
                    <a:pt x="733" y="395"/>
                  </a:lnTo>
                  <a:lnTo>
                    <a:pt x="737" y="396"/>
                  </a:lnTo>
                  <a:lnTo>
                    <a:pt x="741" y="398"/>
                  </a:lnTo>
                  <a:lnTo>
                    <a:pt x="744" y="400"/>
                  </a:lnTo>
                  <a:lnTo>
                    <a:pt x="746" y="402"/>
                  </a:lnTo>
                  <a:lnTo>
                    <a:pt x="747" y="402"/>
                  </a:lnTo>
                  <a:lnTo>
                    <a:pt x="747" y="404"/>
                  </a:lnTo>
                  <a:lnTo>
                    <a:pt x="748" y="405"/>
                  </a:lnTo>
                  <a:lnTo>
                    <a:pt x="749" y="406"/>
                  </a:lnTo>
                  <a:lnTo>
                    <a:pt x="749" y="406"/>
                  </a:lnTo>
                  <a:lnTo>
                    <a:pt x="749" y="406"/>
                  </a:lnTo>
                  <a:lnTo>
                    <a:pt x="747" y="401"/>
                  </a:lnTo>
                  <a:lnTo>
                    <a:pt x="744" y="397"/>
                  </a:lnTo>
                  <a:lnTo>
                    <a:pt x="741" y="393"/>
                  </a:lnTo>
                  <a:lnTo>
                    <a:pt x="741" y="391"/>
                  </a:lnTo>
                  <a:lnTo>
                    <a:pt x="742" y="389"/>
                  </a:lnTo>
                  <a:lnTo>
                    <a:pt x="744" y="387"/>
                  </a:lnTo>
                  <a:lnTo>
                    <a:pt x="745" y="387"/>
                  </a:lnTo>
                  <a:lnTo>
                    <a:pt x="747" y="389"/>
                  </a:lnTo>
                  <a:lnTo>
                    <a:pt x="750" y="394"/>
                  </a:lnTo>
                  <a:lnTo>
                    <a:pt x="752" y="396"/>
                  </a:lnTo>
                  <a:lnTo>
                    <a:pt x="753" y="396"/>
                  </a:lnTo>
                  <a:lnTo>
                    <a:pt x="753" y="395"/>
                  </a:lnTo>
                  <a:lnTo>
                    <a:pt x="754" y="394"/>
                  </a:lnTo>
                  <a:lnTo>
                    <a:pt x="754" y="391"/>
                  </a:lnTo>
                  <a:lnTo>
                    <a:pt x="753" y="389"/>
                  </a:lnTo>
                  <a:lnTo>
                    <a:pt x="752" y="388"/>
                  </a:lnTo>
                  <a:lnTo>
                    <a:pt x="751" y="388"/>
                  </a:lnTo>
                  <a:lnTo>
                    <a:pt x="750" y="387"/>
                  </a:lnTo>
                  <a:lnTo>
                    <a:pt x="749" y="386"/>
                  </a:lnTo>
                  <a:lnTo>
                    <a:pt x="749" y="386"/>
                  </a:lnTo>
                  <a:lnTo>
                    <a:pt x="748" y="385"/>
                  </a:lnTo>
                  <a:lnTo>
                    <a:pt x="749" y="382"/>
                  </a:lnTo>
                  <a:lnTo>
                    <a:pt x="751" y="380"/>
                  </a:lnTo>
                  <a:lnTo>
                    <a:pt x="752" y="378"/>
                  </a:lnTo>
                  <a:lnTo>
                    <a:pt x="753" y="375"/>
                  </a:lnTo>
                  <a:lnTo>
                    <a:pt x="752" y="373"/>
                  </a:lnTo>
                  <a:lnTo>
                    <a:pt x="750" y="370"/>
                  </a:lnTo>
                  <a:lnTo>
                    <a:pt x="747" y="367"/>
                  </a:lnTo>
                  <a:lnTo>
                    <a:pt x="745" y="364"/>
                  </a:lnTo>
                  <a:lnTo>
                    <a:pt x="743" y="362"/>
                  </a:lnTo>
                  <a:lnTo>
                    <a:pt x="742" y="358"/>
                  </a:lnTo>
                  <a:lnTo>
                    <a:pt x="741" y="353"/>
                  </a:lnTo>
                  <a:lnTo>
                    <a:pt x="740" y="349"/>
                  </a:lnTo>
                  <a:lnTo>
                    <a:pt x="739" y="344"/>
                  </a:lnTo>
                  <a:lnTo>
                    <a:pt x="737" y="341"/>
                  </a:lnTo>
                  <a:lnTo>
                    <a:pt x="732" y="337"/>
                  </a:lnTo>
                  <a:lnTo>
                    <a:pt x="726" y="333"/>
                  </a:lnTo>
                  <a:lnTo>
                    <a:pt x="726" y="332"/>
                  </a:lnTo>
                  <a:lnTo>
                    <a:pt x="727" y="332"/>
                  </a:lnTo>
                  <a:lnTo>
                    <a:pt x="728" y="332"/>
                  </a:lnTo>
                  <a:lnTo>
                    <a:pt x="735" y="328"/>
                  </a:lnTo>
                  <a:lnTo>
                    <a:pt x="741" y="324"/>
                  </a:lnTo>
                  <a:lnTo>
                    <a:pt x="746" y="319"/>
                  </a:lnTo>
                  <a:lnTo>
                    <a:pt x="750" y="313"/>
                  </a:lnTo>
                  <a:lnTo>
                    <a:pt x="753" y="306"/>
                  </a:lnTo>
                  <a:lnTo>
                    <a:pt x="753" y="299"/>
                  </a:lnTo>
                  <a:lnTo>
                    <a:pt x="752" y="290"/>
                  </a:lnTo>
                  <a:lnTo>
                    <a:pt x="748" y="283"/>
                  </a:lnTo>
                  <a:lnTo>
                    <a:pt x="745" y="276"/>
                  </a:lnTo>
                  <a:lnTo>
                    <a:pt x="741" y="272"/>
                  </a:lnTo>
                  <a:lnTo>
                    <a:pt x="738" y="270"/>
                  </a:lnTo>
                  <a:lnTo>
                    <a:pt x="736" y="269"/>
                  </a:lnTo>
                  <a:lnTo>
                    <a:pt x="733" y="269"/>
                  </a:lnTo>
                  <a:lnTo>
                    <a:pt x="730" y="268"/>
                  </a:lnTo>
                  <a:lnTo>
                    <a:pt x="725" y="266"/>
                  </a:lnTo>
                  <a:lnTo>
                    <a:pt x="720" y="262"/>
                  </a:lnTo>
                  <a:lnTo>
                    <a:pt x="719" y="259"/>
                  </a:lnTo>
                  <a:lnTo>
                    <a:pt x="719" y="255"/>
                  </a:lnTo>
                  <a:lnTo>
                    <a:pt x="720" y="250"/>
                  </a:lnTo>
                  <a:lnTo>
                    <a:pt x="723" y="245"/>
                  </a:lnTo>
                  <a:lnTo>
                    <a:pt x="725" y="241"/>
                  </a:lnTo>
                  <a:lnTo>
                    <a:pt x="726" y="236"/>
                  </a:lnTo>
                  <a:lnTo>
                    <a:pt x="726" y="235"/>
                  </a:lnTo>
                  <a:lnTo>
                    <a:pt x="725" y="235"/>
                  </a:lnTo>
                  <a:lnTo>
                    <a:pt x="725" y="236"/>
                  </a:lnTo>
                  <a:lnTo>
                    <a:pt x="724" y="236"/>
                  </a:lnTo>
                  <a:lnTo>
                    <a:pt x="723" y="236"/>
                  </a:lnTo>
                  <a:lnTo>
                    <a:pt x="722" y="236"/>
                  </a:lnTo>
                  <a:lnTo>
                    <a:pt x="722" y="235"/>
                  </a:lnTo>
                  <a:lnTo>
                    <a:pt x="722" y="233"/>
                  </a:lnTo>
                  <a:lnTo>
                    <a:pt x="722" y="232"/>
                  </a:lnTo>
                  <a:lnTo>
                    <a:pt x="722" y="229"/>
                  </a:lnTo>
                  <a:lnTo>
                    <a:pt x="722" y="228"/>
                  </a:lnTo>
                  <a:lnTo>
                    <a:pt x="720" y="227"/>
                  </a:lnTo>
                  <a:lnTo>
                    <a:pt x="717" y="227"/>
                  </a:lnTo>
                  <a:lnTo>
                    <a:pt x="715" y="226"/>
                  </a:lnTo>
                  <a:lnTo>
                    <a:pt x="713" y="225"/>
                  </a:lnTo>
                  <a:lnTo>
                    <a:pt x="713" y="222"/>
                  </a:lnTo>
                  <a:lnTo>
                    <a:pt x="715" y="218"/>
                  </a:lnTo>
                  <a:lnTo>
                    <a:pt x="716" y="215"/>
                  </a:lnTo>
                  <a:lnTo>
                    <a:pt x="716" y="212"/>
                  </a:lnTo>
                  <a:lnTo>
                    <a:pt x="715" y="208"/>
                  </a:lnTo>
                  <a:lnTo>
                    <a:pt x="710" y="203"/>
                  </a:lnTo>
                  <a:lnTo>
                    <a:pt x="708" y="202"/>
                  </a:lnTo>
                  <a:lnTo>
                    <a:pt x="706" y="201"/>
                  </a:lnTo>
                  <a:lnTo>
                    <a:pt x="706" y="200"/>
                  </a:lnTo>
                  <a:lnTo>
                    <a:pt x="707" y="198"/>
                  </a:lnTo>
                  <a:lnTo>
                    <a:pt x="710" y="195"/>
                  </a:lnTo>
                  <a:lnTo>
                    <a:pt x="711" y="195"/>
                  </a:lnTo>
                  <a:lnTo>
                    <a:pt x="711" y="195"/>
                  </a:lnTo>
                  <a:lnTo>
                    <a:pt x="711" y="195"/>
                  </a:lnTo>
                  <a:lnTo>
                    <a:pt x="728" y="198"/>
                  </a:lnTo>
                  <a:lnTo>
                    <a:pt x="728" y="198"/>
                  </a:lnTo>
                  <a:lnTo>
                    <a:pt x="727" y="199"/>
                  </a:lnTo>
                  <a:lnTo>
                    <a:pt x="727" y="199"/>
                  </a:lnTo>
                  <a:lnTo>
                    <a:pt x="726" y="200"/>
                  </a:lnTo>
                  <a:lnTo>
                    <a:pt x="732" y="198"/>
                  </a:lnTo>
                  <a:lnTo>
                    <a:pt x="737" y="194"/>
                  </a:lnTo>
                  <a:lnTo>
                    <a:pt x="743" y="192"/>
                  </a:lnTo>
                  <a:lnTo>
                    <a:pt x="744" y="192"/>
                  </a:lnTo>
                  <a:lnTo>
                    <a:pt x="746" y="192"/>
                  </a:lnTo>
                  <a:lnTo>
                    <a:pt x="748" y="194"/>
                  </a:lnTo>
                  <a:lnTo>
                    <a:pt x="749" y="195"/>
                  </a:lnTo>
                  <a:lnTo>
                    <a:pt x="755" y="198"/>
                  </a:lnTo>
                  <a:lnTo>
                    <a:pt x="762" y="201"/>
                  </a:lnTo>
                  <a:lnTo>
                    <a:pt x="762" y="203"/>
                  </a:lnTo>
                  <a:lnTo>
                    <a:pt x="761" y="204"/>
                  </a:lnTo>
                  <a:lnTo>
                    <a:pt x="761" y="204"/>
                  </a:lnTo>
                  <a:lnTo>
                    <a:pt x="762" y="204"/>
                  </a:lnTo>
                  <a:lnTo>
                    <a:pt x="764" y="204"/>
                  </a:lnTo>
                  <a:lnTo>
                    <a:pt x="765" y="203"/>
                  </a:lnTo>
                  <a:lnTo>
                    <a:pt x="767" y="203"/>
                  </a:lnTo>
                  <a:lnTo>
                    <a:pt x="768" y="205"/>
                  </a:lnTo>
                  <a:lnTo>
                    <a:pt x="768" y="206"/>
                  </a:lnTo>
                  <a:lnTo>
                    <a:pt x="769" y="207"/>
                  </a:lnTo>
                  <a:lnTo>
                    <a:pt x="769" y="208"/>
                  </a:lnTo>
                  <a:lnTo>
                    <a:pt x="769" y="209"/>
                  </a:lnTo>
                  <a:lnTo>
                    <a:pt x="770" y="210"/>
                  </a:lnTo>
                  <a:lnTo>
                    <a:pt x="773" y="211"/>
                  </a:lnTo>
                  <a:lnTo>
                    <a:pt x="777" y="210"/>
                  </a:lnTo>
                  <a:lnTo>
                    <a:pt x="780" y="209"/>
                  </a:lnTo>
                  <a:lnTo>
                    <a:pt x="783" y="208"/>
                  </a:lnTo>
                  <a:lnTo>
                    <a:pt x="786" y="208"/>
                  </a:lnTo>
                  <a:lnTo>
                    <a:pt x="789" y="208"/>
                  </a:lnTo>
                  <a:lnTo>
                    <a:pt x="792" y="209"/>
                  </a:lnTo>
                  <a:lnTo>
                    <a:pt x="794" y="212"/>
                  </a:lnTo>
                  <a:lnTo>
                    <a:pt x="795" y="217"/>
                  </a:lnTo>
                  <a:lnTo>
                    <a:pt x="795" y="223"/>
                  </a:lnTo>
                  <a:lnTo>
                    <a:pt x="795" y="225"/>
                  </a:lnTo>
                  <a:lnTo>
                    <a:pt x="793" y="226"/>
                  </a:lnTo>
                  <a:lnTo>
                    <a:pt x="790" y="226"/>
                  </a:lnTo>
                  <a:lnTo>
                    <a:pt x="787" y="225"/>
                  </a:lnTo>
                  <a:lnTo>
                    <a:pt x="783" y="225"/>
                  </a:lnTo>
                  <a:lnTo>
                    <a:pt x="783" y="226"/>
                  </a:lnTo>
                  <a:lnTo>
                    <a:pt x="786" y="232"/>
                  </a:lnTo>
                  <a:lnTo>
                    <a:pt x="789" y="235"/>
                  </a:lnTo>
                  <a:lnTo>
                    <a:pt x="793" y="236"/>
                  </a:lnTo>
                  <a:lnTo>
                    <a:pt x="796" y="236"/>
                  </a:lnTo>
                  <a:lnTo>
                    <a:pt x="805" y="235"/>
                  </a:lnTo>
                  <a:lnTo>
                    <a:pt x="809" y="235"/>
                  </a:lnTo>
                  <a:lnTo>
                    <a:pt x="813" y="237"/>
                  </a:lnTo>
                  <a:lnTo>
                    <a:pt x="817" y="240"/>
                  </a:lnTo>
                  <a:lnTo>
                    <a:pt x="820" y="245"/>
                  </a:lnTo>
                  <a:lnTo>
                    <a:pt x="820" y="249"/>
                  </a:lnTo>
                  <a:lnTo>
                    <a:pt x="818" y="253"/>
                  </a:lnTo>
                  <a:lnTo>
                    <a:pt x="816" y="257"/>
                  </a:lnTo>
                  <a:lnTo>
                    <a:pt x="815" y="261"/>
                  </a:lnTo>
                  <a:lnTo>
                    <a:pt x="816" y="261"/>
                  </a:lnTo>
                  <a:lnTo>
                    <a:pt x="817" y="261"/>
                  </a:lnTo>
                  <a:lnTo>
                    <a:pt x="818" y="260"/>
                  </a:lnTo>
                  <a:lnTo>
                    <a:pt x="819" y="259"/>
                  </a:lnTo>
                  <a:lnTo>
                    <a:pt x="820" y="258"/>
                  </a:lnTo>
                  <a:lnTo>
                    <a:pt x="821" y="257"/>
                  </a:lnTo>
                  <a:lnTo>
                    <a:pt x="822" y="255"/>
                  </a:lnTo>
                  <a:lnTo>
                    <a:pt x="822" y="253"/>
                  </a:lnTo>
                  <a:lnTo>
                    <a:pt x="821" y="250"/>
                  </a:lnTo>
                  <a:lnTo>
                    <a:pt x="821" y="248"/>
                  </a:lnTo>
                  <a:lnTo>
                    <a:pt x="820" y="246"/>
                  </a:lnTo>
                  <a:lnTo>
                    <a:pt x="821" y="245"/>
                  </a:lnTo>
                  <a:lnTo>
                    <a:pt x="822" y="245"/>
                  </a:lnTo>
                  <a:lnTo>
                    <a:pt x="823" y="247"/>
                  </a:lnTo>
                  <a:lnTo>
                    <a:pt x="823" y="249"/>
                  </a:lnTo>
                  <a:lnTo>
                    <a:pt x="823" y="252"/>
                  </a:lnTo>
                  <a:lnTo>
                    <a:pt x="824" y="254"/>
                  </a:lnTo>
                  <a:lnTo>
                    <a:pt x="825" y="254"/>
                  </a:lnTo>
                  <a:lnTo>
                    <a:pt x="825" y="252"/>
                  </a:lnTo>
                  <a:lnTo>
                    <a:pt x="824" y="251"/>
                  </a:lnTo>
                  <a:lnTo>
                    <a:pt x="824" y="250"/>
                  </a:lnTo>
                  <a:lnTo>
                    <a:pt x="824" y="248"/>
                  </a:lnTo>
                  <a:lnTo>
                    <a:pt x="824" y="246"/>
                  </a:lnTo>
                  <a:lnTo>
                    <a:pt x="824" y="246"/>
                  </a:lnTo>
                  <a:lnTo>
                    <a:pt x="827" y="245"/>
                  </a:lnTo>
                  <a:lnTo>
                    <a:pt x="835" y="246"/>
                  </a:lnTo>
                  <a:lnTo>
                    <a:pt x="838" y="246"/>
                  </a:lnTo>
                  <a:lnTo>
                    <a:pt x="840" y="245"/>
                  </a:lnTo>
                  <a:lnTo>
                    <a:pt x="841" y="243"/>
                  </a:lnTo>
                  <a:lnTo>
                    <a:pt x="840" y="241"/>
                  </a:lnTo>
                  <a:lnTo>
                    <a:pt x="839" y="238"/>
                  </a:lnTo>
                  <a:lnTo>
                    <a:pt x="837" y="236"/>
                  </a:lnTo>
                  <a:lnTo>
                    <a:pt x="836" y="233"/>
                  </a:lnTo>
                  <a:lnTo>
                    <a:pt x="836" y="233"/>
                  </a:lnTo>
                  <a:lnTo>
                    <a:pt x="837" y="232"/>
                  </a:lnTo>
                  <a:lnTo>
                    <a:pt x="840" y="232"/>
                  </a:lnTo>
                  <a:lnTo>
                    <a:pt x="841" y="232"/>
                  </a:lnTo>
                  <a:lnTo>
                    <a:pt x="841" y="227"/>
                  </a:lnTo>
                  <a:lnTo>
                    <a:pt x="841" y="223"/>
                  </a:lnTo>
                  <a:lnTo>
                    <a:pt x="841" y="218"/>
                  </a:lnTo>
                  <a:lnTo>
                    <a:pt x="843" y="214"/>
                  </a:lnTo>
                  <a:lnTo>
                    <a:pt x="843" y="214"/>
                  </a:lnTo>
                  <a:lnTo>
                    <a:pt x="844" y="214"/>
                  </a:lnTo>
                  <a:lnTo>
                    <a:pt x="844" y="215"/>
                  </a:lnTo>
                  <a:lnTo>
                    <a:pt x="844" y="216"/>
                  </a:lnTo>
                  <a:lnTo>
                    <a:pt x="845" y="217"/>
                  </a:lnTo>
                  <a:lnTo>
                    <a:pt x="845" y="219"/>
                  </a:lnTo>
                  <a:lnTo>
                    <a:pt x="846" y="220"/>
                  </a:lnTo>
                  <a:lnTo>
                    <a:pt x="847" y="221"/>
                  </a:lnTo>
                  <a:lnTo>
                    <a:pt x="847" y="221"/>
                  </a:lnTo>
                  <a:lnTo>
                    <a:pt x="848" y="221"/>
                  </a:lnTo>
                  <a:lnTo>
                    <a:pt x="849" y="221"/>
                  </a:lnTo>
                  <a:lnTo>
                    <a:pt x="849" y="220"/>
                  </a:lnTo>
                  <a:lnTo>
                    <a:pt x="850" y="220"/>
                  </a:lnTo>
                  <a:lnTo>
                    <a:pt x="850" y="221"/>
                  </a:lnTo>
                  <a:lnTo>
                    <a:pt x="848" y="223"/>
                  </a:lnTo>
                  <a:lnTo>
                    <a:pt x="848" y="223"/>
                  </a:lnTo>
                  <a:lnTo>
                    <a:pt x="851" y="225"/>
                  </a:lnTo>
                  <a:lnTo>
                    <a:pt x="853" y="225"/>
                  </a:lnTo>
                  <a:lnTo>
                    <a:pt x="855" y="223"/>
                  </a:lnTo>
                  <a:lnTo>
                    <a:pt x="857" y="222"/>
                  </a:lnTo>
                  <a:lnTo>
                    <a:pt x="858" y="222"/>
                  </a:lnTo>
                  <a:lnTo>
                    <a:pt x="859" y="223"/>
                  </a:lnTo>
                  <a:lnTo>
                    <a:pt x="861" y="226"/>
                  </a:lnTo>
                  <a:lnTo>
                    <a:pt x="863" y="230"/>
                  </a:lnTo>
                  <a:lnTo>
                    <a:pt x="863" y="232"/>
                  </a:lnTo>
                  <a:lnTo>
                    <a:pt x="862" y="235"/>
                  </a:lnTo>
                  <a:lnTo>
                    <a:pt x="862" y="237"/>
                  </a:lnTo>
                  <a:lnTo>
                    <a:pt x="862" y="240"/>
                  </a:lnTo>
                  <a:lnTo>
                    <a:pt x="864" y="240"/>
                  </a:lnTo>
                  <a:lnTo>
                    <a:pt x="866" y="237"/>
                  </a:lnTo>
                  <a:lnTo>
                    <a:pt x="866" y="236"/>
                  </a:lnTo>
                  <a:lnTo>
                    <a:pt x="868" y="234"/>
                  </a:lnTo>
                  <a:lnTo>
                    <a:pt x="869" y="234"/>
                  </a:lnTo>
                  <a:lnTo>
                    <a:pt x="870" y="234"/>
                  </a:lnTo>
                  <a:lnTo>
                    <a:pt x="870" y="234"/>
                  </a:lnTo>
                  <a:lnTo>
                    <a:pt x="869" y="235"/>
                  </a:lnTo>
                  <a:lnTo>
                    <a:pt x="869" y="236"/>
                  </a:lnTo>
                  <a:lnTo>
                    <a:pt x="868" y="238"/>
                  </a:lnTo>
                  <a:lnTo>
                    <a:pt x="868" y="239"/>
                  </a:lnTo>
                  <a:lnTo>
                    <a:pt x="869" y="239"/>
                  </a:lnTo>
                  <a:lnTo>
                    <a:pt x="872" y="240"/>
                  </a:lnTo>
                  <a:lnTo>
                    <a:pt x="878" y="241"/>
                  </a:lnTo>
                  <a:lnTo>
                    <a:pt x="879" y="242"/>
                  </a:lnTo>
                  <a:lnTo>
                    <a:pt x="882" y="245"/>
                  </a:lnTo>
                  <a:lnTo>
                    <a:pt x="883" y="246"/>
                  </a:lnTo>
                  <a:lnTo>
                    <a:pt x="887" y="250"/>
                  </a:lnTo>
                  <a:lnTo>
                    <a:pt x="890" y="254"/>
                  </a:lnTo>
                  <a:lnTo>
                    <a:pt x="894" y="259"/>
                  </a:lnTo>
                  <a:lnTo>
                    <a:pt x="895" y="263"/>
                  </a:lnTo>
                  <a:lnTo>
                    <a:pt x="895" y="263"/>
                  </a:lnTo>
                  <a:lnTo>
                    <a:pt x="894" y="264"/>
                  </a:lnTo>
                  <a:lnTo>
                    <a:pt x="894" y="264"/>
                  </a:lnTo>
                  <a:lnTo>
                    <a:pt x="893" y="264"/>
                  </a:lnTo>
                  <a:lnTo>
                    <a:pt x="892" y="265"/>
                  </a:lnTo>
                  <a:lnTo>
                    <a:pt x="892" y="265"/>
                  </a:lnTo>
                  <a:lnTo>
                    <a:pt x="892" y="266"/>
                  </a:lnTo>
                  <a:lnTo>
                    <a:pt x="895" y="269"/>
                  </a:lnTo>
                  <a:lnTo>
                    <a:pt x="897" y="271"/>
                  </a:lnTo>
                  <a:lnTo>
                    <a:pt x="903" y="271"/>
                  </a:lnTo>
                  <a:lnTo>
                    <a:pt x="906" y="272"/>
                  </a:lnTo>
                  <a:lnTo>
                    <a:pt x="909" y="274"/>
                  </a:lnTo>
                  <a:lnTo>
                    <a:pt x="911" y="277"/>
                  </a:lnTo>
                  <a:lnTo>
                    <a:pt x="913" y="280"/>
                  </a:lnTo>
                  <a:lnTo>
                    <a:pt x="915" y="283"/>
                  </a:lnTo>
                  <a:lnTo>
                    <a:pt x="918" y="285"/>
                  </a:lnTo>
                  <a:lnTo>
                    <a:pt x="919" y="285"/>
                  </a:lnTo>
                  <a:lnTo>
                    <a:pt x="919" y="285"/>
                  </a:lnTo>
                  <a:lnTo>
                    <a:pt x="919" y="280"/>
                  </a:lnTo>
                  <a:lnTo>
                    <a:pt x="920" y="279"/>
                  </a:lnTo>
                  <a:lnTo>
                    <a:pt x="925" y="277"/>
                  </a:lnTo>
                  <a:lnTo>
                    <a:pt x="930" y="277"/>
                  </a:lnTo>
                  <a:lnTo>
                    <a:pt x="935" y="280"/>
                  </a:lnTo>
                  <a:lnTo>
                    <a:pt x="939" y="283"/>
                  </a:lnTo>
                  <a:lnTo>
                    <a:pt x="943" y="287"/>
                  </a:lnTo>
                  <a:lnTo>
                    <a:pt x="946" y="291"/>
                  </a:lnTo>
                  <a:lnTo>
                    <a:pt x="947" y="293"/>
                  </a:lnTo>
                  <a:lnTo>
                    <a:pt x="946" y="295"/>
                  </a:lnTo>
                  <a:lnTo>
                    <a:pt x="943" y="296"/>
                  </a:lnTo>
                  <a:lnTo>
                    <a:pt x="937" y="300"/>
                  </a:lnTo>
                  <a:lnTo>
                    <a:pt x="934" y="304"/>
                  </a:lnTo>
                  <a:lnTo>
                    <a:pt x="934" y="306"/>
                  </a:lnTo>
                  <a:lnTo>
                    <a:pt x="934" y="310"/>
                  </a:lnTo>
                  <a:lnTo>
                    <a:pt x="935" y="312"/>
                  </a:lnTo>
                  <a:lnTo>
                    <a:pt x="937" y="313"/>
                  </a:lnTo>
                  <a:lnTo>
                    <a:pt x="939" y="312"/>
                  </a:lnTo>
                  <a:lnTo>
                    <a:pt x="941" y="309"/>
                  </a:lnTo>
                  <a:lnTo>
                    <a:pt x="943" y="305"/>
                  </a:lnTo>
                  <a:lnTo>
                    <a:pt x="945" y="302"/>
                  </a:lnTo>
                  <a:lnTo>
                    <a:pt x="949" y="298"/>
                  </a:lnTo>
                  <a:lnTo>
                    <a:pt x="952" y="293"/>
                  </a:lnTo>
                  <a:lnTo>
                    <a:pt x="955" y="297"/>
                  </a:lnTo>
                  <a:lnTo>
                    <a:pt x="959" y="299"/>
                  </a:lnTo>
                  <a:lnTo>
                    <a:pt x="962" y="301"/>
                  </a:lnTo>
                  <a:lnTo>
                    <a:pt x="966" y="301"/>
                  </a:lnTo>
                  <a:lnTo>
                    <a:pt x="971" y="301"/>
                  </a:lnTo>
                  <a:lnTo>
                    <a:pt x="974" y="300"/>
                  </a:lnTo>
                  <a:lnTo>
                    <a:pt x="978" y="300"/>
                  </a:lnTo>
                  <a:lnTo>
                    <a:pt x="979" y="300"/>
                  </a:lnTo>
                  <a:lnTo>
                    <a:pt x="980" y="302"/>
                  </a:lnTo>
                  <a:lnTo>
                    <a:pt x="980" y="303"/>
                  </a:lnTo>
                  <a:lnTo>
                    <a:pt x="981" y="305"/>
                  </a:lnTo>
                  <a:lnTo>
                    <a:pt x="986" y="310"/>
                  </a:lnTo>
                  <a:lnTo>
                    <a:pt x="989" y="315"/>
                  </a:lnTo>
                  <a:lnTo>
                    <a:pt x="988" y="315"/>
                  </a:lnTo>
                  <a:lnTo>
                    <a:pt x="988" y="316"/>
                  </a:lnTo>
                  <a:lnTo>
                    <a:pt x="982" y="324"/>
                  </a:lnTo>
                  <a:lnTo>
                    <a:pt x="976" y="333"/>
                  </a:lnTo>
                  <a:lnTo>
                    <a:pt x="972" y="342"/>
                  </a:lnTo>
                  <a:lnTo>
                    <a:pt x="972" y="344"/>
                  </a:lnTo>
                  <a:lnTo>
                    <a:pt x="974" y="350"/>
                  </a:lnTo>
                  <a:lnTo>
                    <a:pt x="973" y="352"/>
                  </a:lnTo>
                  <a:lnTo>
                    <a:pt x="967" y="359"/>
                  </a:lnTo>
                  <a:lnTo>
                    <a:pt x="960" y="366"/>
                  </a:lnTo>
                  <a:lnTo>
                    <a:pt x="953" y="372"/>
                  </a:lnTo>
                  <a:lnTo>
                    <a:pt x="953" y="372"/>
                  </a:lnTo>
                  <a:lnTo>
                    <a:pt x="953" y="371"/>
                  </a:lnTo>
                  <a:lnTo>
                    <a:pt x="953" y="370"/>
                  </a:lnTo>
                  <a:lnTo>
                    <a:pt x="947" y="370"/>
                  </a:lnTo>
                  <a:lnTo>
                    <a:pt x="940" y="372"/>
                  </a:lnTo>
                  <a:lnTo>
                    <a:pt x="939" y="372"/>
                  </a:lnTo>
                  <a:lnTo>
                    <a:pt x="937" y="374"/>
                  </a:lnTo>
                  <a:lnTo>
                    <a:pt x="935" y="375"/>
                  </a:lnTo>
                  <a:lnTo>
                    <a:pt x="934" y="376"/>
                  </a:lnTo>
                  <a:lnTo>
                    <a:pt x="907" y="382"/>
                  </a:lnTo>
                  <a:lnTo>
                    <a:pt x="906" y="383"/>
                  </a:lnTo>
                  <a:lnTo>
                    <a:pt x="905" y="383"/>
                  </a:lnTo>
                  <a:lnTo>
                    <a:pt x="902" y="384"/>
                  </a:lnTo>
                  <a:lnTo>
                    <a:pt x="899" y="389"/>
                  </a:lnTo>
                  <a:lnTo>
                    <a:pt x="897" y="394"/>
                  </a:lnTo>
                  <a:lnTo>
                    <a:pt x="897" y="397"/>
                  </a:lnTo>
                  <a:lnTo>
                    <a:pt x="898" y="399"/>
                  </a:lnTo>
                  <a:lnTo>
                    <a:pt x="899" y="401"/>
                  </a:lnTo>
                  <a:lnTo>
                    <a:pt x="898" y="404"/>
                  </a:lnTo>
                  <a:lnTo>
                    <a:pt x="896" y="406"/>
                  </a:lnTo>
                  <a:lnTo>
                    <a:pt x="893" y="407"/>
                  </a:lnTo>
                  <a:lnTo>
                    <a:pt x="890" y="408"/>
                  </a:lnTo>
                  <a:lnTo>
                    <a:pt x="888" y="410"/>
                  </a:lnTo>
                  <a:lnTo>
                    <a:pt x="886" y="413"/>
                  </a:lnTo>
                  <a:lnTo>
                    <a:pt x="883" y="419"/>
                  </a:lnTo>
                  <a:lnTo>
                    <a:pt x="880" y="433"/>
                  </a:lnTo>
                  <a:lnTo>
                    <a:pt x="879" y="433"/>
                  </a:lnTo>
                  <a:lnTo>
                    <a:pt x="875" y="443"/>
                  </a:lnTo>
                  <a:lnTo>
                    <a:pt x="872" y="453"/>
                  </a:lnTo>
                  <a:lnTo>
                    <a:pt x="869" y="463"/>
                  </a:lnTo>
                  <a:lnTo>
                    <a:pt x="870" y="464"/>
                  </a:lnTo>
                  <a:lnTo>
                    <a:pt x="872" y="463"/>
                  </a:lnTo>
                  <a:lnTo>
                    <a:pt x="874" y="461"/>
                  </a:lnTo>
                  <a:lnTo>
                    <a:pt x="876" y="458"/>
                  </a:lnTo>
                  <a:lnTo>
                    <a:pt x="878" y="456"/>
                  </a:lnTo>
                  <a:lnTo>
                    <a:pt x="880" y="451"/>
                  </a:lnTo>
                  <a:lnTo>
                    <a:pt x="882" y="446"/>
                  </a:lnTo>
                  <a:lnTo>
                    <a:pt x="883" y="440"/>
                  </a:lnTo>
                  <a:lnTo>
                    <a:pt x="884" y="435"/>
                  </a:lnTo>
                  <a:lnTo>
                    <a:pt x="887" y="429"/>
                  </a:lnTo>
                  <a:lnTo>
                    <a:pt x="891" y="423"/>
                  </a:lnTo>
                  <a:lnTo>
                    <a:pt x="896" y="416"/>
                  </a:lnTo>
                  <a:lnTo>
                    <a:pt x="902" y="411"/>
                  </a:lnTo>
                  <a:lnTo>
                    <a:pt x="908" y="406"/>
                  </a:lnTo>
                  <a:lnTo>
                    <a:pt x="915" y="402"/>
                  </a:lnTo>
                  <a:lnTo>
                    <a:pt x="922" y="399"/>
                  </a:lnTo>
                  <a:lnTo>
                    <a:pt x="929" y="399"/>
                  </a:lnTo>
                  <a:lnTo>
                    <a:pt x="935" y="401"/>
                  </a:lnTo>
                  <a:lnTo>
                    <a:pt x="938" y="404"/>
                  </a:lnTo>
                  <a:lnTo>
                    <a:pt x="939" y="407"/>
                  </a:lnTo>
                  <a:lnTo>
                    <a:pt x="939" y="410"/>
                  </a:lnTo>
                  <a:lnTo>
                    <a:pt x="938" y="414"/>
                  </a:lnTo>
                  <a:lnTo>
                    <a:pt x="936" y="417"/>
                  </a:lnTo>
                  <a:lnTo>
                    <a:pt x="934" y="420"/>
                  </a:lnTo>
                  <a:lnTo>
                    <a:pt x="932" y="422"/>
                  </a:lnTo>
                  <a:lnTo>
                    <a:pt x="930" y="422"/>
                  </a:lnTo>
                  <a:lnTo>
                    <a:pt x="928" y="421"/>
                  </a:lnTo>
                  <a:lnTo>
                    <a:pt x="925" y="420"/>
                  </a:lnTo>
                  <a:lnTo>
                    <a:pt x="923" y="420"/>
                  </a:lnTo>
                  <a:lnTo>
                    <a:pt x="920" y="421"/>
                  </a:lnTo>
                  <a:lnTo>
                    <a:pt x="917" y="422"/>
                  </a:lnTo>
                  <a:lnTo>
                    <a:pt x="915" y="424"/>
                  </a:lnTo>
                  <a:lnTo>
                    <a:pt x="914" y="427"/>
                  </a:lnTo>
                  <a:lnTo>
                    <a:pt x="916" y="428"/>
                  </a:lnTo>
                  <a:lnTo>
                    <a:pt x="918" y="427"/>
                  </a:lnTo>
                  <a:lnTo>
                    <a:pt x="921" y="426"/>
                  </a:lnTo>
                  <a:lnTo>
                    <a:pt x="924" y="425"/>
                  </a:lnTo>
                  <a:lnTo>
                    <a:pt x="926" y="425"/>
                  </a:lnTo>
                  <a:lnTo>
                    <a:pt x="930" y="428"/>
                  </a:lnTo>
                  <a:lnTo>
                    <a:pt x="932" y="432"/>
                  </a:lnTo>
                  <a:lnTo>
                    <a:pt x="935" y="436"/>
                  </a:lnTo>
                  <a:lnTo>
                    <a:pt x="938" y="439"/>
                  </a:lnTo>
                  <a:lnTo>
                    <a:pt x="941" y="438"/>
                  </a:lnTo>
                  <a:lnTo>
                    <a:pt x="943" y="437"/>
                  </a:lnTo>
                  <a:lnTo>
                    <a:pt x="944" y="437"/>
                  </a:lnTo>
                  <a:lnTo>
                    <a:pt x="949" y="441"/>
                  </a:lnTo>
                  <a:lnTo>
                    <a:pt x="951" y="445"/>
                  </a:lnTo>
                  <a:lnTo>
                    <a:pt x="951" y="448"/>
                  </a:lnTo>
                  <a:lnTo>
                    <a:pt x="951" y="449"/>
                  </a:lnTo>
                  <a:lnTo>
                    <a:pt x="951" y="451"/>
                  </a:lnTo>
                  <a:lnTo>
                    <a:pt x="951" y="452"/>
                  </a:lnTo>
                  <a:lnTo>
                    <a:pt x="951" y="452"/>
                  </a:lnTo>
                  <a:lnTo>
                    <a:pt x="953" y="453"/>
                  </a:lnTo>
                  <a:lnTo>
                    <a:pt x="957" y="454"/>
                  </a:lnTo>
                  <a:lnTo>
                    <a:pt x="955" y="454"/>
                  </a:lnTo>
                  <a:lnTo>
                    <a:pt x="953" y="455"/>
                  </a:lnTo>
                  <a:lnTo>
                    <a:pt x="952" y="455"/>
                  </a:lnTo>
                  <a:lnTo>
                    <a:pt x="950" y="457"/>
                  </a:lnTo>
                  <a:lnTo>
                    <a:pt x="949" y="460"/>
                  </a:lnTo>
                  <a:lnTo>
                    <a:pt x="948" y="463"/>
                  </a:lnTo>
                  <a:lnTo>
                    <a:pt x="948" y="467"/>
                  </a:lnTo>
                  <a:lnTo>
                    <a:pt x="948" y="471"/>
                  </a:lnTo>
                  <a:lnTo>
                    <a:pt x="947" y="474"/>
                  </a:lnTo>
                  <a:lnTo>
                    <a:pt x="946" y="475"/>
                  </a:lnTo>
                  <a:lnTo>
                    <a:pt x="941" y="475"/>
                  </a:lnTo>
                  <a:lnTo>
                    <a:pt x="938" y="476"/>
                  </a:lnTo>
                  <a:lnTo>
                    <a:pt x="935" y="477"/>
                  </a:lnTo>
                  <a:lnTo>
                    <a:pt x="932" y="478"/>
                  </a:lnTo>
                  <a:lnTo>
                    <a:pt x="930" y="481"/>
                  </a:lnTo>
                  <a:lnTo>
                    <a:pt x="930" y="483"/>
                  </a:lnTo>
                  <a:lnTo>
                    <a:pt x="931" y="485"/>
                  </a:lnTo>
                  <a:lnTo>
                    <a:pt x="933" y="488"/>
                  </a:lnTo>
                  <a:lnTo>
                    <a:pt x="933" y="490"/>
                  </a:lnTo>
                  <a:lnTo>
                    <a:pt x="932" y="494"/>
                  </a:lnTo>
                  <a:lnTo>
                    <a:pt x="929" y="497"/>
                  </a:lnTo>
                  <a:lnTo>
                    <a:pt x="925" y="499"/>
                  </a:lnTo>
                  <a:lnTo>
                    <a:pt x="923" y="499"/>
                  </a:lnTo>
                  <a:lnTo>
                    <a:pt x="922" y="498"/>
                  </a:lnTo>
                  <a:lnTo>
                    <a:pt x="920" y="497"/>
                  </a:lnTo>
                  <a:lnTo>
                    <a:pt x="919" y="497"/>
                  </a:lnTo>
                  <a:lnTo>
                    <a:pt x="919" y="498"/>
                  </a:lnTo>
                  <a:lnTo>
                    <a:pt x="917" y="501"/>
                  </a:lnTo>
                  <a:lnTo>
                    <a:pt x="915" y="507"/>
                  </a:lnTo>
                  <a:lnTo>
                    <a:pt x="914" y="509"/>
                  </a:lnTo>
                  <a:lnTo>
                    <a:pt x="912" y="510"/>
                  </a:lnTo>
                  <a:lnTo>
                    <a:pt x="910" y="510"/>
                  </a:lnTo>
                  <a:lnTo>
                    <a:pt x="909" y="510"/>
                  </a:lnTo>
                  <a:lnTo>
                    <a:pt x="908" y="510"/>
                  </a:lnTo>
                  <a:lnTo>
                    <a:pt x="907" y="511"/>
                  </a:lnTo>
                  <a:lnTo>
                    <a:pt x="906" y="511"/>
                  </a:lnTo>
                  <a:lnTo>
                    <a:pt x="906" y="512"/>
                  </a:lnTo>
                  <a:lnTo>
                    <a:pt x="907" y="513"/>
                  </a:lnTo>
                  <a:lnTo>
                    <a:pt x="907" y="516"/>
                  </a:lnTo>
                  <a:lnTo>
                    <a:pt x="905" y="521"/>
                  </a:lnTo>
                  <a:lnTo>
                    <a:pt x="900" y="531"/>
                  </a:lnTo>
                  <a:lnTo>
                    <a:pt x="898" y="535"/>
                  </a:lnTo>
                  <a:lnTo>
                    <a:pt x="898" y="540"/>
                  </a:lnTo>
                  <a:lnTo>
                    <a:pt x="900" y="546"/>
                  </a:lnTo>
                  <a:lnTo>
                    <a:pt x="900" y="547"/>
                  </a:lnTo>
                  <a:lnTo>
                    <a:pt x="901" y="547"/>
                  </a:lnTo>
                  <a:lnTo>
                    <a:pt x="902" y="547"/>
                  </a:lnTo>
                  <a:lnTo>
                    <a:pt x="903" y="548"/>
                  </a:lnTo>
                  <a:lnTo>
                    <a:pt x="904" y="549"/>
                  </a:lnTo>
                  <a:lnTo>
                    <a:pt x="904" y="549"/>
                  </a:lnTo>
                  <a:lnTo>
                    <a:pt x="901" y="559"/>
                  </a:lnTo>
                  <a:lnTo>
                    <a:pt x="898" y="565"/>
                  </a:lnTo>
                  <a:lnTo>
                    <a:pt x="895" y="568"/>
                  </a:lnTo>
                  <a:lnTo>
                    <a:pt x="892" y="571"/>
                  </a:lnTo>
                  <a:lnTo>
                    <a:pt x="890" y="571"/>
                  </a:lnTo>
                  <a:lnTo>
                    <a:pt x="886" y="572"/>
                  </a:lnTo>
                  <a:lnTo>
                    <a:pt x="882" y="573"/>
                  </a:lnTo>
                  <a:lnTo>
                    <a:pt x="879" y="574"/>
                  </a:lnTo>
                  <a:lnTo>
                    <a:pt x="875" y="577"/>
                  </a:lnTo>
                  <a:lnTo>
                    <a:pt x="870" y="582"/>
                  </a:lnTo>
                  <a:lnTo>
                    <a:pt x="866" y="588"/>
                  </a:lnTo>
                  <a:lnTo>
                    <a:pt x="863" y="594"/>
                  </a:lnTo>
                  <a:lnTo>
                    <a:pt x="863" y="594"/>
                  </a:lnTo>
                  <a:lnTo>
                    <a:pt x="868" y="594"/>
                  </a:lnTo>
                  <a:lnTo>
                    <a:pt x="868" y="595"/>
                  </a:lnTo>
                  <a:lnTo>
                    <a:pt x="869" y="600"/>
                  </a:lnTo>
                  <a:lnTo>
                    <a:pt x="869" y="606"/>
                  </a:lnTo>
                  <a:lnTo>
                    <a:pt x="868" y="613"/>
                  </a:lnTo>
                  <a:lnTo>
                    <a:pt x="867" y="619"/>
                  </a:lnTo>
                  <a:lnTo>
                    <a:pt x="865" y="624"/>
                  </a:lnTo>
                  <a:lnTo>
                    <a:pt x="862" y="627"/>
                  </a:lnTo>
                  <a:lnTo>
                    <a:pt x="855" y="629"/>
                  </a:lnTo>
                  <a:lnTo>
                    <a:pt x="858" y="631"/>
                  </a:lnTo>
                  <a:lnTo>
                    <a:pt x="860" y="634"/>
                  </a:lnTo>
                  <a:lnTo>
                    <a:pt x="861" y="637"/>
                  </a:lnTo>
                  <a:lnTo>
                    <a:pt x="861" y="641"/>
                  </a:lnTo>
                  <a:lnTo>
                    <a:pt x="860" y="644"/>
                  </a:lnTo>
                  <a:lnTo>
                    <a:pt x="858" y="647"/>
                  </a:lnTo>
                  <a:lnTo>
                    <a:pt x="857" y="654"/>
                  </a:lnTo>
                  <a:lnTo>
                    <a:pt x="854" y="663"/>
                  </a:lnTo>
                  <a:lnTo>
                    <a:pt x="853" y="666"/>
                  </a:lnTo>
                  <a:lnTo>
                    <a:pt x="853" y="667"/>
                  </a:lnTo>
                  <a:lnTo>
                    <a:pt x="849" y="661"/>
                  </a:lnTo>
                  <a:lnTo>
                    <a:pt x="846" y="654"/>
                  </a:lnTo>
                  <a:lnTo>
                    <a:pt x="844" y="647"/>
                  </a:lnTo>
                  <a:lnTo>
                    <a:pt x="843" y="640"/>
                  </a:lnTo>
                  <a:lnTo>
                    <a:pt x="843" y="640"/>
                  </a:lnTo>
                  <a:lnTo>
                    <a:pt x="844" y="639"/>
                  </a:lnTo>
                  <a:lnTo>
                    <a:pt x="845" y="639"/>
                  </a:lnTo>
                  <a:lnTo>
                    <a:pt x="846" y="639"/>
                  </a:lnTo>
                  <a:lnTo>
                    <a:pt x="847" y="637"/>
                  </a:lnTo>
                  <a:lnTo>
                    <a:pt x="847" y="637"/>
                  </a:lnTo>
                  <a:lnTo>
                    <a:pt x="844" y="634"/>
                  </a:lnTo>
                  <a:lnTo>
                    <a:pt x="837" y="628"/>
                  </a:lnTo>
                  <a:lnTo>
                    <a:pt x="837" y="629"/>
                  </a:lnTo>
                  <a:lnTo>
                    <a:pt x="838" y="630"/>
                  </a:lnTo>
                  <a:lnTo>
                    <a:pt x="840" y="636"/>
                  </a:lnTo>
                  <a:lnTo>
                    <a:pt x="841" y="643"/>
                  </a:lnTo>
                  <a:lnTo>
                    <a:pt x="842" y="644"/>
                  </a:lnTo>
                  <a:lnTo>
                    <a:pt x="843" y="645"/>
                  </a:lnTo>
                  <a:lnTo>
                    <a:pt x="844" y="648"/>
                  </a:lnTo>
                  <a:lnTo>
                    <a:pt x="844" y="649"/>
                  </a:lnTo>
                  <a:lnTo>
                    <a:pt x="844" y="649"/>
                  </a:lnTo>
                  <a:lnTo>
                    <a:pt x="840" y="649"/>
                  </a:lnTo>
                  <a:lnTo>
                    <a:pt x="837" y="649"/>
                  </a:lnTo>
                  <a:lnTo>
                    <a:pt x="839" y="654"/>
                  </a:lnTo>
                  <a:lnTo>
                    <a:pt x="842" y="658"/>
                  </a:lnTo>
                  <a:lnTo>
                    <a:pt x="843" y="659"/>
                  </a:lnTo>
                  <a:lnTo>
                    <a:pt x="846" y="659"/>
                  </a:lnTo>
                  <a:lnTo>
                    <a:pt x="843" y="660"/>
                  </a:lnTo>
                  <a:lnTo>
                    <a:pt x="840" y="661"/>
                  </a:lnTo>
                  <a:lnTo>
                    <a:pt x="836" y="662"/>
                  </a:lnTo>
                  <a:lnTo>
                    <a:pt x="833" y="663"/>
                  </a:lnTo>
                  <a:lnTo>
                    <a:pt x="832" y="665"/>
                  </a:lnTo>
                  <a:lnTo>
                    <a:pt x="832" y="667"/>
                  </a:lnTo>
                  <a:lnTo>
                    <a:pt x="835" y="671"/>
                  </a:lnTo>
                  <a:lnTo>
                    <a:pt x="840" y="672"/>
                  </a:lnTo>
                  <a:lnTo>
                    <a:pt x="845" y="674"/>
                  </a:lnTo>
                  <a:lnTo>
                    <a:pt x="851" y="675"/>
                  </a:lnTo>
                  <a:lnTo>
                    <a:pt x="855" y="677"/>
                  </a:lnTo>
                  <a:lnTo>
                    <a:pt x="857" y="680"/>
                  </a:lnTo>
                  <a:lnTo>
                    <a:pt x="859" y="683"/>
                  </a:lnTo>
                  <a:lnTo>
                    <a:pt x="860" y="686"/>
                  </a:lnTo>
                  <a:lnTo>
                    <a:pt x="859" y="688"/>
                  </a:lnTo>
                  <a:lnTo>
                    <a:pt x="857" y="690"/>
                  </a:lnTo>
                  <a:lnTo>
                    <a:pt x="848" y="691"/>
                  </a:lnTo>
                  <a:lnTo>
                    <a:pt x="845" y="693"/>
                  </a:lnTo>
                  <a:lnTo>
                    <a:pt x="845" y="694"/>
                  </a:lnTo>
                  <a:lnTo>
                    <a:pt x="846" y="694"/>
                  </a:lnTo>
                  <a:lnTo>
                    <a:pt x="848" y="693"/>
                  </a:lnTo>
                  <a:lnTo>
                    <a:pt x="851" y="692"/>
                  </a:lnTo>
                  <a:lnTo>
                    <a:pt x="854" y="691"/>
                  </a:lnTo>
                  <a:lnTo>
                    <a:pt x="856" y="691"/>
                  </a:lnTo>
                  <a:lnTo>
                    <a:pt x="858" y="692"/>
                  </a:lnTo>
                  <a:lnTo>
                    <a:pt x="860" y="694"/>
                  </a:lnTo>
                  <a:lnTo>
                    <a:pt x="861" y="695"/>
                  </a:lnTo>
                  <a:lnTo>
                    <a:pt x="861" y="697"/>
                  </a:lnTo>
                  <a:lnTo>
                    <a:pt x="860" y="700"/>
                  </a:lnTo>
                  <a:lnTo>
                    <a:pt x="858" y="703"/>
                  </a:lnTo>
                  <a:lnTo>
                    <a:pt x="856" y="704"/>
                  </a:lnTo>
                  <a:lnTo>
                    <a:pt x="855" y="704"/>
                  </a:lnTo>
                  <a:lnTo>
                    <a:pt x="854" y="704"/>
                  </a:lnTo>
                  <a:lnTo>
                    <a:pt x="853" y="705"/>
                  </a:lnTo>
                  <a:lnTo>
                    <a:pt x="852" y="705"/>
                  </a:lnTo>
                  <a:lnTo>
                    <a:pt x="851" y="706"/>
                  </a:lnTo>
                  <a:lnTo>
                    <a:pt x="852" y="707"/>
                  </a:lnTo>
                  <a:lnTo>
                    <a:pt x="852" y="709"/>
                  </a:lnTo>
                  <a:lnTo>
                    <a:pt x="854" y="711"/>
                  </a:lnTo>
                  <a:lnTo>
                    <a:pt x="855" y="713"/>
                  </a:lnTo>
                  <a:lnTo>
                    <a:pt x="855" y="714"/>
                  </a:lnTo>
                  <a:lnTo>
                    <a:pt x="851" y="718"/>
                  </a:lnTo>
                  <a:lnTo>
                    <a:pt x="846" y="721"/>
                  </a:lnTo>
                  <a:lnTo>
                    <a:pt x="840" y="723"/>
                  </a:lnTo>
                  <a:lnTo>
                    <a:pt x="840" y="723"/>
                  </a:lnTo>
                  <a:lnTo>
                    <a:pt x="839" y="723"/>
                  </a:lnTo>
                  <a:lnTo>
                    <a:pt x="839" y="722"/>
                  </a:lnTo>
                  <a:lnTo>
                    <a:pt x="839" y="720"/>
                  </a:lnTo>
                  <a:lnTo>
                    <a:pt x="838" y="720"/>
                  </a:lnTo>
                  <a:lnTo>
                    <a:pt x="838" y="719"/>
                  </a:lnTo>
                  <a:lnTo>
                    <a:pt x="838" y="719"/>
                  </a:lnTo>
                  <a:lnTo>
                    <a:pt x="833" y="726"/>
                  </a:lnTo>
                  <a:lnTo>
                    <a:pt x="828" y="733"/>
                  </a:lnTo>
                  <a:lnTo>
                    <a:pt x="823" y="741"/>
                  </a:lnTo>
                  <a:lnTo>
                    <a:pt x="821" y="742"/>
                  </a:lnTo>
                  <a:lnTo>
                    <a:pt x="820" y="744"/>
                  </a:lnTo>
                  <a:lnTo>
                    <a:pt x="819" y="745"/>
                  </a:lnTo>
                  <a:lnTo>
                    <a:pt x="818" y="746"/>
                  </a:lnTo>
                  <a:lnTo>
                    <a:pt x="815" y="753"/>
                  </a:lnTo>
                  <a:lnTo>
                    <a:pt x="815" y="756"/>
                  </a:lnTo>
                  <a:lnTo>
                    <a:pt x="814" y="757"/>
                  </a:lnTo>
                  <a:lnTo>
                    <a:pt x="812" y="760"/>
                  </a:lnTo>
                  <a:lnTo>
                    <a:pt x="807" y="766"/>
                  </a:lnTo>
                  <a:lnTo>
                    <a:pt x="803" y="770"/>
                  </a:lnTo>
                  <a:lnTo>
                    <a:pt x="800" y="771"/>
                  </a:lnTo>
                  <a:lnTo>
                    <a:pt x="797" y="772"/>
                  </a:lnTo>
                  <a:lnTo>
                    <a:pt x="794" y="772"/>
                  </a:lnTo>
                  <a:lnTo>
                    <a:pt x="792" y="773"/>
                  </a:lnTo>
                  <a:lnTo>
                    <a:pt x="791" y="776"/>
                  </a:lnTo>
                  <a:lnTo>
                    <a:pt x="790" y="779"/>
                  </a:lnTo>
                  <a:lnTo>
                    <a:pt x="790" y="782"/>
                  </a:lnTo>
                  <a:lnTo>
                    <a:pt x="789" y="784"/>
                  </a:lnTo>
                  <a:lnTo>
                    <a:pt x="787" y="788"/>
                  </a:lnTo>
                  <a:lnTo>
                    <a:pt x="785" y="789"/>
                  </a:lnTo>
                  <a:lnTo>
                    <a:pt x="784" y="791"/>
                  </a:lnTo>
                  <a:lnTo>
                    <a:pt x="783" y="791"/>
                  </a:lnTo>
                  <a:lnTo>
                    <a:pt x="782" y="792"/>
                  </a:lnTo>
                  <a:lnTo>
                    <a:pt x="781" y="794"/>
                  </a:lnTo>
                  <a:lnTo>
                    <a:pt x="781" y="799"/>
                  </a:lnTo>
                  <a:lnTo>
                    <a:pt x="781" y="809"/>
                  </a:lnTo>
                  <a:lnTo>
                    <a:pt x="783" y="818"/>
                  </a:lnTo>
                  <a:lnTo>
                    <a:pt x="787" y="827"/>
                  </a:lnTo>
                  <a:lnTo>
                    <a:pt x="791" y="836"/>
                  </a:lnTo>
                  <a:lnTo>
                    <a:pt x="795" y="844"/>
                  </a:lnTo>
                  <a:lnTo>
                    <a:pt x="800" y="850"/>
                  </a:lnTo>
                  <a:lnTo>
                    <a:pt x="803" y="855"/>
                  </a:lnTo>
                  <a:lnTo>
                    <a:pt x="804" y="858"/>
                  </a:lnTo>
                  <a:lnTo>
                    <a:pt x="806" y="864"/>
                  </a:lnTo>
                  <a:lnTo>
                    <a:pt x="807" y="866"/>
                  </a:lnTo>
                  <a:lnTo>
                    <a:pt x="807" y="868"/>
                  </a:lnTo>
                  <a:lnTo>
                    <a:pt x="806" y="867"/>
                  </a:lnTo>
                  <a:lnTo>
                    <a:pt x="804" y="866"/>
                  </a:lnTo>
                  <a:lnTo>
                    <a:pt x="806" y="869"/>
                  </a:lnTo>
                  <a:lnTo>
                    <a:pt x="807" y="871"/>
                  </a:lnTo>
                  <a:lnTo>
                    <a:pt x="811" y="878"/>
                  </a:lnTo>
                  <a:lnTo>
                    <a:pt x="814" y="885"/>
                  </a:lnTo>
                  <a:lnTo>
                    <a:pt x="816" y="892"/>
                  </a:lnTo>
                  <a:lnTo>
                    <a:pt x="816" y="899"/>
                  </a:lnTo>
                  <a:lnTo>
                    <a:pt x="816" y="907"/>
                  </a:lnTo>
                  <a:lnTo>
                    <a:pt x="815" y="915"/>
                  </a:lnTo>
                  <a:lnTo>
                    <a:pt x="814" y="918"/>
                  </a:lnTo>
                  <a:lnTo>
                    <a:pt x="811" y="921"/>
                  </a:lnTo>
                  <a:lnTo>
                    <a:pt x="808" y="923"/>
                  </a:lnTo>
                  <a:lnTo>
                    <a:pt x="804" y="924"/>
                  </a:lnTo>
                  <a:lnTo>
                    <a:pt x="800" y="924"/>
                  </a:lnTo>
                  <a:lnTo>
                    <a:pt x="798" y="923"/>
                  </a:lnTo>
                  <a:lnTo>
                    <a:pt x="798" y="923"/>
                  </a:lnTo>
                  <a:lnTo>
                    <a:pt x="798" y="921"/>
                  </a:lnTo>
                  <a:lnTo>
                    <a:pt x="798" y="920"/>
                  </a:lnTo>
                  <a:lnTo>
                    <a:pt x="800" y="920"/>
                  </a:lnTo>
                  <a:lnTo>
                    <a:pt x="801" y="920"/>
                  </a:lnTo>
                  <a:lnTo>
                    <a:pt x="802" y="921"/>
                  </a:lnTo>
                  <a:lnTo>
                    <a:pt x="802" y="921"/>
                  </a:lnTo>
                  <a:lnTo>
                    <a:pt x="798" y="918"/>
                  </a:lnTo>
                  <a:lnTo>
                    <a:pt x="793" y="915"/>
                  </a:lnTo>
                  <a:lnTo>
                    <a:pt x="789" y="912"/>
                  </a:lnTo>
                  <a:lnTo>
                    <a:pt x="786" y="909"/>
                  </a:lnTo>
                  <a:lnTo>
                    <a:pt x="782" y="905"/>
                  </a:lnTo>
                  <a:lnTo>
                    <a:pt x="781" y="899"/>
                  </a:lnTo>
                  <a:lnTo>
                    <a:pt x="781" y="898"/>
                  </a:lnTo>
                  <a:lnTo>
                    <a:pt x="780" y="898"/>
                  </a:lnTo>
                  <a:lnTo>
                    <a:pt x="780" y="896"/>
                  </a:lnTo>
                  <a:lnTo>
                    <a:pt x="779" y="896"/>
                  </a:lnTo>
                  <a:lnTo>
                    <a:pt x="779" y="895"/>
                  </a:lnTo>
                  <a:lnTo>
                    <a:pt x="768" y="884"/>
                  </a:lnTo>
                  <a:lnTo>
                    <a:pt x="766" y="880"/>
                  </a:lnTo>
                  <a:lnTo>
                    <a:pt x="766" y="879"/>
                  </a:lnTo>
                  <a:lnTo>
                    <a:pt x="767" y="878"/>
                  </a:lnTo>
                  <a:lnTo>
                    <a:pt x="768" y="878"/>
                  </a:lnTo>
                  <a:lnTo>
                    <a:pt x="769" y="877"/>
                  </a:lnTo>
                  <a:lnTo>
                    <a:pt x="770" y="876"/>
                  </a:lnTo>
                  <a:lnTo>
                    <a:pt x="772" y="875"/>
                  </a:lnTo>
                  <a:lnTo>
                    <a:pt x="772" y="874"/>
                  </a:lnTo>
                  <a:lnTo>
                    <a:pt x="770" y="873"/>
                  </a:lnTo>
                  <a:lnTo>
                    <a:pt x="768" y="873"/>
                  </a:lnTo>
                  <a:lnTo>
                    <a:pt x="766" y="874"/>
                  </a:lnTo>
                  <a:lnTo>
                    <a:pt x="764" y="874"/>
                  </a:lnTo>
                  <a:lnTo>
                    <a:pt x="763" y="873"/>
                  </a:lnTo>
                  <a:lnTo>
                    <a:pt x="763" y="872"/>
                  </a:lnTo>
                  <a:lnTo>
                    <a:pt x="764" y="871"/>
                  </a:lnTo>
                  <a:lnTo>
                    <a:pt x="765" y="870"/>
                  </a:lnTo>
                  <a:lnTo>
                    <a:pt x="765" y="869"/>
                  </a:lnTo>
                  <a:lnTo>
                    <a:pt x="766" y="861"/>
                  </a:lnTo>
                  <a:lnTo>
                    <a:pt x="766" y="852"/>
                  </a:lnTo>
                  <a:lnTo>
                    <a:pt x="765" y="849"/>
                  </a:lnTo>
                  <a:lnTo>
                    <a:pt x="764" y="848"/>
                  </a:lnTo>
                  <a:lnTo>
                    <a:pt x="762" y="847"/>
                  </a:lnTo>
                  <a:lnTo>
                    <a:pt x="760" y="847"/>
                  </a:lnTo>
                  <a:lnTo>
                    <a:pt x="758" y="847"/>
                  </a:lnTo>
                  <a:lnTo>
                    <a:pt x="756" y="845"/>
                  </a:lnTo>
                  <a:lnTo>
                    <a:pt x="746" y="834"/>
                  </a:lnTo>
                  <a:lnTo>
                    <a:pt x="741" y="830"/>
                  </a:lnTo>
                  <a:lnTo>
                    <a:pt x="739" y="830"/>
                  </a:lnTo>
                  <a:lnTo>
                    <a:pt x="734" y="833"/>
                  </a:lnTo>
                  <a:lnTo>
                    <a:pt x="728" y="836"/>
                  </a:lnTo>
                  <a:lnTo>
                    <a:pt x="722" y="839"/>
                  </a:lnTo>
                  <a:lnTo>
                    <a:pt x="717" y="841"/>
                  </a:lnTo>
                  <a:lnTo>
                    <a:pt x="716" y="841"/>
                  </a:lnTo>
                  <a:lnTo>
                    <a:pt x="716" y="837"/>
                  </a:lnTo>
                  <a:lnTo>
                    <a:pt x="715" y="836"/>
                  </a:lnTo>
                  <a:lnTo>
                    <a:pt x="713" y="835"/>
                  </a:lnTo>
                  <a:lnTo>
                    <a:pt x="712" y="834"/>
                  </a:lnTo>
                  <a:lnTo>
                    <a:pt x="711" y="834"/>
                  </a:lnTo>
                  <a:lnTo>
                    <a:pt x="710" y="833"/>
                  </a:lnTo>
                  <a:lnTo>
                    <a:pt x="709" y="832"/>
                  </a:lnTo>
                  <a:lnTo>
                    <a:pt x="709" y="831"/>
                  </a:lnTo>
                  <a:lnTo>
                    <a:pt x="710" y="830"/>
                  </a:lnTo>
                  <a:lnTo>
                    <a:pt x="711" y="829"/>
                  </a:lnTo>
                  <a:lnTo>
                    <a:pt x="712" y="829"/>
                  </a:lnTo>
                  <a:lnTo>
                    <a:pt x="712" y="829"/>
                  </a:lnTo>
                  <a:lnTo>
                    <a:pt x="706" y="828"/>
                  </a:lnTo>
                  <a:lnTo>
                    <a:pt x="701" y="829"/>
                  </a:lnTo>
                  <a:lnTo>
                    <a:pt x="695" y="828"/>
                  </a:lnTo>
                  <a:lnTo>
                    <a:pt x="694" y="828"/>
                  </a:lnTo>
                  <a:lnTo>
                    <a:pt x="695" y="827"/>
                  </a:lnTo>
                  <a:lnTo>
                    <a:pt x="696" y="827"/>
                  </a:lnTo>
                  <a:lnTo>
                    <a:pt x="697" y="827"/>
                  </a:lnTo>
                  <a:lnTo>
                    <a:pt x="699" y="826"/>
                  </a:lnTo>
                  <a:lnTo>
                    <a:pt x="700" y="826"/>
                  </a:lnTo>
                  <a:lnTo>
                    <a:pt x="701" y="826"/>
                  </a:lnTo>
                  <a:lnTo>
                    <a:pt x="692" y="828"/>
                  </a:lnTo>
                  <a:lnTo>
                    <a:pt x="683" y="830"/>
                  </a:lnTo>
                  <a:lnTo>
                    <a:pt x="681" y="831"/>
                  </a:lnTo>
                  <a:lnTo>
                    <a:pt x="680" y="832"/>
                  </a:lnTo>
                  <a:lnTo>
                    <a:pt x="678" y="833"/>
                  </a:lnTo>
                  <a:lnTo>
                    <a:pt x="669" y="834"/>
                  </a:lnTo>
                  <a:lnTo>
                    <a:pt x="661" y="835"/>
                  </a:lnTo>
                  <a:lnTo>
                    <a:pt x="652" y="837"/>
                  </a:lnTo>
                  <a:lnTo>
                    <a:pt x="645" y="839"/>
                  </a:lnTo>
                  <a:lnTo>
                    <a:pt x="644" y="841"/>
                  </a:lnTo>
                  <a:lnTo>
                    <a:pt x="644" y="846"/>
                  </a:lnTo>
                  <a:lnTo>
                    <a:pt x="643" y="848"/>
                  </a:lnTo>
                  <a:lnTo>
                    <a:pt x="642" y="849"/>
                  </a:lnTo>
                  <a:lnTo>
                    <a:pt x="640" y="850"/>
                  </a:lnTo>
                  <a:lnTo>
                    <a:pt x="639" y="851"/>
                  </a:lnTo>
                  <a:lnTo>
                    <a:pt x="637" y="851"/>
                  </a:lnTo>
                  <a:lnTo>
                    <a:pt x="636" y="851"/>
                  </a:lnTo>
                  <a:lnTo>
                    <a:pt x="632" y="849"/>
                  </a:lnTo>
                  <a:lnTo>
                    <a:pt x="631" y="849"/>
                  </a:lnTo>
                  <a:lnTo>
                    <a:pt x="630" y="850"/>
                  </a:lnTo>
                  <a:lnTo>
                    <a:pt x="630" y="851"/>
                  </a:lnTo>
                  <a:lnTo>
                    <a:pt x="633" y="854"/>
                  </a:lnTo>
                  <a:lnTo>
                    <a:pt x="633" y="856"/>
                  </a:lnTo>
                  <a:lnTo>
                    <a:pt x="633" y="857"/>
                  </a:lnTo>
                  <a:lnTo>
                    <a:pt x="631" y="860"/>
                  </a:lnTo>
                  <a:lnTo>
                    <a:pt x="630" y="860"/>
                  </a:lnTo>
                  <a:lnTo>
                    <a:pt x="629" y="858"/>
                  </a:lnTo>
                  <a:lnTo>
                    <a:pt x="627" y="855"/>
                  </a:lnTo>
                  <a:lnTo>
                    <a:pt x="626" y="854"/>
                  </a:lnTo>
                  <a:lnTo>
                    <a:pt x="625" y="855"/>
                  </a:lnTo>
                  <a:lnTo>
                    <a:pt x="624" y="855"/>
                  </a:lnTo>
                  <a:lnTo>
                    <a:pt x="623" y="858"/>
                  </a:lnTo>
                  <a:lnTo>
                    <a:pt x="622" y="859"/>
                  </a:lnTo>
                  <a:lnTo>
                    <a:pt x="621" y="860"/>
                  </a:lnTo>
                  <a:lnTo>
                    <a:pt x="618" y="860"/>
                  </a:lnTo>
                  <a:lnTo>
                    <a:pt x="614" y="859"/>
                  </a:lnTo>
                  <a:lnTo>
                    <a:pt x="611" y="857"/>
                  </a:lnTo>
                  <a:lnTo>
                    <a:pt x="610" y="856"/>
                  </a:lnTo>
                  <a:lnTo>
                    <a:pt x="611" y="855"/>
                  </a:lnTo>
                  <a:lnTo>
                    <a:pt x="611" y="854"/>
                  </a:lnTo>
                  <a:lnTo>
                    <a:pt x="612" y="852"/>
                  </a:lnTo>
                  <a:lnTo>
                    <a:pt x="612" y="851"/>
                  </a:lnTo>
                  <a:lnTo>
                    <a:pt x="611" y="850"/>
                  </a:lnTo>
                  <a:lnTo>
                    <a:pt x="607" y="846"/>
                  </a:lnTo>
                  <a:lnTo>
                    <a:pt x="605" y="843"/>
                  </a:lnTo>
                  <a:lnTo>
                    <a:pt x="603" y="843"/>
                  </a:lnTo>
                  <a:lnTo>
                    <a:pt x="601" y="843"/>
                  </a:lnTo>
                  <a:lnTo>
                    <a:pt x="600" y="845"/>
                  </a:lnTo>
                  <a:lnTo>
                    <a:pt x="599" y="847"/>
                  </a:lnTo>
                  <a:lnTo>
                    <a:pt x="598" y="849"/>
                  </a:lnTo>
                  <a:lnTo>
                    <a:pt x="597" y="851"/>
                  </a:lnTo>
                  <a:lnTo>
                    <a:pt x="595" y="852"/>
                  </a:lnTo>
                  <a:lnTo>
                    <a:pt x="592" y="852"/>
                  </a:lnTo>
                  <a:lnTo>
                    <a:pt x="587" y="850"/>
                  </a:lnTo>
                  <a:lnTo>
                    <a:pt x="581" y="848"/>
                  </a:lnTo>
                  <a:lnTo>
                    <a:pt x="575" y="847"/>
                  </a:lnTo>
                  <a:lnTo>
                    <a:pt x="572" y="847"/>
                  </a:lnTo>
                  <a:lnTo>
                    <a:pt x="568" y="849"/>
                  </a:lnTo>
                  <a:lnTo>
                    <a:pt x="564" y="849"/>
                  </a:lnTo>
                  <a:lnTo>
                    <a:pt x="564" y="848"/>
                  </a:lnTo>
                  <a:lnTo>
                    <a:pt x="564" y="848"/>
                  </a:lnTo>
                  <a:lnTo>
                    <a:pt x="565" y="846"/>
                  </a:lnTo>
                  <a:lnTo>
                    <a:pt x="565" y="844"/>
                  </a:lnTo>
                  <a:lnTo>
                    <a:pt x="565" y="843"/>
                  </a:lnTo>
                  <a:lnTo>
                    <a:pt x="566" y="843"/>
                  </a:lnTo>
                  <a:lnTo>
                    <a:pt x="566" y="842"/>
                  </a:lnTo>
                  <a:lnTo>
                    <a:pt x="565" y="842"/>
                  </a:lnTo>
                  <a:lnTo>
                    <a:pt x="559" y="847"/>
                  </a:lnTo>
                  <a:lnTo>
                    <a:pt x="552" y="851"/>
                  </a:lnTo>
                  <a:lnTo>
                    <a:pt x="552" y="851"/>
                  </a:lnTo>
                  <a:lnTo>
                    <a:pt x="551" y="850"/>
                  </a:lnTo>
                  <a:lnTo>
                    <a:pt x="548" y="850"/>
                  </a:lnTo>
                  <a:lnTo>
                    <a:pt x="548" y="851"/>
                  </a:lnTo>
                  <a:lnTo>
                    <a:pt x="547" y="851"/>
                  </a:lnTo>
                  <a:lnTo>
                    <a:pt x="546" y="852"/>
                  </a:lnTo>
                  <a:lnTo>
                    <a:pt x="546" y="853"/>
                  </a:lnTo>
                  <a:lnTo>
                    <a:pt x="547" y="854"/>
                  </a:lnTo>
                  <a:lnTo>
                    <a:pt x="547" y="855"/>
                  </a:lnTo>
                  <a:lnTo>
                    <a:pt x="541" y="861"/>
                  </a:lnTo>
                  <a:lnTo>
                    <a:pt x="535" y="866"/>
                  </a:lnTo>
                  <a:lnTo>
                    <a:pt x="528" y="870"/>
                  </a:lnTo>
                  <a:lnTo>
                    <a:pt x="521" y="873"/>
                  </a:lnTo>
                  <a:lnTo>
                    <a:pt x="522" y="873"/>
                  </a:lnTo>
                  <a:lnTo>
                    <a:pt x="522" y="872"/>
                  </a:lnTo>
                  <a:lnTo>
                    <a:pt x="524" y="871"/>
                  </a:lnTo>
                  <a:lnTo>
                    <a:pt x="525" y="870"/>
                  </a:lnTo>
                  <a:lnTo>
                    <a:pt x="525" y="869"/>
                  </a:lnTo>
                  <a:lnTo>
                    <a:pt x="522" y="869"/>
                  </a:lnTo>
                  <a:lnTo>
                    <a:pt x="519" y="869"/>
                  </a:lnTo>
                  <a:lnTo>
                    <a:pt x="516" y="871"/>
                  </a:lnTo>
                  <a:lnTo>
                    <a:pt x="516" y="872"/>
                  </a:lnTo>
                  <a:lnTo>
                    <a:pt x="518" y="874"/>
                  </a:lnTo>
                  <a:lnTo>
                    <a:pt x="518" y="874"/>
                  </a:lnTo>
                  <a:lnTo>
                    <a:pt x="515" y="875"/>
                  </a:lnTo>
                  <a:lnTo>
                    <a:pt x="512" y="875"/>
                  </a:lnTo>
                  <a:lnTo>
                    <a:pt x="510" y="875"/>
                  </a:lnTo>
                  <a:lnTo>
                    <a:pt x="509" y="874"/>
                  </a:lnTo>
                  <a:lnTo>
                    <a:pt x="507" y="873"/>
                  </a:lnTo>
                  <a:lnTo>
                    <a:pt x="506" y="872"/>
                  </a:lnTo>
                  <a:lnTo>
                    <a:pt x="505" y="873"/>
                  </a:lnTo>
                  <a:lnTo>
                    <a:pt x="503" y="875"/>
                  </a:lnTo>
                  <a:lnTo>
                    <a:pt x="501" y="879"/>
                  </a:lnTo>
                  <a:lnTo>
                    <a:pt x="497" y="885"/>
                  </a:lnTo>
                  <a:lnTo>
                    <a:pt x="497" y="885"/>
                  </a:lnTo>
                  <a:lnTo>
                    <a:pt x="498" y="887"/>
                  </a:lnTo>
                  <a:lnTo>
                    <a:pt x="499" y="887"/>
                  </a:lnTo>
                  <a:lnTo>
                    <a:pt x="501" y="888"/>
                  </a:lnTo>
                  <a:lnTo>
                    <a:pt x="502" y="888"/>
                  </a:lnTo>
                  <a:lnTo>
                    <a:pt x="502" y="890"/>
                  </a:lnTo>
                  <a:lnTo>
                    <a:pt x="501" y="892"/>
                  </a:lnTo>
                  <a:lnTo>
                    <a:pt x="500" y="894"/>
                  </a:lnTo>
                  <a:lnTo>
                    <a:pt x="498" y="896"/>
                  </a:lnTo>
                  <a:lnTo>
                    <a:pt x="494" y="896"/>
                  </a:lnTo>
                  <a:lnTo>
                    <a:pt x="493" y="895"/>
                  </a:lnTo>
                  <a:lnTo>
                    <a:pt x="493" y="895"/>
                  </a:lnTo>
                  <a:lnTo>
                    <a:pt x="492" y="896"/>
                  </a:lnTo>
                  <a:lnTo>
                    <a:pt x="492" y="896"/>
                  </a:lnTo>
                  <a:lnTo>
                    <a:pt x="494" y="906"/>
                  </a:lnTo>
                  <a:lnTo>
                    <a:pt x="501" y="923"/>
                  </a:lnTo>
                  <a:lnTo>
                    <a:pt x="503" y="923"/>
                  </a:lnTo>
                  <a:lnTo>
                    <a:pt x="499" y="935"/>
                  </a:lnTo>
                  <a:lnTo>
                    <a:pt x="495" y="946"/>
                  </a:lnTo>
                  <a:lnTo>
                    <a:pt x="491" y="962"/>
                  </a:lnTo>
                  <a:lnTo>
                    <a:pt x="490" y="978"/>
                  </a:lnTo>
                  <a:lnTo>
                    <a:pt x="490" y="993"/>
                  </a:lnTo>
                  <a:lnTo>
                    <a:pt x="491" y="1008"/>
                  </a:lnTo>
                  <a:lnTo>
                    <a:pt x="492" y="1011"/>
                  </a:lnTo>
                  <a:lnTo>
                    <a:pt x="493" y="1012"/>
                  </a:lnTo>
                  <a:lnTo>
                    <a:pt x="496" y="1020"/>
                  </a:lnTo>
                  <a:lnTo>
                    <a:pt x="501" y="1028"/>
                  </a:lnTo>
                  <a:lnTo>
                    <a:pt x="504" y="1032"/>
                  </a:lnTo>
                  <a:lnTo>
                    <a:pt x="507" y="1036"/>
                  </a:lnTo>
                  <a:lnTo>
                    <a:pt x="511" y="1040"/>
                  </a:lnTo>
                  <a:lnTo>
                    <a:pt x="514" y="1044"/>
                  </a:lnTo>
                  <a:lnTo>
                    <a:pt x="516" y="1049"/>
                  </a:lnTo>
                  <a:lnTo>
                    <a:pt x="518" y="1058"/>
                  </a:lnTo>
                  <a:lnTo>
                    <a:pt x="520" y="1062"/>
                  </a:lnTo>
                  <a:lnTo>
                    <a:pt x="525" y="1066"/>
                  </a:lnTo>
                  <a:lnTo>
                    <a:pt x="528" y="1067"/>
                  </a:lnTo>
                  <a:lnTo>
                    <a:pt x="532" y="1067"/>
                  </a:lnTo>
                  <a:lnTo>
                    <a:pt x="535" y="1066"/>
                  </a:lnTo>
                  <a:lnTo>
                    <a:pt x="538" y="1067"/>
                  </a:lnTo>
                  <a:lnTo>
                    <a:pt x="542" y="1069"/>
                  </a:lnTo>
                  <a:lnTo>
                    <a:pt x="545" y="1072"/>
                  </a:lnTo>
                  <a:lnTo>
                    <a:pt x="549" y="1075"/>
                  </a:lnTo>
                  <a:lnTo>
                    <a:pt x="552" y="1077"/>
                  </a:lnTo>
                  <a:lnTo>
                    <a:pt x="559" y="1078"/>
                  </a:lnTo>
                  <a:lnTo>
                    <a:pt x="562" y="1079"/>
                  </a:lnTo>
                  <a:lnTo>
                    <a:pt x="564" y="1079"/>
                  </a:lnTo>
                  <a:lnTo>
                    <a:pt x="565" y="1078"/>
                  </a:lnTo>
                  <a:lnTo>
                    <a:pt x="565" y="1074"/>
                  </a:lnTo>
                  <a:lnTo>
                    <a:pt x="567" y="1073"/>
                  </a:lnTo>
                  <a:lnTo>
                    <a:pt x="569" y="1072"/>
                  </a:lnTo>
                  <a:lnTo>
                    <a:pt x="581" y="1072"/>
                  </a:lnTo>
                  <a:lnTo>
                    <a:pt x="587" y="1071"/>
                  </a:lnTo>
                  <a:lnTo>
                    <a:pt x="589" y="1070"/>
                  </a:lnTo>
                  <a:lnTo>
                    <a:pt x="590" y="1069"/>
                  </a:lnTo>
                  <a:lnTo>
                    <a:pt x="591" y="1068"/>
                  </a:lnTo>
                  <a:lnTo>
                    <a:pt x="591" y="1067"/>
                  </a:lnTo>
                  <a:lnTo>
                    <a:pt x="592" y="1067"/>
                  </a:lnTo>
                  <a:lnTo>
                    <a:pt x="599" y="1065"/>
                  </a:lnTo>
                  <a:lnTo>
                    <a:pt x="605" y="1064"/>
                  </a:lnTo>
                  <a:lnTo>
                    <a:pt x="612" y="1063"/>
                  </a:lnTo>
                  <a:lnTo>
                    <a:pt x="613" y="1062"/>
                  </a:lnTo>
                  <a:lnTo>
                    <a:pt x="615" y="1061"/>
                  </a:lnTo>
                  <a:lnTo>
                    <a:pt x="618" y="1058"/>
                  </a:lnTo>
                  <a:lnTo>
                    <a:pt x="622" y="1056"/>
                  </a:lnTo>
                  <a:lnTo>
                    <a:pt x="624" y="1053"/>
                  </a:lnTo>
                  <a:lnTo>
                    <a:pt x="625" y="1052"/>
                  </a:lnTo>
                  <a:lnTo>
                    <a:pt x="625" y="1046"/>
                  </a:lnTo>
                  <a:lnTo>
                    <a:pt x="625" y="1045"/>
                  </a:lnTo>
                  <a:lnTo>
                    <a:pt x="629" y="1037"/>
                  </a:lnTo>
                  <a:lnTo>
                    <a:pt x="632" y="1030"/>
                  </a:lnTo>
                  <a:lnTo>
                    <a:pt x="636" y="1022"/>
                  </a:lnTo>
                  <a:lnTo>
                    <a:pt x="641" y="1016"/>
                  </a:lnTo>
                  <a:lnTo>
                    <a:pt x="645" y="1014"/>
                  </a:lnTo>
                  <a:lnTo>
                    <a:pt x="648" y="1013"/>
                  </a:lnTo>
                  <a:lnTo>
                    <a:pt x="656" y="1013"/>
                  </a:lnTo>
                  <a:lnTo>
                    <a:pt x="660" y="1012"/>
                  </a:lnTo>
                  <a:lnTo>
                    <a:pt x="661" y="1011"/>
                  </a:lnTo>
                  <a:lnTo>
                    <a:pt x="662" y="1011"/>
                  </a:lnTo>
                  <a:lnTo>
                    <a:pt x="663" y="1009"/>
                  </a:lnTo>
                  <a:lnTo>
                    <a:pt x="665" y="1009"/>
                  </a:lnTo>
                  <a:lnTo>
                    <a:pt x="666" y="1008"/>
                  </a:lnTo>
                  <a:lnTo>
                    <a:pt x="667" y="1008"/>
                  </a:lnTo>
                  <a:lnTo>
                    <a:pt x="683" y="1011"/>
                  </a:lnTo>
                  <a:lnTo>
                    <a:pt x="700" y="1014"/>
                  </a:lnTo>
                  <a:lnTo>
                    <a:pt x="701" y="1014"/>
                  </a:lnTo>
                  <a:lnTo>
                    <a:pt x="700" y="1015"/>
                  </a:lnTo>
                  <a:lnTo>
                    <a:pt x="700" y="1015"/>
                  </a:lnTo>
                  <a:lnTo>
                    <a:pt x="699" y="1016"/>
                  </a:lnTo>
                  <a:lnTo>
                    <a:pt x="693" y="1025"/>
                  </a:lnTo>
                  <a:lnTo>
                    <a:pt x="687" y="1033"/>
                  </a:lnTo>
                  <a:lnTo>
                    <a:pt x="687" y="1034"/>
                  </a:lnTo>
                  <a:lnTo>
                    <a:pt x="687" y="1035"/>
                  </a:lnTo>
                  <a:lnTo>
                    <a:pt x="687" y="1038"/>
                  </a:lnTo>
                  <a:lnTo>
                    <a:pt x="686" y="1039"/>
                  </a:lnTo>
                  <a:lnTo>
                    <a:pt x="684" y="1040"/>
                  </a:lnTo>
                  <a:lnTo>
                    <a:pt x="682" y="1042"/>
                  </a:lnTo>
                  <a:lnTo>
                    <a:pt x="682" y="1043"/>
                  </a:lnTo>
                  <a:lnTo>
                    <a:pt x="682" y="1044"/>
                  </a:lnTo>
                  <a:lnTo>
                    <a:pt x="682" y="1044"/>
                  </a:lnTo>
                  <a:lnTo>
                    <a:pt x="688" y="1044"/>
                  </a:lnTo>
                  <a:lnTo>
                    <a:pt x="688" y="1045"/>
                  </a:lnTo>
                  <a:lnTo>
                    <a:pt x="688" y="1046"/>
                  </a:lnTo>
                  <a:lnTo>
                    <a:pt x="687" y="1047"/>
                  </a:lnTo>
                  <a:lnTo>
                    <a:pt x="686" y="1048"/>
                  </a:lnTo>
                  <a:lnTo>
                    <a:pt x="684" y="1049"/>
                  </a:lnTo>
                  <a:lnTo>
                    <a:pt x="683" y="1049"/>
                  </a:lnTo>
                  <a:lnTo>
                    <a:pt x="683" y="1050"/>
                  </a:lnTo>
                  <a:lnTo>
                    <a:pt x="682" y="1055"/>
                  </a:lnTo>
                  <a:lnTo>
                    <a:pt x="682" y="1059"/>
                  </a:lnTo>
                  <a:lnTo>
                    <a:pt x="682" y="1068"/>
                  </a:lnTo>
                  <a:lnTo>
                    <a:pt x="681" y="1071"/>
                  </a:lnTo>
                  <a:lnTo>
                    <a:pt x="680" y="1072"/>
                  </a:lnTo>
                  <a:lnTo>
                    <a:pt x="678" y="1072"/>
                  </a:lnTo>
                  <a:lnTo>
                    <a:pt x="676" y="1072"/>
                  </a:lnTo>
                  <a:lnTo>
                    <a:pt x="675" y="1075"/>
                  </a:lnTo>
                  <a:lnTo>
                    <a:pt x="673" y="1079"/>
                  </a:lnTo>
                  <a:lnTo>
                    <a:pt x="672" y="1083"/>
                  </a:lnTo>
                  <a:lnTo>
                    <a:pt x="673" y="1089"/>
                  </a:lnTo>
                  <a:lnTo>
                    <a:pt x="674" y="1095"/>
                  </a:lnTo>
                  <a:lnTo>
                    <a:pt x="674" y="1100"/>
                  </a:lnTo>
                  <a:lnTo>
                    <a:pt x="672" y="1104"/>
                  </a:lnTo>
                  <a:lnTo>
                    <a:pt x="669" y="1106"/>
                  </a:lnTo>
                  <a:lnTo>
                    <a:pt x="666" y="1108"/>
                  </a:lnTo>
                  <a:lnTo>
                    <a:pt x="663" y="1110"/>
                  </a:lnTo>
                  <a:lnTo>
                    <a:pt x="661" y="1113"/>
                  </a:lnTo>
                  <a:lnTo>
                    <a:pt x="661" y="1115"/>
                  </a:lnTo>
                  <a:lnTo>
                    <a:pt x="661" y="1116"/>
                  </a:lnTo>
                  <a:lnTo>
                    <a:pt x="661" y="1117"/>
                  </a:lnTo>
                  <a:lnTo>
                    <a:pt x="662" y="1118"/>
                  </a:lnTo>
                  <a:lnTo>
                    <a:pt x="665" y="1119"/>
                  </a:lnTo>
                  <a:lnTo>
                    <a:pt x="669" y="1119"/>
                  </a:lnTo>
                  <a:lnTo>
                    <a:pt x="673" y="1118"/>
                  </a:lnTo>
                  <a:lnTo>
                    <a:pt x="678" y="1116"/>
                  </a:lnTo>
                  <a:lnTo>
                    <a:pt x="682" y="1115"/>
                  </a:lnTo>
                  <a:lnTo>
                    <a:pt x="684" y="1113"/>
                  </a:lnTo>
                  <a:lnTo>
                    <a:pt x="686" y="1113"/>
                  </a:lnTo>
                  <a:lnTo>
                    <a:pt x="689" y="1115"/>
                  </a:lnTo>
                  <a:lnTo>
                    <a:pt x="689" y="1115"/>
                  </a:lnTo>
                  <a:lnTo>
                    <a:pt x="691" y="1114"/>
                  </a:lnTo>
                  <a:lnTo>
                    <a:pt x="704" y="1111"/>
                  </a:lnTo>
                  <a:lnTo>
                    <a:pt x="717" y="1109"/>
                  </a:lnTo>
                  <a:lnTo>
                    <a:pt x="722" y="1109"/>
                  </a:lnTo>
                  <a:lnTo>
                    <a:pt x="726" y="1110"/>
                  </a:lnTo>
                  <a:lnTo>
                    <a:pt x="744" y="1112"/>
                  </a:lnTo>
                  <a:lnTo>
                    <a:pt x="761" y="1115"/>
                  </a:lnTo>
                  <a:lnTo>
                    <a:pt x="765" y="1116"/>
                  </a:lnTo>
                  <a:lnTo>
                    <a:pt x="769" y="1117"/>
                  </a:lnTo>
                  <a:lnTo>
                    <a:pt x="772" y="1120"/>
                  </a:lnTo>
                  <a:lnTo>
                    <a:pt x="772" y="1121"/>
                  </a:lnTo>
                  <a:lnTo>
                    <a:pt x="771" y="1122"/>
                  </a:lnTo>
                  <a:lnTo>
                    <a:pt x="770" y="1123"/>
                  </a:lnTo>
                  <a:lnTo>
                    <a:pt x="768" y="1123"/>
                  </a:lnTo>
                  <a:lnTo>
                    <a:pt x="767" y="1124"/>
                  </a:lnTo>
                  <a:lnTo>
                    <a:pt x="766" y="1125"/>
                  </a:lnTo>
                  <a:lnTo>
                    <a:pt x="765" y="1133"/>
                  </a:lnTo>
                  <a:lnTo>
                    <a:pt x="764" y="1140"/>
                  </a:lnTo>
                  <a:lnTo>
                    <a:pt x="764" y="1147"/>
                  </a:lnTo>
                  <a:lnTo>
                    <a:pt x="765" y="1160"/>
                  </a:lnTo>
                  <a:lnTo>
                    <a:pt x="765" y="1160"/>
                  </a:lnTo>
                  <a:lnTo>
                    <a:pt x="764" y="1160"/>
                  </a:lnTo>
                  <a:lnTo>
                    <a:pt x="762" y="1160"/>
                  </a:lnTo>
                  <a:lnTo>
                    <a:pt x="761" y="1163"/>
                  </a:lnTo>
                  <a:lnTo>
                    <a:pt x="761" y="1164"/>
                  </a:lnTo>
                  <a:lnTo>
                    <a:pt x="761" y="1165"/>
                  </a:lnTo>
                  <a:lnTo>
                    <a:pt x="763" y="1179"/>
                  </a:lnTo>
                  <a:lnTo>
                    <a:pt x="766" y="1192"/>
                  </a:lnTo>
                  <a:lnTo>
                    <a:pt x="772" y="1204"/>
                  </a:lnTo>
                  <a:lnTo>
                    <a:pt x="774" y="1207"/>
                  </a:lnTo>
                  <a:lnTo>
                    <a:pt x="777" y="1208"/>
                  </a:lnTo>
                  <a:lnTo>
                    <a:pt x="780" y="1209"/>
                  </a:lnTo>
                  <a:lnTo>
                    <a:pt x="783" y="1211"/>
                  </a:lnTo>
                  <a:lnTo>
                    <a:pt x="786" y="1214"/>
                  </a:lnTo>
                  <a:lnTo>
                    <a:pt x="787" y="1217"/>
                  </a:lnTo>
                  <a:lnTo>
                    <a:pt x="790" y="1220"/>
                  </a:lnTo>
                  <a:lnTo>
                    <a:pt x="792" y="1220"/>
                  </a:lnTo>
                  <a:lnTo>
                    <a:pt x="798" y="1218"/>
                  </a:lnTo>
                  <a:lnTo>
                    <a:pt x="814" y="1215"/>
                  </a:lnTo>
                  <a:lnTo>
                    <a:pt x="821" y="1213"/>
                  </a:lnTo>
                  <a:lnTo>
                    <a:pt x="829" y="1210"/>
                  </a:lnTo>
                  <a:lnTo>
                    <a:pt x="835" y="1206"/>
                  </a:lnTo>
                  <a:lnTo>
                    <a:pt x="839" y="1201"/>
                  </a:lnTo>
                  <a:lnTo>
                    <a:pt x="840" y="1201"/>
                  </a:lnTo>
                  <a:lnTo>
                    <a:pt x="846" y="1200"/>
                  </a:lnTo>
                  <a:lnTo>
                    <a:pt x="852" y="1200"/>
                  </a:lnTo>
                  <a:lnTo>
                    <a:pt x="859" y="1201"/>
                  </a:lnTo>
                  <a:lnTo>
                    <a:pt x="865" y="1202"/>
                  </a:lnTo>
                  <a:lnTo>
                    <a:pt x="871" y="1205"/>
                  </a:lnTo>
                  <a:lnTo>
                    <a:pt x="876" y="1206"/>
                  </a:lnTo>
                  <a:lnTo>
                    <a:pt x="879" y="1207"/>
                  </a:lnTo>
                  <a:lnTo>
                    <a:pt x="880" y="1208"/>
                  </a:lnTo>
                  <a:lnTo>
                    <a:pt x="888" y="1208"/>
                  </a:lnTo>
                  <a:lnTo>
                    <a:pt x="890" y="1206"/>
                  </a:lnTo>
                  <a:lnTo>
                    <a:pt x="893" y="1204"/>
                  </a:lnTo>
                  <a:lnTo>
                    <a:pt x="898" y="1200"/>
                  </a:lnTo>
                  <a:lnTo>
                    <a:pt x="906" y="1193"/>
                  </a:lnTo>
                  <a:lnTo>
                    <a:pt x="911" y="1188"/>
                  </a:lnTo>
                  <a:lnTo>
                    <a:pt x="914" y="1183"/>
                  </a:lnTo>
                  <a:lnTo>
                    <a:pt x="915" y="1180"/>
                  </a:lnTo>
                  <a:lnTo>
                    <a:pt x="915" y="1178"/>
                  </a:lnTo>
                  <a:lnTo>
                    <a:pt x="914" y="1177"/>
                  </a:lnTo>
                  <a:lnTo>
                    <a:pt x="913" y="1175"/>
                  </a:lnTo>
                  <a:lnTo>
                    <a:pt x="912" y="1175"/>
                  </a:lnTo>
                  <a:lnTo>
                    <a:pt x="910" y="1174"/>
                  </a:lnTo>
                  <a:lnTo>
                    <a:pt x="909" y="1174"/>
                  </a:lnTo>
                  <a:lnTo>
                    <a:pt x="909" y="1173"/>
                  </a:lnTo>
                  <a:lnTo>
                    <a:pt x="910" y="1172"/>
                  </a:lnTo>
                  <a:lnTo>
                    <a:pt x="911" y="1170"/>
                  </a:lnTo>
                  <a:lnTo>
                    <a:pt x="914" y="1167"/>
                  </a:lnTo>
                  <a:lnTo>
                    <a:pt x="919" y="1163"/>
                  </a:lnTo>
                  <a:lnTo>
                    <a:pt x="925" y="1157"/>
                  </a:lnTo>
                  <a:lnTo>
                    <a:pt x="927" y="1156"/>
                  </a:lnTo>
                  <a:lnTo>
                    <a:pt x="930" y="1157"/>
                  </a:lnTo>
                  <a:lnTo>
                    <a:pt x="933" y="1157"/>
                  </a:lnTo>
                  <a:lnTo>
                    <a:pt x="935" y="1157"/>
                  </a:lnTo>
                  <a:lnTo>
                    <a:pt x="936" y="1155"/>
                  </a:lnTo>
                  <a:lnTo>
                    <a:pt x="936" y="1154"/>
                  </a:lnTo>
                  <a:lnTo>
                    <a:pt x="936" y="1153"/>
                  </a:lnTo>
                  <a:lnTo>
                    <a:pt x="936" y="1152"/>
                  </a:lnTo>
                  <a:lnTo>
                    <a:pt x="937" y="1151"/>
                  </a:lnTo>
                  <a:lnTo>
                    <a:pt x="937" y="1150"/>
                  </a:lnTo>
                  <a:lnTo>
                    <a:pt x="942" y="1149"/>
                  </a:lnTo>
                  <a:lnTo>
                    <a:pt x="947" y="1148"/>
                  </a:lnTo>
                  <a:lnTo>
                    <a:pt x="952" y="1147"/>
                  </a:lnTo>
                  <a:lnTo>
                    <a:pt x="953" y="1146"/>
                  </a:lnTo>
                  <a:lnTo>
                    <a:pt x="957" y="1143"/>
                  </a:lnTo>
                  <a:lnTo>
                    <a:pt x="960" y="1140"/>
                  </a:lnTo>
                  <a:lnTo>
                    <a:pt x="964" y="1137"/>
                  </a:lnTo>
                  <a:lnTo>
                    <a:pt x="969" y="1133"/>
                  </a:lnTo>
                  <a:lnTo>
                    <a:pt x="974" y="1130"/>
                  </a:lnTo>
                  <a:lnTo>
                    <a:pt x="978" y="1127"/>
                  </a:lnTo>
                  <a:lnTo>
                    <a:pt x="982" y="1127"/>
                  </a:lnTo>
                  <a:lnTo>
                    <a:pt x="986" y="1128"/>
                  </a:lnTo>
                  <a:lnTo>
                    <a:pt x="986" y="1129"/>
                  </a:lnTo>
                  <a:lnTo>
                    <a:pt x="985" y="1130"/>
                  </a:lnTo>
                  <a:lnTo>
                    <a:pt x="982" y="1131"/>
                  </a:lnTo>
                  <a:lnTo>
                    <a:pt x="979" y="1133"/>
                  </a:lnTo>
                  <a:lnTo>
                    <a:pt x="976" y="1134"/>
                  </a:lnTo>
                  <a:lnTo>
                    <a:pt x="975" y="1136"/>
                  </a:lnTo>
                  <a:lnTo>
                    <a:pt x="975" y="1139"/>
                  </a:lnTo>
                  <a:lnTo>
                    <a:pt x="980" y="1144"/>
                  </a:lnTo>
                  <a:lnTo>
                    <a:pt x="981" y="1147"/>
                  </a:lnTo>
                  <a:lnTo>
                    <a:pt x="981" y="1146"/>
                  </a:lnTo>
                  <a:lnTo>
                    <a:pt x="982" y="1145"/>
                  </a:lnTo>
                  <a:lnTo>
                    <a:pt x="985" y="1143"/>
                  </a:lnTo>
                  <a:lnTo>
                    <a:pt x="989" y="1141"/>
                  </a:lnTo>
                  <a:lnTo>
                    <a:pt x="994" y="1137"/>
                  </a:lnTo>
                  <a:lnTo>
                    <a:pt x="998" y="1134"/>
                  </a:lnTo>
                  <a:lnTo>
                    <a:pt x="1003" y="1131"/>
                  </a:lnTo>
                  <a:lnTo>
                    <a:pt x="1007" y="1128"/>
                  </a:lnTo>
                  <a:lnTo>
                    <a:pt x="1010" y="1126"/>
                  </a:lnTo>
                  <a:lnTo>
                    <a:pt x="1014" y="1125"/>
                  </a:lnTo>
                  <a:lnTo>
                    <a:pt x="1018" y="1123"/>
                  </a:lnTo>
                  <a:lnTo>
                    <a:pt x="1023" y="1122"/>
                  </a:lnTo>
                  <a:lnTo>
                    <a:pt x="1028" y="1121"/>
                  </a:lnTo>
                  <a:lnTo>
                    <a:pt x="1031" y="1121"/>
                  </a:lnTo>
                  <a:lnTo>
                    <a:pt x="1034" y="1123"/>
                  </a:lnTo>
                  <a:lnTo>
                    <a:pt x="1036" y="1126"/>
                  </a:lnTo>
                  <a:lnTo>
                    <a:pt x="1036" y="1129"/>
                  </a:lnTo>
                  <a:lnTo>
                    <a:pt x="1036" y="1130"/>
                  </a:lnTo>
                  <a:lnTo>
                    <a:pt x="1036" y="1131"/>
                  </a:lnTo>
                  <a:lnTo>
                    <a:pt x="1038" y="1131"/>
                  </a:lnTo>
                  <a:lnTo>
                    <a:pt x="1043" y="1131"/>
                  </a:lnTo>
                  <a:lnTo>
                    <a:pt x="1044" y="1131"/>
                  </a:lnTo>
                  <a:lnTo>
                    <a:pt x="1047" y="1129"/>
                  </a:lnTo>
                  <a:lnTo>
                    <a:pt x="1051" y="1127"/>
                  </a:lnTo>
                  <a:lnTo>
                    <a:pt x="1055" y="1125"/>
                  </a:lnTo>
                  <a:lnTo>
                    <a:pt x="1060" y="1123"/>
                  </a:lnTo>
                  <a:lnTo>
                    <a:pt x="1064" y="1120"/>
                  </a:lnTo>
                  <a:lnTo>
                    <a:pt x="1067" y="1119"/>
                  </a:lnTo>
                  <a:lnTo>
                    <a:pt x="1068" y="1118"/>
                  </a:lnTo>
                  <a:lnTo>
                    <a:pt x="1069" y="1118"/>
                  </a:lnTo>
                  <a:lnTo>
                    <a:pt x="1070" y="1119"/>
                  </a:lnTo>
                  <a:lnTo>
                    <a:pt x="1071" y="1120"/>
                  </a:lnTo>
                  <a:lnTo>
                    <a:pt x="1072" y="1122"/>
                  </a:lnTo>
                  <a:lnTo>
                    <a:pt x="1073" y="1122"/>
                  </a:lnTo>
                  <a:lnTo>
                    <a:pt x="1079" y="1123"/>
                  </a:lnTo>
                  <a:lnTo>
                    <a:pt x="1086" y="1121"/>
                  </a:lnTo>
                  <a:lnTo>
                    <a:pt x="1088" y="1120"/>
                  </a:lnTo>
                  <a:lnTo>
                    <a:pt x="1089" y="1119"/>
                  </a:lnTo>
                  <a:lnTo>
                    <a:pt x="1090" y="1118"/>
                  </a:lnTo>
                  <a:lnTo>
                    <a:pt x="1091" y="1117"/>
                  </a:lnTo>
                  <a:lnTo>
                    <a:pt x="1095" y="1114"/>
                  </a:lnTo>
                  <a:lnTo>
                    <a:pt x="1100" y="1112"/>
                  </a:lnTo>
                  <a:lnTo>
                    <a:pt x="1104" y="1108"/>
                  </a:lnTo>
                  <a:lnTo>
                    <a:pt x="1107" y="1104"/>
                  </a:lnTo>
                  <a:lnTo>
                    <a:pt x="1107" y="1103"/>
                  </a:lnTo>
                  <a:lnTo>
                    <a:pt x="1105" y="1103"/>
                  </a:lnTo>
                  <a:lnTo>
                    <a:pt x="1104" y="1104"/>
                  </a:lnTo>
                  <a:lnTo>
                    <a:pt x="1103" y="1104"/>
                  </a:lnTo>
                  <a:lnTo>
                    <a:pt x="1106" y="1102"/>
                  </a:lnTo>
                  <a:lnTo>
                    <a:pt x="1109" y="1101"/>
                  </a:lnTo>
                  <a:lnTo>
                    <a:pt x="1114" y="1099"/>
                  </a:lnTo>
                  <a:lnTo>
                    <a:pt x="1119" y="1095"/>
                  </a:lnTo>
                  <a:lnTo>
                    <a:pt x="1124" y="1092"/>
                  </a:lnTo>
                  <a:lnTo>
                    <a:pt x="1129" y="1089"/>
                  </a:lnTo>
                  <a:lnTo>
                    <a:pt x="1133" y="1088"/>
                  </a:lnTo>
                  <a:lnTo>
                    <a:pt x="1134" y="1088"/>
                  </a:lnTo>
                  <a:lnTo>
                    <a:pt x="1134" y="1088"/>
                  </a:lnTo>
                  <a:lnTo>
                    <a:pt x="1132" y="1090"/>
                  </a:lnTo>
                  <a:lnTo>
                    <a:pt x="1131" y="1091"/>
                  </a:lnTo>
                  <a:lnTo>
                    <a:pt x="1130" y="1092"/>
                  </a:lnTo>
                  <a:lnTo>
                    <a:pt x="1128" y="1094"/>
                  </a:lnTo>
                  <a:lnTo>
                    <a:pt x="1126" y="1095"/>
                  </a:lnTo>
                  <a:lnTo>
                    <a:pt x="1124" y="1096"/>
                  </a:lnTo>
                  <a:lnTo>
                    <a:pt x="1121" y="1097"/>
                  </a:lnTo>
                  <a:lnTo>
                    <a:pt x="1118" y="1098"/>
                  </a:lnTo>
                  <a:lnTo>
                    <a:pt x="1117" y="1100"/>
                  </a:lnTo>
                  <a:lnTo>
                    <a:pt x="1116" y="1101"/>
                  </a:lnTo>
                  <a:lnTo>
                    <a:pt x="1117" y="1103"/>
                  </a:lnTo>
                  <a:lnTo>
                    <a:pt x="1120" y="1106"/>
                  </a:lnTo>
                  <a:lnTo>
                    <a:pt x="1124" y="1108"/>
                  </a:lnTo>
                  <a:lnTo>
                    <a:pt x="1128" y="1108"/>
                  </a:lnTo>
                  <a:lnTo>
                    <a:pt x="1129" y="1108"/>
                  </a:lnTo>
                  <a:lnTo>
                    <a:pt x="1131" y="1106"/>
                  </a:lnTo>
                  <a:lnTo>
                    <a:pt x="1132" y="1106"/>
                  </a:lnTo>
                  <a:lnTo>
                    <a:pt x="1133" y="1105"/>
                  </a:lnTo>
                  <a:lnTo>
                    <a:pt x="1135" y="1105"/>
                  </a:lnTo>
                  <a:lnTo>
                    <a:pt x="1138" y="1108"/>
                  </a:lnTo>
                  <a:lnTo>
                    <a:pt x="1141" y="1112"/>
                  </a:lnTo>
                  <a:lnTo>
                    <a:pt x="1142" y="1117"/>
                  </a:lnTo>
                  <a:lnTo>
                    <a:pt x="1147" y="1114"/>
                  </a:lnTo>
                  <a:lnTo>
                    <a:pt x="1152" y="1112"/>
                  </a:lnTo>
                  <a:lnTo>
                    <a:pt x="1158" y="1110"/>
                  </a:lnTo>
                  <a:lnTo>
                    <a:pt x="1164" y="1108"/>
                  </a:lnTo>
                  <a:lnTo>
                    <a:pt x="1170" y="1109"/>
                  </a:lnTo>
                  <a:lnTo>
                    <a:pt x="1175" y="1111"/>
                  </a:lnTo>
                  <a:lnTo>
                    <a:pt x="1179" y="1115"/>
                  </a:lnTo>
                  <a:lnTo>
                    <a:pt x="1179" y="1118"/>
                  </a:lnTo>
                  <a:lnTo>
                    <a:pt x="1175" y="1127"/>
                  </a:lnTo>
                  <a:lnTo>
                    <a:pt x="1174" y="1130"/>
                  </a:lnTo>
                  <a:lnTo>
                    <a:pt x="1175" y="1131"/>
                  </a:lnTo>
                  <a:lnTo>
                    <a:pt x="1179" y="1132"/>
                  </a:lnTo>
                  <a:lnTo>
                    <a:pt x="1182" y="1130"/>
                  </a:lnTo>
                  <a:lnTo>
                    <a:pt x="1187" y="1127"/>
                  </a:lnTo>
                  <a:lnTo>
                    <a:pt x="1190" y="1124"/>
                  </a:lnTo>
                  <a:lnTo>
                    <a:pt x="1194" y="1123"/>
                  </a:lnTo>
                  <a:lnTo>
                    <a:pt x="1195" y="1124"/>
                  </a:lnTo>
                  <a:lnTo>
                    <a:pt x="1195" y="1126"/>
                  </a:lnTo>
                  <a:lnTo>
                    <a:pt x="1194" y="1129"/>
                  </a:lnTo>
                  <a:lnTo>
                    <a:pt x="1193" y="1131"/>
                  </a:lnTo>
                  <a:lnTo>
                    <a:pt x="1192" y="1133"/>
                  </a:lnTo>
                  <a:lnTo>
                    <a:pt x="1193" y="1133"/>
                  </a:lnTo>
                  <a:lnTo>
                    <a:pt x="1198" y="1131"/>
                  </a:lnTo>
                  <a:lnTo>
                    <a:pt x="1203" y="1128"/>
                  </a:lnTo>
                  <a:lnTo>
                    <a:pt x="1206" y="1124"/>
                  </a:lnTo>
                  <a:lnTo>
                    <a:pt x="1211" y="1119"/>
                  </a:lnTo>
                  <a:lnTo>
                    <a:pt x="1211" y="1116"/>
                  </a:lnTo>
                  <a:lnTo>
                    <a:pt x="1211" y="1115"/>
                  </a:lnTo>
                  <a:lnTo>
                    <a:pt x="1216" y="1112"/>
                  </a:lnTo>
                  <a:lnTo>
                    <a:pt x="1218" y="1110"/>
                  </a:lnTo>
                  <a:lnTo>
                    <a:pt x="1220" y="1109"/>
                  </a:lnTo>
                  <a:lnTo>
                    <a:pt x="1220" y="1110"/>
                  </a:lnTo>
                  <a:lnTo>
                    <a:pt x="1220" y="1111"/>
                  </a:lnTo>
                  <a:lnTo>
                    <a:pt x="1220" y="1112"/>
                  </a:lnTo>
                  <a:lnTo>
                    <a:pt x="1220" y="1115"/>
                  </a:lnTo>
                  <a:lnTo>
                    <a:pt x="1220" y="1115"/>
                  </a:lnTo>
                  <a:lnTo>
                    <a:pt x="1222" y="1115"/>
                  </a:lnTo>
                  <a:lnTo>
                    <a:pt x="1225" y="1114"/>
                  </a:lnTo>
                  <a:lnTo>
                    <a:pt x="1231" y="1111"/>
                  </a:lnTo>
                  <a:lnTo>
                    <a:pt x="1232" y="1109"/>
                  </a:lnTo>
                  <a:lnTo>
                    <a:pt x="1233" y="1106"/>
                  </a:lnTo>
                  <a:lnTo>
                    <a:pt x="1233" y="1104"/>
                  </a:lnTo>
                  <a:lnTo>
                    <a:pt x="1235" y="1102"/>
                  </a:lnTo>
                  <a:lnTo>
                    <a:pt x="1239" y="1099"/>
                  </a:lnTo>
                  <a:lnTo>
                    <a:pt x="1243" y="1098"/>
                  </a:lnTo>
                  <a:lnTo>
                    <a:pt x="1245" y="1099"/>
                  </a:lnTo>
                  <a:lnTo>
                    <a:pt x="1248" y="1101"/>
                  </a:lnTo>
                  <a:lnTo>
                    <a:pt x="1250" y="1103"/>
                  </a:lnTo>
                  <a:lnTo>
                    <a:pt x="1253" y="1106"/>
                  </a:lnTo>
                  <a:lnTo>
                    <a:pt x="1257" y="1108"/>
                  </a:lnTo>
                  <a:lnTo>
                    <a:pt x="1258" y="1108"/>
                  </a:lnTo>
                  <a:lnTo>
                    <a:pt x="1258" y="1108"/>
                  </a:lnTo>
                  <a:lnTo>
                    <a:pt x="1258" y="1105"/>
                  </a:lnTo>
                  <a:lnTo>
                    <a:pt x="1259" y="1104"/>
                  </a:lnTo>
                  <a:lnTo>
                    <a:pt x="1263" y="1113"/>
                  </a:lnTo>
                  <a:lnTo>
                    <a:pt x="1271" y="1131"/>
                  </a:lnTo>
                  <a:lnTo>
                    <a:pt x="1271" y="1135"/>
                  </a:lnTo>
                  <a:lnTo>
                    <a:pt x="1269" y="1139"/>
                  </a:lnTo>
                  <a:lnTo>
                    <a:pt x="1266" y="1143"/>
                  </a:lnTo>
                  <a:lnTo>
                    <a:pt x="1262" y="1147"/>
                  </a:lnTo>
                  <a:lnTo>
                    <a:pt x="1256" y="1156"/>
                  </a:lnTo>
                  <a:lnTo>
                    <a:pt x="1252" y="1160"/>
                  </a:lnTo>
                  <a:lnTo>
                    <a:pt x="1249" y="1167"/>
                  </a:lnTo>
                  <a:lnTo>
                    <a:pt x="1246" y="1174"/>
                  </a:lnTo>
                  <a:lnTo>
                    <a:pt x="1243" y="1181"/>
                  </a:lnTo>
                  <a:lnTo>
                    <a:pt x="1239" y="1184"/>
                  </a:lnTo>
                  <a:lnTo>
                    <a:pt x="1236" y="1187"/>
                  </a:lnTo>
                  <a:lnTo>
                    <a:pt x="1233" y="1191"/>
                  </a:lnTo>
                  <a:lnTo>
                    <a:pt x="1232" y="1193"/>
                  </a:lnTo>
                  <a:lnTo>
                    <a:pt x="1234" y="1192"/>
                  </a:lnTo>
                  <a:lnTo>
                    <a:pt x="1235" y="1191"/>
                  </a:lnTo>
                  <a:lnTo>
                    <a:pt x="1237" y="1189"/>
                  </a:lnTo>
                  <a:lnTo>
                    <a:pt x="1240" y="1185"/>
                  </a:lnTo>
                  <a:lnTo>
                    <a:pt x="1244" y="1182"/>
                  </a:lnTo>
                  <a:lnTo>
                    <a:pt x="1244" y="1181"/>
                  </a:lnTo>
                  <a:lnTo>
                    <a:pt x="1244" y="1180"/>
                  </a:lnTo>
                  <a:lnTo>
                    <a:pt x="1245" y="1179"/>
                  </a:lnTo>
                  <a:lnTo>
                    <a:pt x="1245" y="1177"/>
                  </a:lnTo>
                  <a:lnTo>
                    <a:pt x="1246" y="1174"/>
                  </a:lnTo>
                  <a:lnTo>
                    <a:pt x="1248" y="1172"/>
                  </a:lnTo>
                  <a:lnTo>
                    <a:pt x="1249" y="1169"/>
                  </a:lnTo>
                  <a:lnTo>
                    <a:pt x="1250" y="1166"/>
                  </a:lnTo>
                  <a:lnTo>
                    <a:pt x="1253" y="1165"/>
                  </a:lnTo>
                  <a:lnTo>
                    <a:pt x="1249" y="1173"/>
                  </a:lnTo>
                  <a:lnTo>
                    <a:pt x="1251" y="1170"/>
                  </a:lnTo>
                  <a:lnTo>
                    <a:pt x="1253" y="1167"/>
                  </a:lnTo>
                  <a:lnTo>
                    <a:pt x="1255" y="1166"/>
                  </a:lnTo>
                  <a:lnTo>
                    <a:pt x="1256" y="1166"/>
                  </a:lnTo>
                  <a:lnTo>
                    <a:pt x="1257" y="1163"/>
                  </a:lnTo>
                  <a:lnTo>
                    <a:pt x="1258" y="1158"/>
                  </a:lnTo>
                  <a:lnTo>
                    <a:pt x="1260" y="1155"/>
                  </a:lnTo>
                  <a:lnTo>
                    <a:pt x="1263" y="1152"/>
                  </a:lnTo>
                  <a:lnTo>
                    <a:pt x="1266" y="1149"/>
                  </a:lnTo>
                  <a:lnTo>
                    <a:pt x="1275" y="1142"/>
                  </a:lnTo>
                  <a:lnTo>
                    <a:pt x="1278" y="1139"/>
                  </a:lnTo>
                  <a:lnTo>
                    <a:pt x="1281" y="1137"/>
                  </a:lnTo>
                  <a:lnTo>
                    <a:pt x="1282" y="1137"/>
                  </a:lnTo>
                  <a:lnTo>
                    <a:pt x="1281" y="1138"/>
                  </a:lnTo>
                  <a:lnTo>
                    <a:pt x="1279" y="1141"/>
                  </a:lnTo>
                  <a:lnTo>
                    <a:pt x="1277" y="1146"/>
                  </a:lnTo>
                  <a:lnTo>
                    <a:pt x="1271" y="1157"/>
                  </a:lnTo>
                  <a:lnTo>
                    <a:pt x="1267" y="1163"/>
                  </a:lnTo>
                  <a:lnTo>
                    <a:pt x="1267" y="1165"/>
                  </a:lnTo>
                  <a:lnTo>
                    <a:pt x="1266" y="1169"/>
                  </a:lnTo>
                  <a:lnTo>
                    <a:pt x="1264" y="1173"/>
                  </a:lnTo>
                  <a:lnTo>
                    <a:pt x="1262" y="1178"/>
                  </a:lnTo>
                  <a:lnTo>
                    <a:pt x="1262" y="1178"/>
                  </a:lnTo>
                  <a:lnTo>
                    <a:pt x="1263" y="1177"/>
                  </a:lnTo>
                  <a:lnTo>
                    <a:pt x="1263" y="1176"/>
                  </a:lnTo>
                  <a:lnTo>
                    <a:pt x="1264" y="1175"/>
                  </a:lnTo>
                  <a:lnTo>
                    <a:pt x="1264" y="1174"/>
                  </a:lnTo>
                  <a:lnTo>
                    <a:pt x="1265" y="1173"/>
                  </a:lnTo>
                  <a:lnTo>
                    <a:pt x="1272" y="1160"/>
                  </a:lnTo>
                  <a:lnTo>
                    <a:pt x="1274" y="1158"/>
                  </a:lnTo>
                  <a:lnTo>
                    <a:pt x="1275" y="1157"/>
                  </a:lnTo>
                  <a:lnTo>
                    <a:pt x="1276" y="1156"/>
                  </a:lnTo>
                  <a:lnTo>
                    <a:pt x="1278" y="1154"/>
                  </a:lnTo>
                  <a:lnTo>
                    <a:pt x="1278" y="1150"/>
                  </a:lnTo>
                  <a:lnTo>
                    <a:pt x="1280" y="1145"/>
                  </a:lnTo>
                  <a:lnTo>
                    <a:pt x="1284" y="1139"/>
                  </a:lnTo>
                  <a:lnTo>
                    <a:pt x="1285" y="1138"/>
                  </a:lnTo>
                  <a:lnTo>
                    <a:pt x="1290" y="1135"/>
                  </a:lnTo>
                  <a:lnTo>
                    <a:pt x="1296" y="1128"/>
                  </a:lnTo>
                  <a:lnTo>
                    <a:pt x="1299" y="1126"/>
                  </a:lnTo>
                  <a:lnTo>
                    <a:pt x="1302" y="1124"/>
                  </a:lnTo>
                  <a:lnTo>
                    <a:pt x="1306" y="1123"/>
                  </a:lnTo>
                  <a:lnTo>
                    <a:pt x="1312" y="1120"/>
                  </a:lnTo>
                  <a:lnTo>
                    <a:pt x="1312" y="1123"/>
                  </a:lnTo>
                  <a:lnTo>
                    <a:pt x="1311" y="1123"/>
                  </a:lnTo>
                  <a:lnTo>
                    <a:pt x="1309" y="1129"/>
                  </a:lnTo>
                  <a:lnTo>
                    <a:pt x="1307" y="1135"/>
                  </a:lnTo>
                  <a:lnTo>
                    <a:pt x="1305" y="1141"/>
                  </a:lnTo>
                  <a:lnTo>
                    <a:pt x="1305" y="1142"/>
                  </a:lnTo>
                  <a:lnTo>
                    <a:pt x="1308" y="1137"/>
                  </a:lnTo>
                  <a:lnTo>
                    <a:pt x="1309" y="1134"/>
                  </a:lnTo>
                  <a:lnTo>
                    <a:pt x="1311" y="1129"/>
                  </a:lnTo>
                  <a:lnTo>
                    <a:pt x="1312" y="1127"/>
                  </a:lnTo>
                  <a:lnTo>
                    <a:pt x="1313" y="1124"/>
                  </a:lnTo>
                  <a:lnTo>
                    <a:pt x="1321" y="1115"/>
                  </a:lnTo>
                  <a:lnTo>
                    <a:pt x="1323" y="1114"/>
                  </a:lnTo>
                  <a:lnTo>
                    <a:pt x="1324" y="1114"/>
                  </a:lnTo>
                  <a:lnTo>
                    <a:pt x="1325" y="1113"/>
                  </a:lnTo>
                  <a:lnTo>
                    <a:pt x="1327" y="1112"/>
                  </a:lnTo>
                  <a:lnTo>
                    <a:pt x="1333" y="1105"/>
                  </a:lnTo>
                  <a:lnTo>
                    <a:pt x="1338" y="1098"/>
                  </a:lnTo>
                  <a:lnTo>
                    <a:pt x="1343" y="1091"/>
                  </a:lnTo>
                  <a:lnTo>
                    <a:pt x="1345" y="1089"/>
                  </a:lnTo>
                  <a:lnTo>
                    <a:pt x="1349" y="1087"/>
                  </a:lnTo>
                  <a:lnTo>
                    <a:pt x="1350" y="1086"/>
                  </a:lnTo>
                  <a:lnTo>
                    <a:pt x="1352" y="1084"/>
                  </a:lnTo>
                  <a:lnTo>
                    <a:pt x="1354" y="1080"/>
                  </a:lnTo>
                  <a:lnTo>
                    <a:pt x="1357" y="1077"/>
                  </a:lnTo>
                  <a:lnTo>
                    <a:pt x="1359" y="1075"/>
                  </a:lnTo>
                  <a:lnTo>
                    <a:pt x="1362" y="1074"/>
                  </a:lnTo>
                  <a:lnTo>
                    <a:pt x="1363" y="1076"/>
                  </a:lnTo>
                  <a:lnTo>
                    <a:pt x="1363" y="1078"/>
                  </a:lnTo>
                  <a:lnTo>
                    <a:pt x="1362" y="1081"/>
                  </a:lnTo>
                  <a:lnTo>
                    <a:pt x="1360" y="1084"/>
                  </a:lnTo>
                  <a:lnTo>
                    <a:pt x="1358" y="1086"/>
                  </a:lnTo>
                  <a:lnTo>
                    <a:pt x="1357" y="1089"/>
                  </a:lnTo>
                  <a:lnTo>
                    <a:pt x="1354" y="1097"/>
                  </a:lnTo>
                  <a:lnTo>
                    <a:pt x="1350" y="1105"/>
                  </a:lnTo>
                  <a:lnTo>
                    <a:pt x="1337" y="1132"/>
                  </a:lnTo>
                  <a:lnTo>
                    <a:pt x="1322" y="1158"/>
                  </a:lnTo>
                  <a:lnTo>
                    <a:pt x="1306" y="1184"/>
                  </a:lnTo>
                  <a:lnTo>
                    <a:pt x="1290" y="1209"/>
                  </a:lnTo>
                  <a:lnTo>
                    <a:pt x="1293" y="1208"/>
                  </a:lnTo>
                  <a:lnTo>
                    <a:pt x="1266" y="1247"/>
                  </a:lnTo>
                  <a:lnTo>
                    <a:pt x="1237" y="1283"/>
                  </a:lnTo>
                  <a:lnTo>
                    <a:pt x="1206" y="1319"/>
                  </a:lnTo>
                  <a:lnTo>
                    <a:pt x="1173" y="1352"/>
                  </a:lnTo>
                  <a:lnTo>
                    <a:pt x="1138" y="1384"/>
                  </a:lnTo>
                  <a:lnTo>
                    <a:pt x="1102" y="1414"/>
                  </a:lnTo>
                  <a:lnTo>
                    <a:pt x="1064" y="1442"/>
                  </a:lnTo>
                  <a:lnTo>
                    <a:pt x="1024" y="1468"/>
                  </a:lnTo>
                  <a:lnTo>
                    <a:pt x="983" y="1491"/>
                  </a:lnTo>
                  <a:lnTo>
                    <a:pt x="941" y="1513"/>
                  </a:lnTo>
                  <a:lnTo>
                    <a:pt x="898" y="1532"/>
                  </a:lnTo>
                  <a:lnTo>
                    <a:pt x="853" y="1549"/>
                  </a:lnTo>
                  <a:lnTo>
                    <a:pt x="853" y="1547"/>
                  </a:lnTo>
                  <a:lnTo>
                    <a:pt x="862" y="1544"/>
                  </a:lnTo>
                  <a:lnTo>
                    <a:pt x="872" y="1540"/>
                  </a:lnTo>
                  <a:lnTo>
                    <a:pt x="882" y="1535"/>
                  </a:lnTo>
                  <a:lnTo>
                    <a:pt x="892" y="1528"/>
                  </a:lnTo>
                  <a:lnTo>
                    <a:pt x="902" y="1522"/>
                  </a:lnTo>
                  <a:lnTo>
                    <a:pt x="910" y="1515"/>
                  </a:lnTo>
                  <a:lnTo>
                    <a:pt x="916" y="1509"/>
                  </a:lnTo>
                  <a:lnTo>
                    <a:pt x="916" y="1509"/>
                  </a:lnTo>
                  <a:lnTo>
                    <a:pt x="916" y="1509"/>
                  </a:lnTo>
                  <a:lnTo>
                    <a:pt x="915" y="1509"/>
                  </a:lnTo>
                  <a:lnTo>
                    <a:pt x="914" y="1510"/>
                  </a:lnTo>
                  <a:lnTo>
                    <a:pt x="914" y="1510"/>
                  </a:lnTo>
                  <a:lnTo>
                    <a:pt x="916" y="1508"/>
                  </a:lnTo>
                  <a:lnTo>
                    <a:pt x="919" y="1505"/>
                  </a:lnTo>
                  <a:lnTo>
                    <a:pt x="923" y="1501"/>
                  </a:lnTo>
                  <a:lnTo>
                    <a:pt x="929" y="1497"/>
                  </a:lnTo>
                  <a:lnTo>
                    <a:pt x="933" y="1492"/>
                  </a:lnTo>
                  <a:lnTo>
                    <a:pt x="936" y="1487"/>
                  </a:lnTo>
                  <a:lnTo>
                    <a:pt x="938" y="1483"/>
                  </a:lnTo>
                  <a:lnTo>
                    <a:pt x="938" y="1478"/>
                  </a:lnTo>
                  <a:lnTo>
                    <a:pt x="937" y="1477"/>
                  </a:lnTo>
                  <a:lnTo>
                    <a:pt x="935" y="1477"/>
                  </a:lnTo>
                  <a:lnTo>
                    <a:pt x="930" y="1479"/>
                  </a:lnTo>
                  <a:lnTo>
                    <a:pt x="927" y="1480"/>
                  </a:lnTo>
                  <a:lnTo>
                    <a:pt x="902" y="1481"/>
                  </a:lnTo>
                  <a:lnTo>
                    <a:pt x="877" y="1481"/>
                  </a:lnTo>
                  <a:lnTo>
                    <a:pt x="868" y="1481"/>
                  </a:lnTo>
                  <a:lnTo>
                    <a:pt x="862" y="1480"/>
                  </a:lnTo>
                  <a:lnTo>
                    <a:pt x="859" y="1480"/>
                  </a:lnTo>
                  <a:lnTo>
                    <a:pt x="858" y="1479"/>
                  </a:lnTo>
                  <a:lnTo>
                    <a:pt x="859" y="1478"/>
                  </a:lnTo>
                  <a:lnTo>
                    <a:pt x="860" y="1478"/>
                  </a:lnTo>
                  <a:lnTo>
                    <a:pt x="862" y="1477"/>
                  </a:lnTo>
                  <a:lnTo>
                    <a:pt x="865" y="1476"/>
                  </a:lnTo>
                  <a:lnTo>
                    <a:pt x="866" y="1474"/>
                  </a:lnTo>
                  <a:lnTo>
                    <a:pt x="867" y="1472"/>
                  </a:lnTo>
                  <a:lnTo>
                    <a:pt x="866" y="1470"/>
                  </a:lnTo>
                  <a:lnTo>
                    <a:pt x="863" y="1467"/>
                  </a:lnTo>
                  <a:lnTo>
                    <a:pt x="860" y="1465"/>
                  </a:lnTo>
                  <a:lnTo>
                    <a:pt x="855" y="1463"/>
                  </a:lnTo>
                  <a:lnTo>
                    <a:pt x="851" y="1461"/>
                  </a:lnTo>
                  <a:lnTo>
                    <a:pt x="848" y="1458"/>
                  </a:lnTo>
                  <a:lnTo>
                    <a:pt x="848" y="1457"/>
                  </a:lnTo>
                  <a:lnTo>
                    <a:pt x="849" y="1456"/>
                  </a:lnTo>
                  <a:lnTo>
                    <a:pt x="849" y="1455"/>
                  </a:lnTo>
                  <a:lnTo>
                    <a:pt x="843" y="1445"/>
                  </a:lnTo>
                  <a:lnTo>
                    <a:pt x="835" y="1436"/>
                  </a:lnTo>
                  <a:lnTo>
                    <a:pt x="830" y="1433"/>
                  </a:lnTo>
                  <a:lnTo>
                    <a:pt x="825" y="1431"/>
                  </a:lnTo>
                  <a:lnTo>
                    <a:pt x="821" y="1427"/>
                  </a:lnTo>
                  <a:lnTo>
                    <a:pt x="817" y="1422"/>
                  </a:lnTo>
                  <a:lnTo>
                    <a:pt x="815" y="1421"/>
                  </a:lnTo>
                  <a:lnTo>
                    <a:pt x="807" y="1421"/>
                  </a:lnTo>
                  <a:lnTo>
                    <a:pt x="804" y="1420"/>
                  </a:lnTo>
                  <a:lnTo>
                    <a:pt x="804" y="1420"/>
                  </a:lnTo>
                  <a:lnTo>
                    <a:pt x="803" y="1419"/>
                  </a:lnTo>
                  <a:lnTo>
                    <a:pt x="804" y="1418"/>
                  </a:lnTo>
                  <a:lnTo>
                    <a:pt x="804" y="1414"/>
                  </a:lnTo>
                  <a:lnTo>
                    <a:pt x="802" y="1412"/>
                  </a:lnTo>
                  <a:lnTo>
                    <a:pt x="800" y="1411"/>
                  </a:lnTo>
                  <a:lnTo>
                    <a:pt x="797" y="1409"/>
                  </a:lnTo>
                  <a:lnTo>
                    <a:pt x="796" y="1407"/>
                  </a:lnTo>
                  <a:lnTo>
                    <a:pt x="796" y="1404"/>
                  </a:lnTo>
                  <a:lnTo>
                    <a:pt x="798" y="1400"/>
                  </a:lnTo>
                  <a:lnTo>
                    <a:pt x="803" y="1395"/>
                  </a:lnTo>
                  <a:lnTo>
                    <a:pt x="808" y="1391"/>
                  </a:lnTo>
                  <a:lnTo>
                    <a:pt x="812" y="1388"/>
                  </a:lnTo>
                  <a:lnTo>
                    <a:pt x="816" y="1386"/>
                  </a:lnTo>
                  <a:lnTo>
                    <a:pt x="822" y="1384"/>
                  </a:lnTo>
                  <a:lnTo>
                    <a:pt x="823" y="1382"/>
                  </a:lnTo>
                  <a:lnTo>
                    <a:pt x="825" y="1378"/>
                  </a:lnTo>
                  <a:lnTo>
                    <a:pt x="827" y="1373"/>
                  </a:lnTo>
                  <a:lnTo>
                    <a:pt x="828" y="1367"/>
                  </a:lnTo>
                  <a:lnTo>
                    <a:pt x="827" y="1368"/>
                  </a:lnTo>
                  <a:lnTo>
                    <a:pt x="827" y="1369"/>
                  </a:lnTo>
                  <a:lnTo>
                    <a:pt x="826" y="1371"/>
                  </a:lnTo>
                  <a:lnTo>
                    <a:pt x="825" y="1372"/>
                  </a:lnTo>
                  <a:lnTo>
                    <a:pt x="823" y="1372"/>
                  </a:lnTo>
                  <a:lnTo>
                    <a:pt x="820" y="1373"/>
                  </a:lnTo>
                  <a:lnTo>
                    <a:pt x="816" y="1375"/>
                  </a:lnTo>
                  <a:lnTo>
                    <a:pt x="813" y="1376"/>
                  </a:lnTo>
                  <a:lnTo>
                    <a:pt x="810" y="1376"/>
                  </a:lnTo>
                  <a:lnTo>
                    <a:pt x="807" y="1375"/>
                  </a:lnTo>
                  <a:lnTo>
                    <a:pt x="805" y="1372"/>
                  </a:lnTo>
                  <a:lnTo>
                    <a:pt x="805" y="1367"/>
                  </a:lnTo>
                  <a:lnTo>
                    <a:pt x="806" y="1363"/>
                  </a:lnTo>
                  <a:lnTo>
                    <a:pt x="808" y="1359"/>
                  </a:lnTo>
                  <a:lnTo>
                    <a:pt x="811" y="1357"/>
                  </a:lnTo>
                  <a:lnTo>
                    <a:pt x="815" y="1356"/>
                  </a:lnTo>
                  <a:lnTo>
                    <a:pt x="818" y="1354"/>
                  </a:lnTo>
                  <a:lnTo>
                    <a:pt x="821" y="1352"/>
                  </a:lnTo>
                  <a:lnTo>
                    <a:pt x="821" y="1351"/>
                  </a:lnTo>
                  <a:lnTo>
                    <a:pt x="820" y="1351"/>
                  </a:lnTo>
                  <a:lnTo>
                    <a:pt x="819" y="1351"/>
                  </a:lnTo>
                  <a:lnTo>
                    <a:pt x="818" y="1351"/>
                  </a:lnTo>
                  <a:lnTo>
                    <a:pt x="817" y="1350"/>
                  </a:lnTo>
                  <a:lnTo>
                    <a:pt x="817" y="1350"/>
                  </a:lnTo>
                  <a:lnTo>
                    <a:pt x="817" y="1349"/>
                  </a:lnTo>
                  <a:lnTo>
                    <a:pt x="818" y="1347"/>
                  </a:lnTo>
                  <a:lnTo>
                    <a:pt x="821" y="1346"/>
                  </a:lnTo>
                  <a:lnTo>
                    <a:pt x="823" y="1345"/>
                  </a:lnTo>
                  <a:lnTo>
                    <a:pt x="825" y="1343"/>
                  </a:lnTo>
                  <a:lnTo>
                    <a:pt x="826" y="1339"/>
                  </a:lnTo>
                  <a:lnTo>
                    <a:pt x="825" y="1336"/>
                  </a:lnTo>
                  <a:lnTo>
                    <a:pt x="826" y="1332"/>
                  </a:lnTo>
                  <a:lnTo>
                    <a:pt x="829" y="1331"/>
                  </a:lnTo>
                  <a:lnTo>
                    <a:pt x="833" y="1329"/>
                  </a:lnTo>
                  <a:lnTo>
                    <a:pt x="838" y="1327"/>
                  </a:lnTo>
                  <a:lnTo>
                    <a:pt x="846" y="1324"/>
                  </a:lnTo>
                  <a:lnTo>
                    <a:pt x="848" y="1322"/>
                  </a:lnTo>
                  <a:lnTo>
                    <a:pt x="849" y="1321"/>
                  </a:lnTo>
                  <a:lnTo>
                    <a:pt x="849" y="1320"/>
                  </a:lnTo>
                  <a:lnTo>
                    <a:pt x="848" y="1319"/>
                  </a:lnTo>
                  <a:lnTo>
                    <a:pt x="847" y="1319"/>
                  </a:lnTo>
                  <a:lnTo>
                    <a:pt x="846" y="1318"/>
                  </a:lnTo>
                  <a:lnTo>
                    <a:pt x="845" y="1318"/>
                  </a:lnTo>
                  <a:lnTo>
                    <a:pt x="845" y="1318"/>
                  </a:lnTo>
                  <a:lnTo>
                    <a:pt x="853" y="1311"/>
                  </a:lnTo>
                  <a:lnTo>
                    <a:pt x="862" y="1306"/>
                  </a:lnTo>
                  <a:lnTo>
                    <a:pt x="869" y="1299"/>
                  </a:lnTo>
                  <a:lnTo>
                    <a:pt x="870" y="1298"/>
                  </a:lnTo>
                  <a:lnTo>
                    <a:pt x="871" y="1297"/>
                  </a:lnTo>
                  <a:lnTo>
                    <a:pt x="871" y="1294"/>
                  </a:lnTo>
                  <a:lnTo>
                    <a:pt x="871" y="1293"/>
                  </a:lnTo>
                  <a:lnTo>
                    <a:pt x="873" y="1291"/>
                  </a:lnTo>
                  <a:lnTo>
                    <a:pt x="874" y="1290"/>
                  </a:lnTo>
                  <a:lnTo>
                    <a:pt x="878" y="1285"/>
                  </a:lnTo>
                  <a:lnTo>
                    <a:pt x="880" y="1283"/>
                  </a:lnTo>
                  <a:lnTo>
                    <a:pt x="882" y="1281"/>
                  </a:lnTo>
                  <a:lnTo>
                    <a:pt x="883" y="1278"/>
                  </a:lnTo>
                  <a:lnTo>
                    <a:pt x="883" y="1277"/>
                  </a:lnTo>
                  <a:lnTo>
                    <a:pt x="882" y="1277"/>
                  </a:lnTo>
                  <a:lnTo>
                    <a:pt x="880" y="1278"/>
                  </a:lnTo>
                  <a:lnTo>
                    <a:pt x="879" y="1278"/>
                  </a:lnTo>
                  <a:lnTo>
                    <a:pt x="878" y="1279"/>
                  </a:lnTo>
                  <a:lnTo>
                    <a:pt x="877" y="1279"/>
                  </a:lnTo>
                  <a:lnTo>
                    <a:pt x="877" y="1278"/>
                  </a:lnTo>
                  <a:lnTo>
                    <a:pt x="875" y="1271"/>
                  </a:lnTo>
                  <a:lnTo>
                    <a:pt x="876" y="1264"/>
                  </a:lnTo>
                  <a:lnTo>
                    <a:pt x="875" y="1257"/>
                  </a:lnTo>
                  <a:lnTo>
                    <a:pt x="874" y="1249"/>
                  </a:lnTo>
                  <a:lnTo>
                    <a:pt x="873" y="1240"/>
                  </a:lnTo>
                  <a:lnTo>
                    <a:pt x="870" y="1232"/>
                  </a:lnTo>
                  <a:lnTo>
                    <a:pt x="868" y="1229"/>
                  </a:lnTo>
                  <a:lnTo>
                    <a:pt x="865" y="1227"/>
                  </a:lnTo>
                  <a:lnTo>
                    <a:pt x="862" y="1225"/>
                  </a:lnTo>
                  <a:lnTo>
                    <a:pt x="860" y="1221"/>
                  </a:lnTo>
                  <a:lnTo>
                    <a:pt x="860" y="1220"/>
                  </a:lnTo>
                  <a:lnTo>
                    <a:pt x="858" y="1220"/>
                  </a:lnTo>
                  <a:lnTo>
                    <a:pt x="858" y="1220"/>
                  </a:lnTo>
                  <a:lnTo>
                    <a:pt x="859" y="1219"/>
                  </a:lnTo>
                  <a:lnTo>
                    <a:pt x="859" y="1218"/>
                  </a:lnTo>
                  <a:lnTo>
                    <a:pt x="859" y="1217"/>
                  </a:lnTo>
                  <a:lnTo>
                    <a:pt x="859" y="1216"/>
                  </a:lnTo>
                  <a:lnTo>
                    <a:pt x="858" y="1215"/>
                  </a:lnTo>
                  <a:lnTo>
                    <a:pt x="858" y="1215"/>
                  </a:lnTo>
                  <a:lnTo>
                    <a:pt x="858" y="1215"/>
                  </a:lnTo>
                  <a:lnTo>
                    <a:pt x="858" y="1214"/>
                  </a:lnTo>
                  <a:lnTo>
                    <a:pt x="858" y="1214"/>
                  </a:lnTo>
                  <a:lnTo>
                    <a:pt x="859" y="1213"/>
                  </a:lnTo>
                  <a:lnTo>
                    <a:pt x="859" y="1213"/>
                  </a:lnTo>
                  <a:lnTo>
                    <a:pt x="855" y="1211"/>
                  </a:lnTo>
                  <a:lnTo>
                    <a:pt x="852" y="1210"/>
                  </a:lnTo>
                  <a:lnTo>
                    <a:pt x="849" y="1209"/>
                  </a:lnTo>
                  <a:lnTo>
                    <a:pt x="844" y="1210"/>
                  </a:lnTo>
                  <a:lnTo>
                    <a:pt x="839" y="1212"/>
                  </a:lnTo>
                  <a:lnTo>
                    <a:pt x="834" y="1216"/>
                  </a:lnTo>
                  <a:lnTo>
                    <a:pt x="829" y="1220"/>
                  </a:lnTo>
                  <a:lnTo>
                    <a:pt x="825" y="1224"/>
                  </a:lnTo>
                  <a:lnTo>
                    <a:pt x="823" y="1226"/>
                  </a:lnTo>
                  <a:lnTo>
                    <a:pt x="822" y="1230"/>
                  </a:lnTo>
                  <a:lnTo>
                    <a:pt x="823" y="1234"/>
                  </a:lnTo>
                  <a:lnTo>
                    <a:pt x="824" y="1238"/>
                  </a:lnTo>
                  <a:lnTo>
                    <a:pt x="823" y="1241"/>
                  </a:lnTo>
                  <a:lnTo>
                    <a:pt x="821" y="1243"/>
                  </a:lnTo>
                  <a:lnTo>
                    <a:pt x="817" y="1244"/>
                  </a:lnTo>
                  <a:lnTo>
                    <a:pt x="814" y="1243"/>
                  </a:lnTo>
                  <a:lnTo>
                    <a:pt x="813" y="1241"/>
                  </a:lnTo>
                  <a:lnTo>
                    <a:pt x="813" y="1239"/>
                  </a:lnTo>
                  <a:lnTo>
                    <a:pt x="814" y="1237"/>
                  </a:lnTo>
                  <a:lnTo>
                    <a:pt x="813" y="1235"/>
                  </a:lnTo>
                  <a:lnTo>
                    <a:pt x="812" y="1233"/>
                  </a:lnTo>
                  <a:lnTo>
                    <a:pt x="810" y="1233"/>
                  </a:lnTo>
                  <a:lnTo>
                    <a:pt x="807" y="1235"/>
                  </a:lnTo>
                  <a:lnTo>
                    <a:pt x="805" y="1237"/>
                  </a:lnTo>
                  <a:lnTo>
                    <a:pt x="803" y="1238"/>
                  </a:lnTo>
                  <a:lnTo>
                    <a:pt x="800" y="1236"/>
                  </a:lnTo>
                  <a:lnTo>
                    <a:pt x="797" y="1234"/>
                  </a:lnTo>
                  <a:lnTo>
                    <a:pt x="794" y="1231"/>
                  </a:lnTo>
                  <a:lnTo>
                    <a:pt x="791" y="1230"/>
                  </a:lnTo>
                  <a:lnTo>
                    <a:pt x="787" y="1231"/>
                  </a:lnTo>
                  <a:lnTo>
                    <a:pt x="784" y="1234"/>
                  </a:lnTo>
                  <a:lnTo>
                    <a:pt x="780" y="1236"/>
                  </a:lnTo>
                  <a:lnTo>
                    <a:pt x="777" y="1237"/>
                  </a:lnTo>
                  <a:lnTo>
                    <a:pt x="775" y="1235"/>
                  </a:lnTo>
                  <a:lnTo>
                    <a:pt x="774" y="1233"/>
                  </a:lnTo>
                  <a:lnTo>
                    <a:pt x="774" y="1230"/>
                  </a:lnTo>
                  <a:lnTo>
                    <a:pt x="772" y="1228"/>
                  </a:lnTo>
                  <a:lnTo>
                    <a:pt x="769" y="1227"/>
                  </a:lnTo>
                  <a:lnTo>
                    <a:pt x="767" y="1228"/>
                  </a:lnTo>
                  <a:lnTo>
                    <a:pt x="764" y="1229"/>
                  </a:lnTo>
                  <a:lnTo>
                    <a:pt x="762" y="1229"/>
                  </a:lnTo>
                  <a:lnTo>
                    <a:pt x="761" y="1230"/>
                  </a:lnTo>
                  <a:lnTo>
                    <a:pt x="761" y="1228"/>
                  </a:lnTo>
                  <a:lnTo>
                    <a:pt x="762" y="1227"/>
                  </a:lnTo>
                  <a:lnTo>
                    <a:pt x="764" y="1224"/>
                  </a:lnTo>
                  <a:lnTo>
                    <a:pt x="763" y="1223"/>
                  </a:lnTo>
                  <a:lnTo>
                    <a:pt x="760" y="1219"/>
                  </a:lnTo>
                  <a:lnTo>
                    <a:pt x="758" y="1216"/>
                  </a:lnTo>
                  <a:lnTo>
                    <a:pt x="756" y="1215"/>
                  </a:lnTo>
                  <a:lnTo>
                    <a:pt x="754" y="1216"/>
                  </a:lnTo>
                  <a:lnTo>
                    <a:pt x="753" y="1217"/>
                  </a:lnTo>
                  <a:lnTo>
                    <a:pt x="750" y="1219"/>
                  </a:lnTo>
                  <a:lnTo>
                    <a:pt x="748" y="1218"/>
                  </a:lnTo>
                  <a:lnTo>
                    <a:pt x="745" y="1216"/>
                  </a:lnTo>
                  <a:lnTo>
                    <a:pt x="744" y="1216"/>
                  </a:lnTo>
                  <a:lnTo>
                    <a:pt x="744" y="1215"/>
                  </a:lnTo>
                  <a:lnTo>
                    <a:pt x="744" y="1213"/>
                  </a:lnTo>
                  <a:lnTo>
                    <a:pt x="743" y="1212"/>
                  </a:lnTo>
                  <a:lnTo>
                    <a:pt x="743" y="1211"/>
                  </a:lnTo>
                  <a:lnTo>
                    <a:pt x="743" y="1210"/>
                  </a:lnTo>
                  <a:lnTo>
                    <a:pt x="739" y="1209"/>
                  </a:lnTo>
                  <a:lnTo>
                    <a:pt x="735" y="1208"/>
                  </a:lnTo>
                  <a:lnTo>
                    <a:pt x="732" y="1206"/>
                  </a:lnTo>
                  <a:lnTo>
                    <a:pt x="729" y="1202"/>
                  </a:lnTo>
                  <a:lnTo>
                    <a:pt x="726" y="1198"/>
                  </a:lnTo>
                  <a:lnTo>
                    <a:pt x="724" y="1194"/>
                  </a:lnTo>
                  <a:lnTo>
                    <a:pt x="720" y="1191"/>
                  </a:lnTo>
                  <a:lnTo>
                    <a:pt x="717" y="1188"/>
                  </a:lnTo>
                  <a:lnTo>
                    <a:pt x="712" y="1186"/>
                  </a:lnTo>
                  <a:lnTo>
                    <a:pt x="708" y="1184"/>
                  </a:lnTo>
                  <a:lnTo>
                    <a:pt x="707" y="1183"/>
                  </a:lnTo>
                  <a:lnTo>
                    <a:pt x="705" y="1180"/>
                  </a:lnTo>
                  <a:lnTo>
                    <a:pt x="704" y="1179"/>
                  </a:lnTo>
                  <a:lnTo>
                    <a:pt x="703" y="1177"/>
                  </a:lnTo>
                  <a:lnTo>
                    <a:pt x="695" y="1173"/>
                  </a:lnTo>
                  <a:lnTo>
                    <a:pt x="691" y="1172"/>
                  </a:lnTo>
                  <a:lnTo>
                    <a:pt x="687" y="1169"/>
                  </a:lnTo>
                  <a:lnTo>
                    <a:pt x="685" y="1167"/>
                  </a:lnTo>
                  <a:lnTo>
                    <a:pt x="685" y="1166"/>
                  </a:lnTo>
                  <a:lnTo>
                    <a:pt x="686" y="1166"/>
                  </a:lnTo>
                  <a:lnTo>
                    <a:pt x="692" y="1166"/>
                  </a:lnTo>
                  <a:lnTo>
                    <a:pt x="692" y="1165"/>
                  </a:lnTo>
                  <a:lnTo>
                    <a:pt x="690" y="1161"/>
                  </a:lnTo>
                  <a:lnTo>
                    <a:pt x="686" y="1159"/>
                  </a:lnTo>
                  <a:lnTo>
                    <a:pt x="682" y="1158"/>
                  </a:lnTo>
                  <a:lnTo>
                    <a:pt x="681" y="1158"/>
                  </a:lnTo>
                  <a:lnTo>
                    <a:pt x="681" y="1163"/>
                  </a:lnTo>
                  <a:lnTo>
                    <a:pt x="681" y="1163"/>
                  </a:lnTo>
                  <a:lnTo>
                    <a:pt x="675" y="1162"/>
                  </a:lnTo>
                  <a:lnTo>
                    <a:pt x="666" y="1160"/>
                  </a:lnTo>
                  <a:lnTo>
                    <a:pt x="656" y="1158"/>
                  </a:lnTo>
                  <a:lnTo>
                    <a:pt x="645" y="1156"/>
                  </a:lnTo>
                  <a:lnTo>
                    <a:pt x="633" y="1154"/>
                  </a:lnTo>
                  <a:lnTo>
                    <a:pt x="622" y="1151"/>
                  </a:lnTo>
                  <a:lnTo>
                    <a:pt x="611" y="1148"/>
                  </a:lnTo>
                  <a:lnTo>
                    <a:pt x="603" y="1145"/>
                  </a:lnTo>
                  <a:lnTo>
                    <a:pt x="596" y="1142"/>
                  </a:lnTo>
                  <a:lnTo>
                    <a:pt x="592" y="1139"/>
                  </a:lnTo>
                  <a:lnTo>
                    <a:pt x="589" y="1136"/>
                  </a:lnTo>
                  <a:lnTo>
                    <a:pt x="586" y="1131"/>
                  </a:lnTo>
                  <a:lnTo>
                    <a:pt x="583" y="1130"/>
                  </a:lnTo>
                  <a:lnTo>
                    <a:pt x="582" y="1130"/>
                  </a:lnTo>
                  <a:lnTo>
                    <a:pt x="581" y="1130"/>
                  </a:lnTo>
                  <a:lnTo>
                    <a:pt x="578" y="1128"/>
                  </a:lnTo>
                  <a:lnTo>
                    <a:pt x="577" y="1126"/>
                  </a:lnTo>
                  <a:lnTo>
                    <a:pt x="578" y="1126"/>
                  </a:lnTo>
                  <a:lnTo>
                    <a:pt x="578" y="1126"/>
                  </a:lnTo>
                  <a:lnTo>
                    <a:pt x="577" y="1125"/>
                  </a:lnTo>
                  <a:lnTo>
                    <a:pt x="574" y="1123"/>
                  </a:lnTo>
                  <a:lnTo>
                    <a:pt x="570" y="1120"/>
                  </a:lnTo>
                  <a:lnTo>
                    <a:pt x="566" y="1118"/>
                  </a:lnTo>
                  <a:lnTo>
                    <a:pt x="564" y="1117"/>
                  </a:lnTo>
                  <a:lnTo>
                    <a:pt x="563" y="1116"/>
                  </a:lnTo>
                  <a:lnTo>
                    <a:pt x="562" y="1117"/>
                  </a:lnTo>
                  <a:lnTo>
                    <a:pt x="562" y="1117"/>
                  </a:lnTo>
                  <a:lnTo>
                    <a:pt x="560" y="1117"/>
                  </a:lnTo>
                  <a:lnTo>
                    <a:pt x="558" y="1117"/>
                  </a:lnTo>
                  <a:lnTo>
                    <a:pt x="553" y="1115"/>
                  </a:lnTo>
                  <a:lnTo>
                    <a:pt x="547" y="1113"/>
                  </a:lnTo>
                  <a:lnTo>
                    <a:pt x="546" y="1112"/>
                  </a:lnTo>
                  <a:lnTo>
                    <a:pt x="546" y="1111"/>
                  </a:lnTo>
                  <a:lnTo>
                    <a:pt x="546" y="1110"/>
                  </a:lnTo>
                  <a:lnTo>
                    <a:pt x="546" y="1109"/>
                  </a:lnTo>
                  <a:lnTo>
                    <a:pt x="545" y="1109"/>
                  </a:lnTo>
                  <a:lnTo>
                    <a:pt x="545" y="1109"/>
                  </a:lnTo>
                  <a:lnTo>
                    <a:pt x="541" y="1110"/>
                  </a:lnTo>
                  <a:lnTo>
                    <a:pt x="539" y="1112"/>
                  </a:lnTo>
                  <a:lnTo>
                    <a:pt x="536" y="1115"/>
                  </a:lnTo>
                  <a:lnTo>
                    <a:pt x="534" y="1116"/>
                  </a:lnTo>
                  <a:lnTo>
                    <a:pt x="533" y="1117"/>
                  </a:lnTo>
                  <a:lnTo>
                    <a:pt x="530" y="1118"/>
                  </a:lnTo>
                  <a:lnTo>
                    <a:pt x="517" y="1121"/>
                  </a:lnTo>
                  <a:lnTo>
                    <a:pt x="514" y="1122"/>
                  </a:lnTo>
                  <a:lnTo>
                    <a:pt x="513" y="1122"/>
                  </a:lnTo>
                  <a:lnTo>
                    <a:pt x="508" y="1120"/>
                  </a:lnTo>
                  <a:lnTo>
                    <a:pt x="504" y="1118"/>
                  </a:lnTo>
                  <a:lnTo>
                    <a:pt x="499" y="1117"/>
                  </a:lnTo>
                  <a:lnTo>
                    <a:pt x="493" y="1116"/>
                  </a:lnTo>
                  <a:lnTo>
                    <a:pt x="488" y="1115"/>
                  </a:lnTo>
                  <a:lnTo>
                    <a:pt x="486" y="1115"/>
                  </a:lnTo>
                  <a:lnTo>
                    <a:pt x="484" y="1113"/>
                  </a:lnTo>
                  <a:lnTo>
                    <a:pt x="482" y="1112"/>
                  </a:lnTo>
                  <a:lnTo>
                    <a:pt x="481" y="1111"/>
                  </a:lnTo>
                  <a:lnTo>
                    <a:pt x="478" y="1110"/>
                  </a:lnTo>
                  <a:lnTo>
                    <a:pt x="476" y="1109"/>
                  </a:lnTo>
                  <a:lnTo>
                    <a:pt x="473" y="1109"/>
                  </a:lnTo>
                  <a:lnTo>
                    <a:pt x="472" y="1108"/>
                  </a:lnTo>
                  <a:lnTo>
                    <a:pt x="470" y="1105"/>
                  </a:lnTo>
                  <a:lnTo>
                    <a:pt x="469" y="1104"/>
                  </a:lnTo>
                  <a:lnTo>
                    <a:pt x="468" y="1104"/>
                  </a:lnTo>
                  <a:lnTo>
                    <a:pt x="462" y="1102"/>
                  </a:lnTo>
                  <a:lnTo>
                    <a:pt x="456" y="1101"/>
                  </a:lnTo>
                  <a:lnTo>
                    <a:pt x="450" y="1100"/>
                  </a:lnTo>
                  <a:lnTo>
                    <a:pt x="449" y="1099"/>
                  </a:lnTo>
                  <a:lnTo>
                    <a:pt x="449" y="1098"/>
                  </a:lnTo>
                  <a:lnTo>
                    <a:pt x="447" y="1097"/>
                  </a:lnTo>
                  <a:lnTo>
                    <a:pt x="439" y="1094"/>
                  </a:lnTo>
                  <a:lnTo>
                    <a:pt x="432" y="1090"/>
                  </a:lnTo>
                  <a:lnTo>
                    <a:pt x="424" y="1087"/>
                  </a:lnTo>
                  <a:lnTo>
                    <a:pt x="424" y="1087"/>
                  </a:lnTo>
                  <a:lnTo>
                    <a:pt x="424" y="1086"/>
                  </a:lnTo>
                  <a:lnTo>
                    <a:pt x="413" y="1076"/>
                  </a:lnTo>
                  <a:lnTo>
                    <a:pt x="408" y="1073"/>
                  </a:lnTo>
                  <a:lnTo>
                    <a:pt x="403" y="1071"/>
                  </a:lnTo>
                  <a:lnTo>
                    <a:pt x="398" y="1071"/>
                  </a:lnTo>
                  <a:lnTo>
                    <a:pt x="393" y="1070"/>
                  </a:lnTo>
                  <a:lnTo>
                    <a:pt x="387" y="1068"/>
                  </a:lnTo>
                  <a:lnTo>
                    <a:pt x="383" y="1066"/>
                  </a:lnTo>
                  <a:lnTo>
                    <a:pt x="380" y="1064"/>
                  </a:lnTo>
                  <a:lnTo>
                    <a:pt x="379" y="1063"/>
                  </a:lnTo>
                  <a:lnTo>
                    <a:pt x="379" y="1062"/>
                  </a:lnTo>
                  <a:lnTo>
                    <a:pt x="378" y="1061"/>
                  </a:lnTo>
                  <a:lnTo>
                    <a:pt x="377" y="1059"/>
                  </a:lnTo>
                  <a:lnTo>
                    <a:pt x="374" y="1056"/>
                  </a:lnTo>
                  <a:lnTo>
                    <a:pt x="370" y="1051"/>
                  </a:lnTo>
                  <a:lnTo>
                    <a:pt x="368" y="1050"/>
                  </a:lnTo>
                  <a:lnTo>
                    <a:pt x="364" y="1049"/>
                  </a:lnTo>
                  <a:lnTo>
                    <a:pt x="357" y="1045"/>
                  </a:lnTo>
                  <a:lnTo>
                    <a:pt x="351" y="1041"/>
                  </a:lnTo>
                  <a:lnTo>
                    <a:pt x="350" y="1040"/>
                  </a:lnTo>
                  <a:lnTo>
                    <a:pt x="348" y="1036"/>
                  </a:lnTo>
                  <a:lnTo>
                    <a:pt x="346" y="1033"/>
                  </a:lnTo>
                  <a:lnTo>
                    <a:pt x="343" y="1029"/>
                  </a:lnTo>
                  <a:lnTo>
                    <a:pt x="341" y="1025"/>
                  </a:lnTo>
                  <a:lnTo>
                    <a:pt x="339" y="1021"/>
                  </a:lnTo>
                  <a:lnTo>
                    <a:pt x="339" y="1019"/>
                  </a:lnTo>
                  <a:lnTo>
                    <a:pt x="341" y="1018"/>
                  </a:lnTo>
                  <a:lnTo>
                    <a:pt x="346" y="1018"/>
                  </a:lnTo>
                  <a:lnTo>
                    <a:pt x="348" y="1017"/>
                  </a:lnTo>
                  <a:lnTo>
                    <a:pt x="348" y="1016"/>
                  </a:lnTo>
                  <a:lnTo>
                    <a:pt x="345" y="1014"/>
                  </a:lnTo>
                  <a:lnTo>
                    <a:pt x="343" y="1014"/>
                  </a:lnTo>
                  <a:lnTo>
                    <a:pt x="342" y="1013"/>
                  </a:lnTo>
                  <a:lnTo>
                    <a:pt x="342" y="1012"/>
                  </a:lnTo>
                  <a:lnTo>
                    <a:pt x="344" y="1009"/>
                  </a:lnTo>
                  <a:lnTo>
                    <a:pt x="346" y="1006"/>
                  </a:lnTo>
                  <a:lnTo>
                    <a:pt x="349" y="1003"/>
                  </a:lnTo>
                  <a:lnTo>
                    <a:pt x="350" y="1000"/>
                  </a:lnTo>
                  <a:lnTo>
                    <a:pt x="349" y="997"/>
                  </a:lnTo>
                  <a:lnTo>
                    <a:pt x="344" y="992"/>
                  </a:lnTo>
                  <a:lnTo>
                    <a:pt x="341" y="989"/>
                  </a:lnTo>
                  <a:lnTo>
                    <a:pt x="341" y="984"/>
                  </a:lnTo>
                  <a:lnTo>
                    <a:pt x="341" y="978"/>
                  </a:lnTo>
                  <a:lnTo>
                    <a:pt x="339" y="974"/>
                  </a:lnTo>
                  <a:lnTo>
                    <a:pt x="336" y="970"/>
                  </a:lnTo>
                  <a:lnTo>
                    <a:pt x="332" y="967"/>
                  </a:lnTo>
                  <a:lnTo>
                    <a:pt x="329" y="963"/>
                  </a:lnTo>
                  <a:lnTo>
                    <a:pt x="328" y="962"/>
                  </a:lnTo>
                  <a:lnTo>
                    <a:pt x="328" y="961"/>
                  </a:lnTo>
                  <a:lnTo>
                    <a:pt x="328" y="960"/>
                  </a:lnTo>
                  <a:lnTo>
                    <a:pt x="327" y="959"/>
                  </a:lnTo>
                  <a:lnTo>
                    <a:pt x="324" y="954"/>
                  </a:lnTo>
                  <a:lnTo>
                    <a:pt x="321" y="949"/>
                  </a:lnTo>
                  <a:lnTo>
                    <a:pt x="318" y="945"/>
                  </a:lnTo>
                  <a:lnTo>
                    <a:pt x="313" y="942"/>
                  </a:lnTo>
                  <a:lnTo>
                    <a:pt x="309" y="938"/>
                  </a:lnTo>
                  <a:lnTo>
                    <a:pt x="306" y="934"/>
                  </a:lnTo>
                  <a:lnTo>
                    <a:pt x="306" y="934"/>
                  </a:lnTo>
                  <a:lnTo>
                    <a:pt x="308" y="934"/>
                  </a:lnTo>
                  <a:lnTo>
                    <a:pt x="308" y="934"/>
                  </a:lnTo>
                  <a:lnTo>
                    <a:pt x="309" y="934"/>
                  </a:lnTo>
                  <a:lnTo>
                    <a:pt x="310" y="935"/>
                  </a:lnTo>
                  <a:lnTo>
                    <a:pt x="311" y="935"/>
                  </a:lnTo>
                  <a:lnTo>
                    <a:pt x="311" y="934"/>
                  </a:lnTo>
                  <a:lnTo>
                    <a:pt x="307" y="930"/>
                  </a:lnTo>
                  <a:lnTo>
                    <a:pt x="302" y="925"/>
                  </a:lnTo>
                  <a:lnTo>
                    <a:pt x="298" y="920"/>
                  </a:lnTo>
                  <a:lnTo>
                    <a:pt x="299" y="920"/>
                  </a:lnTo>
                  <a:lnTo>
                    <a:pt x="302" y="922"/>
                  </a:lnTo>
                  <a:lnTo>
                    <a:pt x="303" y="922"/>
                  </a:lnTo>
                  <a:lnTo>
                    <a:pt x="285" y="909"/>
                  </a:lnTo>
                  <a:lnTo>
                    <a:pt x="281" y="907"/>
                  </a:lnTo>
                  <a:lnTo>
                    <a:pt x="280" y="907"/>
                  </a:lnTo>
                  <a:lnTo>
                    <a:pt x="278" y="902"/>
                  </a:lnTo>
                  <a:lnTo>
                    <a:pt x="278" y="899"/>
                  </a:lnTo>
                  <a:lnTo>
                    <a:pt x="278" y="897"/>
                  </a:lnTo>
                  <a:lnTo>
                    <a:pt x="278" y="897"/>
                  </a:lnTo>
                  <a:lnTo>
                    <a:pt x="280" y="898"/>
                  </a:lnTo>
                  <a:lnTo>
                    <a:pt x="283" y="900"/>
                  </a:lnTo>
                  <a:lnTo>
                    <a:pt x="284" y="901"/>
                  </a:lnTo>
                  <a:lnTo>
                    <a:pt x="285" y="900"/>
                  </a:lnTo>
                  <a:lnTo>
                    <a:pt x="287" y="898"/>
                  </a:lnTo>
                  <a:lnTo>
                    <a:pt x="287" y="895"/>
                  </a:lnTo>
                  <a:lnTo>
                    <a:pt x="287" y="893"/>
                  </a:lnTo>
                  <a:lnTo>
                    <a:pt x="284" y="891"/>
                  </a:lnTo>
                  <a:lnTo>
                    <a:pt x="277" y="880"/>
                  </a:lnTo>
                  <a:lnTo>
                    <a:pt x="275" y="877"/>
                  </a:lnTo>
                  <a:lnTo>
                    <a:pt x="274" y="876"/>
                  </a:lnTo>
                  <a:lnTo>
                    <a:pt x="271" y="874"/>
                  </a:lnTo>
                  <a:lnTo>
                    <a:pt x="266" y="872"/>
                  </a:lnTo>
                  <a:lnTo>
                    <a:pt x="264" y="870"/>
                  </a:lnTo>
                  <a:lnTo>
                    <a:pt x="264" y="867"/>
                  </a:lnTo>
                  <a:lnTo>
                    <a:pt x="266" y="861"/>
                  </a:lnTo>
                  <a:lnTo>
                    <a:pt x="266" y="858"/>
                  </a:lnTo>
                  <a:lnTo>
                    <a:pt x="264" y="857"/>
                  </a:lnTo>
                  <a:lnTo>
                    <a:pt x="259" y="856"/>
                  </a:lnTo>
                  <a:lnTo>
                    <a:pt x="256" y="855"/>
                  </a:lnTo>
                  <a:lnTo>
                    <a:pt x="254" y="852"/>
                  </a:lnTo>
                  <a:lnTo>
                    <a:pt x="253" y="849"/>
                  </a:lnTo>
                  <a:lnTo>
                    <a:pt x="252" y="846"/>
                  </a:lnTo>
                  <a:lnTo>
                    <a:pt x="251" y="845"/>
                  </a:lnTo>
                  <a:lnTo>
                    <a:pt x="250" y="844"/>
                  </a:lnTo>
                  <a:lnTo>
                    <a:pt x="249" y="844"/>
                  </a:lnTo>
                  <a:lnTo>
                    <a:pt x="248" y="843"/>
                  </a:lnTo>
                  <a:lnTo>
                    <a:pt x="247" y="843"/>
                  </a:lnTo>
                  <a:lnTo>
                    <a:pt x="242" y="835"/>
                  </a:lnTo>
                  <a:lnTo>
                    <a:pt x="238" y="824"/>
                  </a:lnTo>
                  <a:lnTo>
                    <a:pt x="235" y="813"/>
                  </a:lnTo>
                  <a:lnTo>
                    <a:pt x="232" y="803"/>
                  </a:lnTo>
                  <a:lnTo>
                    <a:pt x="231" y="793"/>
                  </a:lnTo>
                  <a:lnTo>
                    <a:pt x="232" y="789"/>
                  </a:lnTo>
                  <a:lnTo>
                    <a:pt x="233" y="786"/>
                  </a:lnTo>
                  <a:lnTo>
                    <a:pt x="233" y="783"/>
                  </a:lnTo>
                  <a:lnTo>
                    <a:pt x="232" y="782"/>
                  </a:lnTo>
                  <a:lnTo>
                    <a:pt x="231" y="781"/>
                  </a:lnTo>
                  <a:lnTo>
                    <a:pt x="230" y="781"/>
                  </a:lnTo>
                  <a:lnTo>
                    <a:pt x="227" y="780"/>
                  </a:lnTo>
                  <a:lnTo>
                    <a:pt x="225" y="779"/>
                  </a:lnTo>
                  <a:lnTo>
                    <a:pt x="224" y="778"/>
                  </a:lnTo>
                  <a:lnTo>
                    <a:pt x="223" y="776"/>
                  </a:lnTo>
                  <a:lnTo>
                    <a:pt x="222" y="775"/>
                  </a:lnTo>
                  <a:lnTo>
                    <a:pt x="221" y="772"/>
                  </a:lnTo>
                  <a:lnTo>
                    <a:pt x="220" y="771"/>
                  </a:lnTo>
                  <a:lnTo>
                    <a:pt x="220" y="771"/>
                  </a:lnTo>
                  <a:lnTo>
                    <a:pt x="220" y="772"/>
                  </a:lnTo>
                  <a:lnTo>
                    <a:pt x="219" y="773"/>
                  </a:lnTo>
                  <a:lnTo>
                    <a:pt x="219" y="774"/>
                  </a:lnTo>
                  <a:lnTo>
                    <a:pt x="219" y="774"/>
                  </a:lnTo>
                  <a:lnTo>
                    <a:pt x="215" y="771"/>
                  </a:lnTo>
                  <a:lnTo>
                    <a:pt x="208" y="764"/>
                  </a:lnTo>
                  <a:lnTo>
                    <a:pt x="205" y="761"/>
                  </a:lnTo>
                  <a:lnTo>
                    <a:pt x="204" y="761"/>
                  </a:lnTo>
                  <a:lnTo>
                    <a:pt x="204" y="762"/>
                  </a:lnTo>
                  <a:lnTo>
                    <a:pt x="205" y="763"/>
                  </a:lnTo>
                  <a:lnTo>
                    <a:pt x="205" y="764"/>
                  </a:lnTo>
                  <a:lnTo>
                    <a:pt x="206" y="764"/>
                  </a:lnTo>
                  <a:lnTo>
                    <a:pt x="207" y="767"/>
                  </a:lnTo>
                  <a:lnTo>
                    <a:pt x="207" y="768"/>
                  </a:lnTo>
                  <a:lnTo>
                    <a:pt x="204" y="778"/>
                  </a:lnTo>
                  <a:lnTo>
                    <a:pt x="204" y="779"/>
                  </a:lnTo>
                  <a:lnTo>
                    <a:pt x="205" y="780"/>
                  </a:lnTo>
                  <a:lnTo>
                    <a:pt x="205" y="781"/>
                  </a:lnTo>
                  <a:lnTo>
                    <a:pt x="206" y="783"/>
                  </a:lnTo>
                  <a:lnTo>
                    <a:pt x="207" y="791"/>
                  </a:lnTo>
                  <a:lnTo>
                    <a:pt x="207" y="799"/>
                  </a:lnTo>
                  <a:lnTo>
                    <a:pt x="208" y="807"/>
                  </a:lnTo>
                  <a:lnTo>
                    <a:pt x="210" y="811"/>
                  </a:lnTo>
                  <a:lnTo>
                    <a:pt x="217" y="818"/>
                  </a:lnTo>
                  <a:lnTo>
                    <a:pt x="218" y="823"/>
                  </a:lnTo>
                  <a:lnTo>
                    <a:pt x="219" y="828"/>
                  </a:lnTo>
                  <a:lnTo>
                    <a:pt x="222" y="833"/>
                  </a:lnTo>
                  <a:lnTo>
                    <a:pt x="225" y="838"/>
                  </a:lnTo>
                  <a:lnTo>
                    <a:pt x="227" y="842"/>
                  </a:lnTo>
                  <a:lnTo>
                    <a:pt x="228" y="847"/>
                  </a:lnTo>
                  <a:lnTo>
                    <a:pt x="228" y="850"/>
                  </a:lnTo>
                  <a:lnTo>
                    <a:pt x="230" y="854"/>
                  </a:lnTo>
                  <a:lnTo>
                    <a:pt x="230" y="855"/>
                  </a:lnTo>
                  <a:lnTo>
                    <a:pt x="231" y="856"/>
                  </a:lnTo>
                  <a:lnTo>
                    <a:pt x="232" y="857"/>
                  </a:lnTo>
                  <a:lnTo>
                    <a:pt x="234" y="859"/>
                  </a:lnTo>
                  <a:lnTo>
                    <a:pt x="235" y="861"/>
                  </a:lnTo>
                  <a:lnTo>
                    <a:pt x="235" y="863"/>
                  </a:lnTo>
                  <a:lnTo>
                    <a:pt x="235" y="864"/>
                  </a:lnTo>
                  <a:lnTo>
                    <a:pt x="236" y="866"/>
                  </a:lnTo>
                  <a:lnTo>
                    <a:pt x="238" y="870"/>
                  </a:lnTo>
                  <a:lnTo>
                    <a:pt x="245" y="878"/>
                  </a:lnTo>
                  <a:lnTo>
                    <a:pt x="247" y="882"/>
                  </a:lnTo>
                  <a:lnTo>
                    <a:pt x="248" y="889"/>
                  </a:lnTo>
                  <a:lnTo>
                    <a:pt x="249" y="895"/>
                  </a:lnTo>
                  <a:lnTo>
                    <a:pt x="250" y="902"/>
                  </a:lnTo>
                  <a:lnTo>
                    <a:pt x="251" y="907"/>
                  </a:lnTo>
                  <a:lnTo>
                    <a:pt x="254" y="911"/>
                  </a:lnTo>
                  <a:lnTo>
                    <a:pt x="256" y="917"/>
                  </a:lnTo>
                  <a:lnTo>
                    <a:pt x="257" y="921"/>
                  </a:lnTo>
                  <a:lnTo>
                    <a:pt x="257" y="925"/>
                  </a:lnTo>
                  <a:lnTo>
                    <a:pt x="259" y="930"/>
                  </a:lnTo>
                  <a:lnTo>
                    <a:pt x="261" y="933"/>
                  </a:lnTo>
                  <a:lnTo>
                    <a:pt x="262" y="934"/>
                  </a:lnTo>
                  <a:lnTo>
                    <a:pt x="267" y="935"/>
                  </a:lnTo>
                  <a:lnTo>
                    <a:pt x="270" y="936"/>
                  </a:lnTo>
                  <a:lnTo>
                    <a:pt x="272" y="939"/>
                  </a:lnTo>
                  <a:lnTo>
                    <a:pt x="274" y="943"/>
                  </a:lnTo>
                  <a:lnTo>
                    <a:pt x="275" y="947"/>
                  </a:lnTo>
                  <a:lnTo>
                    <a:pt x="275" y="951"/>
                  </a:lnTo>
                  <a:lnTo>
                    <a:pt x="275" y="954"/>
                  </a:lnTo>
                  <a:lnTo>
                    <a:pt x="273" y="957"/>
                  </a:lnTo>
                  <a:lnTo>
                    <a:pt x="269" y="959"/>
                  </a:lnTo>
                  <a:lnTo>
                    <a:pt x="265" y="959"/>
                  </a:lnTo>
                  <a:lnTo>
                    <a:pt x="264" y="958"/>
                  </a:lnTo>
                  <a:lnTo>
                    <a:pt x="264" y="957"/>
                  </a:lnTo>
                  <a:lnTo>
                    <a:pt x="264" y="954"/>
                  </a:lnTo>
                  <a:lnTo>
                    <a:pt x="263" y="953"/>
                  </a:lnTo>
                  <a:lnTo>
                    <a:pt x="259" y="945"/>
                  </a:lnTo>
                  <a:lnTo>
                    <a:pt x="253" y="937"/>
                  </a:lnTo>
                  <a:lnTo>
                    <a:pt x="252" y="935"/>
                  </a:lnTo>
                  <a:lnTo>
                    <a:pt x="249" y="933"/>
                  </a:lnTo>
                  <a:lnTo>
                    <a:pt x="246" y="930"/>
                  </a:lnTo>
                  <a:lnTo>
                    <a:pt x="242" y="926"/>
                  </a:lnTo>
                  <a:lnTo>
                    <a:pt x="233" y="917"/>
                  </a:lnTo>
                  <a:lnTo>
                    <a:pt x="232" y="915"/>
                  </a:lnTo>
                  <a:lnTo>
                    <a:pt x="231" y="910"/>
                  </a:lnTo>
                  <a:lnTo>
                    <a:pt x="233" y="906"/>
                  </a:lnTo>
                  <a:lnTo>
                    <a:pt x="234" y="901"/>
                  </a:lnTo>
                  <a:lnTo>
                    <a:pt x="235" y="896"/>
                  </a:lnTo>
                  <a:lnTo>
                    <a:pt x="234" y="890"/>
                  </a:lnTo>
                  <a:lnTo>
                    <a:pt x="232" y="886"/>
                  </a:lnTo>
                  <a:lnTo>
                    <a:pt x="230" y="883"/>
                  </a:lnTo>
                  <a:lnTo>
                    <a:pt x="227" y="882"/>
                  </a:lnTo>
                  <a:lnTo>
                    <a:pt x="224" y="880"/>
                  </a:lnTo>
                  <a:lnTo>
                    <a:pt x="221" y="877"/>
                  </a:lnTo>
                  <a:lnTo>
                    <a:pt x="217" y="872"/>
                  </a:lnTo>
                  <a:lnTo>
                    <a:pt x="217" y="871"/>
                  </a:lnTo>
                  <a:lnTo>
                    <a:pt x="218" y="870"/>
                  </a:lnTo>
                  <a:lnTo>
                    <a:pt x="220" y="868"/>
                  </a:lnTo>
                  <a:lnTo>
                    <a:pt x="220" y="867"/>
                  </a:lnTo>
                  <a:lnTo>
                    <a:pt x="214" y="863"/>
                  </a:lnTo>
                  <a:lnTo>
                    <a:pt x="203" y="857"/>
                  </a:lnTo>
                  <a:lnTo>
                    <a:pt x="198" y="853"/>
                  </a:lnTo>
                  <a:lnTo>
                    <a:pt x="193" y="849"/>
                  </a:lnTo>
                  <a:lnTo>
                    <a:pt x="191" y="847"/>
                  </a:lnTo>
                  <a:lnTo>
                    <a:pt x="191" y="845"/>
                  </a:lnTo>
                  <a:lnTo>
                    <a:pt x="193" y="843"/>
                  </a:lnTo>
                  <a:lnTo>
                    <a:pt x="196" y="843"/>
                  </a:lnTo>
                  <a:lnTo>
                    <a:pt x="199" y="843"/>
                  </a:lnTo>
                  <a:lnTo>
                    <a:pt x="202" y="844"/>
                  </a:lnTo>
                  <a:lnTo>
                    <a:pt x="203" y="845"/>
                  </a:lnTo>
                  <a:lnTo>
                    <a:pt x="204" y="846"/>
                  </a:lnTo>
                  <a:lnTo>
                    <a:pt x="205" y="847"/>
                  </a:lnTo>
                  <a:lnTo>
                    <a:pt x="206" y="848"/>
                  </a:lnTo>
                  <a:lnTo>
                    <a:pt x="206" y="849"/>
                  </a:lnTo>
                  <a:lnTo>
                    <a:pt x="207" y="850"/>
                  </a:lnTo>
                  <a:lnTo>
                    <a:pt x="207" y="850"/>
                  </a:lnTo>
                  <a:lnTo>
                    <a:pt x="208" y="849"/>
                  </a:lnTo>
                  <a:lnTo>
                    <a:pt x="209" y="844"/>
                  </a:lnTo>
                  <a:lnTo>
                    <a:pt x="209" y="839"/>
                  </a:lnTo>
                  <a:lnTo>
                    <a:pt x="208" y="833"/>
                  </a:lnTo>
                  <a:lnTo>
                    <a:pt x="206" y="827"/>
                  </a:lnTo>
                  <a:lnTo>
                    <a:pt x="203" y="822"/>
                  </a:lnTo>
                  <a:lnTo>
                    <a:pt x="199" y="817"/>
                  </a:lnTo>
                  <a:lnTo>
                    <a:pt x="197" y="813"/>
                  </a:lnTo>
                  <a:lnTo>
                    <a:pt x="192" y="808"/>
                  </a:lnTo>
                  <a:lnTo>
                    <a:pt x="189" y="805"/>
                  </a:lnTo>
                  <a:lnTo>
                    <a:pt x="186" y="802"/>
                  </a:lnTo>
                  <a:lnTo>
                    <a:pt x="186" y="798"/>
                  </a:lnTo>
                  <a:lnTo>
                    <a:pt x="186" y="794"/>
                  </a:lnTo>
                  <a:lnTo>
                    <a:pt x="186" y="791"/>
                  </a:lnTo>
                  <a:lnTo>
                    <a:pt x="185" y="785"/>
                  </a:lnTo>
                  <a:lnTo>
                    <a:pt x="182" y="781"/>
                  </a:lnTo>
                  <a:lnTo>
                    <a:pt x="181" y="776"/>
                  </a:lnTo>
                  <a:lnTo>
                    <a:pt x="181" y="774"/>
                  </a:lnTo>
                  <a:lnTo>
                    <a:pt x="181" y="773"/>
                  </a:lnTo>
                  <a:lnTo>
                    <a:pt x="182" y="772"/>
                  </a:lnTo>
                  <a:lnTo>
                    <a:pt x="182" y="771"/>
                  </a:lnTo>
                  <a:lnTo>
                    <a:pt x="177" y="746"/>
                  </a:lnTo>
                  <a:lnTo>
                    <a:pt x="171" y="721"/>
                  </a:lnTo>
                  <a:lnTo>
                    <a:pt x="168" y="716"/>
                  </a:lnTo>
                  <a:lnTo>
                    <a:pt x="166" y="715"/>
                  </a:lnTo>
                  <a:lnTo>
                    <a:pt x="165" y="713"/>
                  </a:lnTo>
                  <a:lnTo>
                    <a:pt x="163" y="709"/>
                  </a:lnTo>
                  <a:lnTo>
                    <a:pt x="162" y="708"/>
                  </a:lnTo>
                  <a:lnTo>
                    <a:pt x="161" y="706"/>
                  </a:lnTo>
                  <a:lnTo>
                    <a:pt x="158" y="704"/>
                  </a:lnTo>
                  <a:lnTo>
                    <a:pt x="155" y="703"/>
                  </a:lnTo>
                  <a:lnTo>
                    <a:pt x="152" y="702"/>
                  </a:lnTo>
                  <a:lnTo>
                    <a:pt x="151" y="701"/>
                  </a:lnTo>
                  <a:lnTo>
                    <a:pt x="151" y="700"/>
                  </a:lnTo>
                  <a:lnTo>
                    <a:pt x="150" y="697"/>
                  </a:lnTo>
                  <a:lnTo>
                    <a:pt x="148" y="695"/>
                  </a:lnTo>
                  <a:lnTo>
                    <a:pt x="144" y="692"/>
                  </a:lnTo>
                  <a:lnTo>
                    <a:pt x="140" y="691"/>
                  </a:lnTo>
                  <a:lnTo>
                    <a:pt x="136" y="689"/>
                  </a:lnTo>
                  <a:lnTo>
                    <a:pt x="133" y="687"/>
                  </a:lnTo>
                  <a:lnTo>
                    <a:pt x="133" y="684"/>
                  </a:lnTo>
                  <a:lnTo>
                    <a:pt x="134" y="682"/>
                  </a:lnTo>
                  <a:lnTo>
                    <a:pt x="135" y="678"/>
                  </a:lnTo>
                  <a:lnTo>
                    <a:pt x="136" y="676"/>
                  </a:lnTo>
                  <a:lnTo>
                    <a:pt x="135" y="672"/>
                  </a:lnTo>
                  <a:lnTo>
                    <a:pt x="131" y="663"/>
                  </a:lnTo>
                  <a:lnTo>
                    <a:pt x="131" y="663"/>
                  </a:lnTo>
                  <a:lnTo>
                    <a:pt x="130" y="663"/>
                  </a:lnTo>
                  <a:lnTo>
                    <a:pt x="129" y="662"/>
                  </a:lnTo>
                  <a:lnTo>
                    <a:pt x="126" y="646"/>
                  </a:lnTo>
                  <a:lnTo>
                    <a:pt x="124" y="630"/>
                  </a:lnTo>
                  <a:lnTo>
                    <a:pt x="123" y="626"/>
                  </a:lnTo>
                  <a:lnTo>
                    <a:pt x="123" y="622"/>
                  </a:lnTo>
                  <a:lnTo>
                    <a:pt x="124" y="618"/>
                  </a:lnTo>
                  <a:lnTo>
                    <a:pt x="126" y="616"/>
                  </a:lnTo>
                  <a:lnTo>
                    <a:pt x="128" y="615"/>
                  </a:lnTo>
                  <a:lnTo>
                    <a:pt x="131" y="615"/>
                  </a:lnTo>
                  <a:lnTo>
                    <a:pt x="134" y="616"/>
                  </a:lnTo>
                  <a:lnTo>
                    <a:pt x="137" y="617"/>
                  </a:lnTo>
                  <a:lnTo>
                    <a:pt x="139" y="618"/>
                  </a:lnTo>
                  <a:lnTo>
                    <a:pt x="140" y="617"/>
                  </a:lnTo>
                  <a:lnTo>
                    <a:pt x="140" y="616"/>
                  </a:lnTo>
                  <a:lnTo>
                    <a:pt x="138" y="614"/>
                  </a:lnTo>
                  <a:lnTo>
                    <a:pt x="135" y="613"/>
                  </a:lnTo>
                  <a:lnTo>
                    <a:pt x="131" y="612"/>
                  </a:lnTo>
                  <a:lnTo>
                    <a:pt x="127" y="612"/>
                  </a:lnTo>
                  <a:lnTo>
                    <a:pt x="124" y="611"/>
                  </a:lnTo>
                  <a:lnTo>
                    <a:pt x="122" y="608"/>
                  </a:lnTo>
                  <a:lnTo>
                    <a:pt x="121" y="597"/>
                  </a:lnTo>
                  <a:lnTo>
                    <a:pt x="121" y="586"/>
                  </a:lnTo>
                  <a:lnTo>
                    <a:pt x="122" y="574"/>
                  </a:lnTo>
                  <a:lnTo>
                    <a:pt x="124" y="562"/>
                  </a:lnTo>
                  <a:lnTo>
                    <a:pt x="124" y="551"/>
                  </a:lnTo>
                  <a:lnTo>
                    <a:pt x="124" y="550"/>
                  </a:lnTo>
                  <a:lnTo>
                    <a:pt x="124" y="551"/>
                  </a:lnTo>
                  <a:lnTo>
                    <a:pt x="123" y="551"/>
                  </a:lnTo>
                  <a:lnTo>
                    <a:pt x="123" y="551"/>
                  </a:lnTo>
                  <a:lnTo>
                    <a:pt x="122" y="551"/>
                  </a:lnTo>
                  <a:lnTo>
                    <a:pt x="128" y="540"/>
                  </a:lnTo>
                  <a:lnTo>
                    <a:pt x="131" y="529"/>
                  </a:lnTo>
                  <a:lnTo>
                    <a:pt x="135" y="511"/>
                  </a:lnTo>
                  <a:lnTo>
                    <a:pt x="138" y="502"/>
                  </a:lnTo>
                  <a:lnTo>
                    <a:pt x="138" y="501"/>
                  </a:lnTo>
                  <a:lnTo>
                    <a:pt x="139" y="500"/>
                  </a:lnTo>
                  <a:lnTo>
                    <a:pt x="141" y="499"/>
                  </a:lnTo>
                  <a:lnTo>
                    <a:pt x="142" y="498"/>
                  </a:lnTo>
                  <a:lnTo>
                    <a:pt x="144" y="496"/>
                  </a:lnTo>
                  <a:lnTo>
                    <a:pt x="145" y="495"/>
                  </a:lnTo>
                  <a:lnTo>
                    <a:pt x="145" y="494"/>
                  </a:lnTo>
                  <a:lnTo>
                    <a:pt x="145" y="492"/>
                  </a:lnTo>
                  <a:lnTo>
                    <a:pt x="146" y="491"/>
                  </a:lnTo>
                  <a:lnTo>
                    <a:pt x="152" y="476"/>
                  </a:lnTo>
                  <a:lnTo>
                    <a:pt x="156" y="469"/>
                  </a:lnTo>
                  <a:lnTo>
                    <a:pt x="160" y="464"/>
                  </a:lnTo>
                  <a:lnTo>
                    <a:pt x="161" y="459"/>
                  </a:lnTo>
                  <a:lnTo>
                    <a:pt x="163" y="450"/>
                  </a:lnTo>
                  <a:lnTo>
                    <a:pt x="164" y="449"/>
                  </a:lnTo>
                  <a:lnTo>
                    <a:pt x="165" y="447"/>
                  </a:lnTo>
                  <a:lnTo>
                    <a:pt x="166" y="446"/>
                  </a:lnTo>
                  <a:lnTo>
                    <a:pt x="168" y="445"/>
                  </a:lnTo>
                  <a:lnTo>
                    <a:pt x="169" y="443"/>
                  </a:lnTo>
                  <a:lnTo>
                    <a:pt x="169" y="442"/>
                  </a:lnTo>
                  <a:lnTo>
                    <a:pt x="169" y="441"/>
                  </a:lnTo>
                  <a:lnTo>
                    <a:pt x="167" y="439"/>
                  </a:lnTo>
                  <a:lnTo>
                    <a:pt x="167" y="438"/>
                  </a:lnTo>
                  <a:lnTo>
                    <a:pt x="167" y="437"/>
                  </a:lnTo>
                  <a:lnTo>
                    <a:pt x="169" y="430"/>
                  </a:lnTo>
                  <a:lnTo>
                    <a:pt x="171" y="425"/>
                  </a:lnTo>
                  <a:lnTo>
                    <a:pt x="175" y="419"/>
                  </a:lnTo>
                  <a:lnTo>
                    <a:pt x="179" y="414"/>
                  </a:lnTo>
                  <a:lnTo>
                    <a:pt x="180" y="414"/>
                  </a:lnTo>
                  <a:lnTo>
                    <a:pt x="183" y="415"/>
                  </a:lnTo>
                  <a:lnTo>
                    <a:pt x="186" y="415"/>
                  </a:lnTo>
                  <a:lnTo>
                    <a:pt x="189" y="416"/>
                  </a:lnTo>
                  <a:lnTo>
                    <a:pt x="192" y="419"/>
                  </a:lnTo>
                  <a:lnTo>
                    <a:pt x="193" y="421"/>
                  </a:lnTo>
                  <a:lnTo>
                    <a:pt x="191" y="424"/>
                  </a:lnTo>
                  <a:lnTo>
                    <a:pt x="188" y="427"/>
                  </a:lnTo>
                  <a:lnTo>
                    <a:pt x="184" y="429"/>
                  </a:lnTo>
                  <a:lnTo>
                    <a:pt x="181" y="433"/>
                  </a:lnTo>
                  <a:lnTo>
                    <a:pt x="180" y="434"/>
                  </a:lnTo>
                  <a:lnTo>
                    <a:pt x="180" y="434"/>
                  </a:lnTo>
                  <a:lnTo>
                    <a:pt x="180" y="435"/>
                  </a:lnTo>
                  <a:lnTo>
                    <a:pt x="180" y="437"/>
                  </a:lnTo>
                  <a:lnTo>
                    <a:pt x="180" y="437"/>
                  </a:lnTo>
                  <a:lnTo>
                    <a:pt x="186" y="433"/>
                  </a:lnTo>
                  <a:lnTo>
                    <a:pt x="192" y="428"/>
                  </a:lnTo>
                  <a:lnTo>
                    <a:pt x="197" y="423"/>
                  </a:lnTo>
                  <a:lnTo>
                    <a:pt x="198" y="420"/>
                  </a:lnTo>
                  <a:lnTo>
                    <a:pt x="198" y="415"/>
                  </a:lnTo>
                  <a:lnTo>
                    <a:pt x="198" y="412"/>
                  </a:lnTo>
                  <a:lnTo>
                    <a:pt x="199" y="406"/>
                  </a:lnTo>
                  <a:lnTo>
                    <a:pt x="200" y="401"/>
                  </a:lnTo>
                  <a:lnTo>
                    <a:pt x="200" y="395"/>
                  </a:lnTo>
                  <a:lnTo>
                    <a:pt x="200" y="395"/>
                  </a:lnTo>
                  <a:lnTo>
                    <a:pt x="197" y="395"/>
                  </a:lnTo>
                  <a:lnTo>
                    <a:pt x="195" y="393"/>
                  </a:lnTo>
                  <a:lnTo>
                    <a:pt x="194" y="392"/>
                  </a:lnTo>
                  <a:lnTo>
                    <a:pt x="194" y="391"/>
                  </a:lnTo>
                  <a:lnTo>
                    <a:pt x="195" y="390"/>
                  </a:lnTo>
                  <a:lnTo>
                    <a:pt x="195" y="389"/>
                  </a:lnTo>
                  <a:lnTo>
                    <a:pt x="195" y="388"/>
                  </a:lnTo>
                  <a:lnTo>
                    <a:pt x="194" y="387"/>
                  </a:lnTo>
                  <a:lnTo>
                    <a:pt x="192" y="386"/>
                  </a:lnTo>
                  <a:lnTo>
                    <a:pt x="189" y="385"/>
                  </a:lnTo>
                  <a:lnTo>
                    <a:pt x="186" y="384"/>
                  </a:lnTo>
                  <a:lnTo>
                    <a:pt x="184" y="382"/>
                  </a:lnTo>
                  <a:lnTo>
                    <a:pt x="184" y="379"/>
                  </a:lnTo>
                  <a:lnTo>
                    <a:pt x="186" y="377"/>
                  </a:lnTo>
                  <a:lnTo>
                    <a:pt x="189" y="375"/>
                  </a:lnTo>
                  <a:lnTo>
                    <a:pt x="191" y="373"/>
                  </a:lnTo>
                  <a:lnTo>
                    <a:pt x="193" y="371"/>
                  </a:lnTo>
                  <a:lnTo>
                    <a:pt x="194" y="369"/>
                  </a:lnTo>
                  <a:lnTo>
                    <a:pt x="194" y="366"/>
                  </a:lnTo>
                  <a:lnTo>
                    <a:pt x="193" y="364"/>
                  </a:lnTo>
                  <a:lnTo>
                    <a:pt x="192" y="363"/>
                  </a:lnTo>
                  <a:lnTo>
                    <a:pt x="191" y="363"/>
                  </a:lnTo>
                  <a:lnTo>
                    <a:pt x="190" y="363"/>
                  </a:lnTo>
                  <a:lnTo>
                    <a:pt x="189" y="365"/>
                  </a:lnTo>
                  <a:lnTo>
                    <a:pt x="188" y="366"/>
                  </a:lnTo>
                  <a:lnTo>
                    <a:pt x="187" y="367"/>
                  </a:lnTo>
                  <a:lnTo>
                    <a:pt x="184" y="370"/>
                  </a:lnTo>
                  <a:lnTo>
                    <a:pt x="182" y="370"/>
                  </a:lnTo>
                  <a:lnTo>
                    <a:pt x="178" y="365"/>
                  </a:lnTo>
                  <a:lnTo>
                    <a:pt x="176" y="363"/>
                  </a:lnTo>
                  <a:lnTo>
                    <a:pt x="171" y="358"/>
                  </a:lnTo>
                  <a:lnTo>
                    <a:pt x="168" y="354"/>
                  </a:lnTo>
                  <a:lnTo>
                    <a:pt x="165" y="349"/>
                  </a:lnTo>
                  <a:lnTo>
                    <a:pt x="165" y="344"/>
                  </a:lnTo>
                  <a:lnTo>
                    <a:pt x="167" y="341"/>
                  </a:lnTo>
                  <a:lnTo>
                    <a:pt x="171" y="337"/>
                  </a:lnTo>
                  <a:lnTo>
                    <a:pt x="175" y="334"/>
                  </a:lnTo>
                  <a:lnTo>
                    <a:pt x="179" y="332"/>
                  </a:lnTo>
                  <a:lnTo>
                    <a:pt x="181" y="331"/>
                  </a:lnTo>
                  <a:lnTo>
                    <a:pt x="184" y="331"/>
                  </a:lnTo>
                  <a:lnTo>
                    <a:pt x="185" y="331"/>
                  </a:lnTo>
                  <a:lnTo>
                    <a:pt x="185" y="331"/>
                  </a:lnTo>
                  <a:lnTo>
                    <a:pt x="182" y="330"/>
                  </a:lnTo>
                  <a:lnTo>
                    <a:pt x="179" y="330"/>
                  </a:lnTo>
                  <a:lnTo>
                    <a:pt x="176" y="329"/>
                  </a:lnTo>
                  <a:lnTo>
                    <a:pt x="173" y="328"/>
                  </a:lnTo>
                  <a:lnTo>
                    <a:pt x="170" y="326"/>
                  </a:lnTo>
                  <a:lnTo>
                    <a:pt x="170" y="325"/>
                  </a:lnTo>
                  <a:lnTo>
                    <a:pt x="173" y="323"/>
                  </a:lnTo>
                  <a:lnTo>
                    <a:pt x="175" y="322"/>
                  </a:lnTo>
                  <a:lnTo>
                    <a:pt x="177" y="320"/>
                  </a:lnTo>
                  <a:lnTo>
                    <a:pt x="179" y="318"/>
                  </a:lnTo>
                  <a:lnTo>
                    <a:pt x="180" y="313"/>
                  </a:lnTo>
                  <a:lnTo>
                    <a:pt x="179" y="309"/>
                  </a:lnTo>
                  <a:lnTo>
                    <a:pt x="178" y="307"/>
                  </a:lnTo>
                  <a:lnTo>
                    <a:pt x="177" y="305"/>
                  </a:lnTo>
                  <a:lnTo>
                    <a:pt x="175" y="304"/>
                  </a:lnTo>
                  <a:lnTo>
                    <a:pt x="173" y="302"/>
                  </a:lnTo>
                  <a:lnTo>
                    <a:pt x="171" y="299"/>
                  </a:lnTo>
                  <a:lnTo>
                    <a:pt x="170" y="296"/>
                  </a:lnTo>
                  <a:lnTo>
                    <a:pt x="170" y="295"/>
                  </a:lnTo>
                  <a:lnTo>
                    <a:pt x="171" y="293"/>
                  </a:lnTo>
                  <a:lnTo>
                    <a:pt x="173" y="291"/>
                  </a:lnTo>
                  <a:lnTo>
                    <a:pt x="172" y="290"/>
                  </a:lnTo>
                  <a:lnTo>
                    <a:pt x="171" y="288"/>
                  </a:lnTo>
                  <a:lnTo>
                    <a:pt x="171" y="287"/>
                  </a:lnTo>
                  <a:lnTo>
                    <a:pt x="171" y="286"/>
                  </a:lnTo>
                  <a:lnTo>
                    <a:pt x="171" y="285"/>
                  </a:lnTo>
                  <a:lnTo>
                    <a:pt x="171" y="284"/>
                  </a:lnTo>
                  <a:lnTo>
                    <a:pt x="172" y="283"/>
                  </a:lnTo>
                  <a:lnTo>
                    <a:pt x="173" y="283"/>
                  </a:lnTo>
                  <a:lnTo>
                    <a:pt x="174" y="282"/>
                  </a:lnTo>
                  <a:lnTo>
                    <a:pt x="174" y="282"/>
                  </a:lnTo>
                  <a:lnTo>
                    <a:pt x="175" y="283"/>
                  </a:lnTo>
                  <a:lnTo>
                    <a:pt x="175" y="288"/>
                  </a:lnTo>
                  <a:lnTo>
                    <a:pt x="175" y="288"/>
                  </a:lnTo>
                  <a:lnTo>
                    <a:pt x="179" y="286"/>
                  </a:lnTo>
                  <a:lnTo>
                    <a:pt x="182" y="282"/>
                  </a:lnTo>
                  <a:lnTo>
                    <a:pt x="185" y="277"/>
                  </a:lnTo>
                  <a:lnTo>
                    <a:pt x="188" y="271"/>
                  </a:lnTo>
                  <a:lnTo>
                    <a:pt x="190" y="267"/>
                  </a:lnTo>
                  <a:lnTo>
                    <a:pt x="191" y="262"/>
                  </a:lnTo>
                  <a:lnTo>
                    <a:pt x="190" y="262"/>
                  </a:lnTo>
                  <a:lnTo>
                    <a:pt x="190" y="263"/>
                  </a:lnTo>
                  <a:lnTo>
                    <a:pt x="188" y="265"/>
                  </a:lnTo>
                  <a:lnTo>
                    <a:pt x="187" y="268"/>
                  </a:lnTo>
                  <a:lnTo>
                    <a:pt x="186" y="271"/>
                  </a:lnTo>
                  <a:lnTo>
                    <a:pt x="184" y="273"/>
                  </a:lnTo>
                  <a:lnTo>
                    <a:pt x="182" y="275"/>
                  </a:lnTo>
                  <a:lnTo>
                    <a:pt x="179" y="278"/>
                  </a:lnTo>
                  <a:lnTo>
                    <a:pt x="176" y="280"/>
                  </a:lnTo>
                  <a:lnTo>
                    <a:pt x="173" y="279"/>
                  </a:lnTo>
                  <a:lnTo>
                    <a:pt x="173" y="277"/>
                  </a:lnTo>
                  <a:lnTo>
                    <a:pt x="174" y="276"/>
                  </a:lnTo>
                  <a:lnTo>
                    <a:pt x="179" y="273"/>
                  </a:lnTo>
                  <a:lnTo>
                    <a:pt x="181" y="271"/>
                  </a:lnTo>
                  <a:lnTo>
                    <a:pt x="182" y="267"/>
                  </a:lnTo>
                  <a:lnTo>
                    <a:pt x="184" y="263"/>
                  </a:lnTo>
                  <a:lnTo>
                    <a:pt x="185" y="260"/>
                  </a:lnTo>
                  <a:lnTo>
                    <a:pt x="184" y="257"/>
                  </a:lnTo>
                  <a:lnTo>
                    <a:pt x="182" y="256"/>
                  </a:lnTo>
                  <a:lnTo>
                    <a:pt x="179" y="257"/>
                  </a:lnTo>
                  <a:lnTo>
                    <a:pt x="176" y="258"/>
                  </a:lnTo>
                  <a:lnTo>
                    <a:pt x="173" y="259"/>
                  </a:lnTo>
                  <a:lnTo>
                    <a:pt x="170" y="258"/>
                  </a:lnTo>
                  <a:lnTo>
                    <a:pt x="170" y="257"/>
                  </a:lnTo>
                  <a:lnTo>
                    <a:pt x="172" y="257"/>
                  </a:lnTo>
                  <a:lnTo>
                    <a:pt x="177" y="256"/>
                  </a:lnTo>
                  <a:lnTo>
                    <a:pt x="180" y="255"/>
                  </a:lnTo>
                  <a:lnTo>
                    <a:pt x="182" y="254"/>
                  </a:lnTo>
                  <a:lnTo>
                    <a:pt x="182" y="251"/>
                  </a:lnTo>
                  <a:lnTo>
                    <a:pt x="180" y="249"/>
                  </a:lnTo>
                  <a:lnTo>
                    <a:pt x="179" y="246"/>
                  </a:lnTo>
                  <a:lnTo>
                    <a:pt x="178" y="244"/>
                  </a:lnTo>
                  <a:lnTo>
                    <a:pt x="179" y="239"/>
                  </a:lnTo>
                  <a:lnTo>
                    <a:pt x="182" y="234"/>
                  </a:lnTo>
                  <a:lnTo>
                    <a:pt x="184" y="229"/>
                  </a:lnTo>
                  <a:lnTo>
                    <a:pt x="183" y="225"/>
                  </a:lnTo>
                  <a:lnTo>
                    <a:pt x="182" y="221"/>
                  </a:lnTo>
                  <a:lnTo>
                    <a:pt x="182" y="217"/>
                  </a:lnTo>
                  <a:lnTo>
                    <a:pt x="183" y="216"/>
                  </a:lnTo>
                  <a:lnTo>
                    <a:pt x="184" y="216"/>
                  </a:lnTo>
                  <a:lnTo>
                    <a:pt x="185" y="215"/>
                  </a:lnTo>
                  <a:lnTo>
                    <a:pt x="186" y="214"/>
                  </a:lnTo>
                  <a:lnTo>
                    <a:pt x="188" y="214"/>
                  </a:lnTo>
                  <a:lnTo>
                    <a:pt x="190" y="213"/>
                  </a:lnTo>
                  <a:lnTo>
                    <a:pt x="190" y="212"/>
                  </a:lnTo>
                  <a:lnTo>
                    <a:pt x="189" y="211"/>
                  </a:lnTo>
                  <a:lnTo>
                    <a:pt x="186" y="211"/>
                  </a:lnTo>
                  <a:lnTo>
                    <a:pt x="182" y="212"/>
                  </a:lnTo>
                  <a:lnTo>
                    <a:pt x="181" y="211"/>
                  </a:lnTo>
                  <a:lnTo>
                    <a:pt x="184" y="204"/>
                  </a:lnTo>
                  <a:lnTo>
                    <a:pt x="186" y="201"/>
                  </a:lnTo>
                  <a:lnTo>
                    <a:pt x="188" y="198"/>
                  </a:lnTo>
                  <a:lnTo>
                    <a:pt x="189" y="195"/>
                  </a:lnTo>
                  <a:lnTo>
                    <a:pt x="190" y="193"/>
                  </a:lnTo>
                  <a:lnTo>
                    <a:pt x="185" y="199"/>
                  </a:lnTo>
                  <a:lnTo>
                    <a:pt x="181" y="206"/>
                  </a:lnTo>
                  <a:lnTo>
                    <a:pt x="176" y="212"/>
                  </a:lnTo>
                  <a:lnTo>
                    <a:pt x="176" y="212"/>
                  </a:lnTo>
                  <a:lnTo>
                    <a:pt x="176" y="212"/>
                  </a:lnTo>
                  <a:lnTo>
                    <a:pt x="176" y="211"/>
                  </a:lnTo>
                  <a:lnTo>
                    <a:pt x="176" y="210"/>
                  </a:lnTo>
                  <a:lnTo>
                    <a:pt x="177" y="209"/>
                  </a:lnTo>
                  <a:lnTo>
                    <a:pt x="177" y="208"/>
                  </a:lnTo>
                  <a:lnTo>
                    <a:pt x="177" y="207"/>
                  </a:lnTo>
                  <a:lnTo>
                    <a:pt x="178" y="205"/>
                  </a:lnTo>
                  <a:lnTo>
                    <a:pt x="179" y="203"/>
                  </a:lnTo>
                  <a:lnTo>
                    <a:pt x="179" y="200"/>
                  </a:lnTo>
                  <a:lnTo>
                    <a:pt x="179" y="198"/>
                  </a:lnTo>
                  <a:lnTo>
                    <a:pt x="179" y="195"/>
                  </a:lnTo>
                  <a:lnTo>
                    <a:pt x="177" y="194"/>
                  </a:lnTo>
                  <a:lnTo>
                    <a:pt x="174" y="194"/>
                  </a:lnTo>
                  <a:lnTo>
                    <a:pt x="173" y="194"/>
                  </a:lnTo>
                  <a:lnTo>
                    <a:pt x="171" y="195"/>
                  </a:lnTo>
                  <a:lnTo>
                    <a:pt x="170" y="197"/>
                  </a:lnTo>
                  <a:lnTo>
                    <a:pt x="170" y="198"/>
                  </a:lnTo>
                  <a:lnTo>
                    <a:pt x="170" y="198"/>
                  </a:lnTo>
                  <a:lnTo>
                    <a:pt x="173" y="198"/>
                  </a:lnTo>
                  <a:lnTo>
                    <a:pt x="174" y="199"/>
                  </a:lnTo>
                  <a:lnTo>
                    <a:pt x="174" y="202"/>
                  </a:lnTo>
                  <a:lnTo>
                    <a:pt x="174" y="204"/>
                  </a:lnTo>
                  <a:lnTo>
                    <a:pt x="173" y="206"/>
                  </a:lnTo>
                  <a:lnTo>
                    <a:pt x="171" y="207"/>
                  </a:lnTo>
                  <a:lnTo>
                    <a:pt x="167" y="206"/>
                  </a:lnTo>
                  <a:lnTo>
                    <a:pt x="165" y="204"/>
                  </a:lnTo>
                  <a:lnTo>
                    <a:pt x="164" y="200"/>
                  </a:lnTo>
                  <a:lnTo>
                    <a:pt x="164" y="196"/>
                  </a:lnTo>
                  <a:lnTo>
                    <a:pt x="165" y="191"/>
                  </a:lnTo>
                  <a:lnTo>
                    <a:pt x="166" y="186"/>
                  </a:lnTo>
                  <a:lnTo>
                    <a:pt x="168" y="181"/>
                  </a:lnTo>
                  <a:lnTo>
                    <a:pt x="169" y="178"/>
                  </a:lnTo>
                  <a:lnTo>
                    <a:pt x="170" y="175"/>
                  </a:lnTo>
                  <a:lnTo>
                    <a:pt x="170" y="173"/>
                  </a:lnTo>
                  <a:lnTo>
                    <a:pt x="169" y="172"/>
                  </a:lnTo>
                  <a:lnTo>
                    <a:pt x="167" y="172"/>
                  </a:lnTo>
                  <a:lnTo>
                    <a:pt x="165" y="174"/>
                  </a:lnTo>
                  <a:lnTo>
                    <a:pt x="163" y="175"/>
                  </a:lnTo>
                  <a:lnTo>
                    <a:pt x="161" y="175"/>
                  </a:lnTo>
                  <a:lnTo>
                    <a:pt x="160" y="174"/>
                  </a:lnTo>
                  <a:lnTo>
                    <a:pt x="159" y="173"/>
                  </a:lnTo>
                  <a:lnTo>
                    <a:pt x="157" y="172"/>
                  </a:lnTo>
                  <a:lnTo>
                    <a:pt x="157" y="171"/>
                  </a:lnTo>
                  <a:lnTo>
                    <a:pt x="156" y="169"/>
                  </a:lnTo>
                  <a:lnTo>
                    <a:pt x="157" y="168"/>
                  </a:lnTo>
                  <a:lnTo>
                    <a:pt x="160" y="167"/>
                  </a:lnTo>
                  <a:lnTo>
                    <a:pt x="160" y="167"/>
                  </a:lnTo>
                  <a:lnTo>
                    <a:pt x="161" y="166"/>
                  </a:lnTo>
                  <a:lnTo>
                    <a:pt x="160" y="166"/>
                  </a:lnTo>
                  <a:lnTo>
                    <a:pt x="156" y="163"/>
                  </a:lnTo>
                  <a:lnTo>
                    <a:pt x="152" y="162"/>
                  </a:lnTo>
                  <a:lnTo>
                    <a:pt x="148" y="161"/>
                  </a:lnTo>
                  <a:lnTo>
                    <a:pt x="143" y="159"/>
                  </a:lnTo>
                  <a:lnTo>
                    <a:pt x="142" y="157"/>
                  </a:lnTo>
                  <a:lnTo>
                    <a:pt x="142" y="155"/>
                  </a:lnTo>
                  <a:lnTo>
                    <a:pt x="143" y="153"/>
                  </a:lnTo>
                  <a:lnTo>
                    <a:pt x="145" y="152"/>
                  </a:lnTo>
                  <a:lnTo>
                    <a:pt x="147" y="151"/>
                  </a:lnTo>
                  <a:lnTo>
                    <a:pt x="148" y="150"/>
                  </a:lnTo>
                  <a:lnTo>
                    <a:pt x="149" y="150"/>
                  </a:lnTo>
                  <a:lnTo>
                    <a:pt x="150" y="150"/>
                  </a:lnTo>
                  <a:lnTo>
                    <a:pt x="151" y="149"/>
                  </a:lnTo>
                  <a:lnTo>
                    <a:pt x="151" y="148"/>
                  </a:lnTo>
                  <a:lnTo>
                    <a:pt x="147" y="144"/>
                  </a:lnTo>
                  <a:lnTo>
                    <a:pt x="142" y="140"/>
                  </a:lnTo>
                  <a:lnTo>
                    <a:pt x="137" y="137"/>
                  </a:lnTo>
                  <a:lnTo>
                    <a:pt x="132" y="135"/>
                  </a:lnTo>
                  <a:lnTo>
                    <a:pt x="132" y="135"/>
                  </a:lnTo>
                  <a:lnTo>
                    <a:pt x="132" y="135"/>
                  </a:lnTo>
                  <a:lnTo>
                    <a:pt x="132" y="136"/>
                  </a:lnTo>
                  <a:lnTo>
                    <a:pt x="132" y="136"/>
                  </a:lnTo>
                  <a:lnTo>
                    <a:pt x="133" y="137"/>
                  </a:lnTo>
                  <a:lnTo>
                    <a:pt x="133" y="138"/>
                  </a:lnTo>
                  <a:lnTo>
                    <a:pt x="132" y="138"/>
                  </a:lnTo>
                  <a:lnTo>
                    <a:pt x="131" y="139"/>
                  </a:lnTo>
                  <a:lnTo>
                    <a:pt x="122" y="139"/>
                  </a:lnTo>
                  <a:lnTo>
                    <a:pt x="116" y="139"/>
                  </a:lnTo>
                  <a:lnTo>
                    <a:pt x="110" y="139"/>
                  </a:lnTo>
                  <a:lnTo>
                    <a:pt x="105" y="137"/>
                  </a:lnTo>
                  <a:lnTo>
                    <a:pt x="104" y="136"/>
                  </a:lnTo>
                  <a:lnTo>
                    <a:pt x="106" y="135"/>
                  </a:lnTo>
                  <a:lnTo>
                    <a:pt x="110" y="134"/>
                  </a:lnTo>
                  <a:lnTo>
                    <a:pt x="113" y="133"/>
                  </a:lnTo>
                  <a:lnTo>
                    <a:pt x="116" y="131"/>
                  </a:lnTo>
                  <a:lnTo>
                    <a:pt x="118" y="130"/>
                  </a:lnTo>
                  <a:lnTo>
                    <a:pt x="118" y="129"/>
                  </a:lnTo>
                  <a:lnTo>
                    <a:pt x="111" y="130"/>
                  </a:lnTo>
                  <a:lnTo>
                    <a:pt x="105" y="131"/>
                  </a:lnTo>
                  <a:lnTo>
                    <a:pt x="98" y="134"/>
                  </a:lnTo>
                  <a:lnTo>
                    <a:pt x="93" y="138"/>
                  </a:lnTo>
                  <a:lnTo>
                    <a:pt x="89" y="140"/>
                  </a:lnTo>
                  <a:lnTo>
                    <a:pt x="86" y="143"/>
                  </a:lnTo>
                  <a:lnTo>
                    <a:pt x="84" y="145"/>
                  </a:lnTo>
                  <a:lnTo>
                    <a:pt x="81" y="146"/>
                  </a:lnTo>
                  <a:lnTo>
                    <a:pt x="78" y="148"/>
                  </a:lnTo>
                  <a:lnTo>
                    <a:pt x="72" y="149"/>
                  </a:lnTo>
                  <a:lnTo>
                    <a:pt x="72" y="149"/>
                  </a:lnTo>
                  <a:lnTo>
                    <a:pt x="72" y="148"/>
                  </a:lnTo>
                  <a:lnTo>
                    <a:pt x="73" y="148"/>
                  </a:lnTo>
                  <a:lnTo>
                    <a:pt x="73" y="147"/>
                  </a:lnTo>
                  <a:lnTo>
                    <a:pt x="61" y="151"/>
                  </a:lnTo>
                  <a:lnTo>
                    <a:pt x="49" y="155"/>
                  </a:lnTo>
                  <a:lnTo>
                    <a:pt x="47" y="154"/>
                  </a:lnTo>
                  <a:lnTo>
                    <a:pt x="47" y="153"/>
                  </a:lnTo>
                  <a:lnTo>
                    <a:pt x="46" y="153"/>
                  </a:lnTo>
                  <a:lnTo>
                    <a:pt x="45" y="153"/>
                  </a:lnTo>
                  <a:lnTo>
                    <a:pt x="40" y="155"/>
                  </a:lnTo>
                  <a:lnTo>
                    <a:pt x="35" y="158"/>
                  </a:lnTo>
                  <a:lnTo>
                    <a:pt x="30" y="160"/>
                  </a:lnTo>
                  <a:lnTo>
                    <a:pt x="31" y="159"/>
                  </a:lnTo>
                  <a:lnTo>
                    <a:pt x="32" y="158"/>
                  </a:lnTo>
                  <a:lnTo>
                    <a:pt x="33" y="158"/>
                  </a:lnTo>
                  <a:lnTo>
                    <a:pt x="33" y="157"/>
                  </a:lnTo>
                  <a:lnTo>
                    <a:pt x="22" y="156"/>
                  </a:lnTo>
                  <a:lnTo>
                    <a:pt x="11" y="156"/>
                  </a:lnTo>
                  <a:lnTo>
                    <a:pt x="1" y="154"/>
                  </a:lnTo>
                  <a:lnTo>
                    <a:pt x="0" y="154"/>
                  </a:lnTo>
                  <a:lnTo>
                    <a:pt x="0" y="153"/>
                  </a:lnTo>
                  <a:lnTo>
                    <a:pt x="1" y="153"/>
                  </a:lnTo>
                  <a:lnTo>
                    <a:pt x="2" y="152"/>
                  </a:lnTo>
                  <a:lnTo>
                    <a:pt x="5" y="150"/>
                  </a:lnTo>
                  <a:lnTo>
                    <a:pt x="5" y="150"/>
                  </a:lnTo>
                  <a:lnTo>
                    <a:pt x="11" y="152"/>
                  </a:lnTo>
                  <a:lnTo>
                    <a:pt x="16" y="154"/>
                  </a:lnTo>
                  <a:lnTo>
                    <a:pt x="22" y="155"/>
                  </a:lnTo>
                  <a:lnTo>
                    <a:pt x="24" y="154"/>
                  </a:lnTo>
                  <a:lnTo>
                    <a:pt x="25" y="153"/>
                  </a:lnTo>
                  <a:lnTo>
                    <a:pt x="25" y="152"/>
                  </a:lnTo>
                  <a:lnTo>
                    <a:pt x="26" y="150"/>
                  </a:lnTo>
                  <a:lnTo>
                    <a:pt x="27" y="149"/>
                  </a:lnTo>
                  <a:lnTo>
                    <a:pt x="28" y="149"/>
                  </a:lnTo>
                  <a:lnTo>
                    <a:pt x="31" y="148"/>
                  </a:lnTo>
                  <a:lnTo>
                    <a:pt x="35" y="148"/>
                  </a:lnTo>
                  <a:lnTo>
                    <a:pt x="41" y="147"/>
                  </a:lnTo>
                  <a:lnTo>
                    <a:pt x="47" y="146"/>
                  </a:lnTo>
                  <a:lnTo>
                    <a:pt x="52" y="146"/>
                  </a:lnTo>
                  <a:lnTo>
                    <a:pt x="54" y="145"/>
                  </a:lnTo>
                  <a:lnTo>
                    <a:pt x="55" y="144"/>
                  </a:lnTo>
                  <a:lnTo>
                    <a:pt x="56" y="143"/>
                  </a:lnTo>
                  <a:lnTo>
                    <a:pt x="60" y="138"/>
                  </a:lnTo>
                  <a:lnTo>
                    <a:pt x="61" y="137"/>
                  </a:lnTo>
                  <a:lnTo>
                    <a:pt x="62" y="137"/>
                  </a:lnTo>
                  <a:lnTo>
                    <a:pt x="63" y="138"/>
                  </a:lnTo>
                  <a:lnTo>
                    <a:pt x="65" y="137"/>
                  </a:lnTo>
                  <a:lnTo>
                    <a:pt x="65" y="135"/>
                  </a:lnTo>
                  <a:lnTo>
                    <a:pt x="65" y="134"/>
                  </a:lnTo>
                  <a:lnTo>
                    <a:pt x="66" y="134"/>
                  </a:lnTo>
                  <a:lnTo>
                    <a:pt x="68" y="133"/>
                  </a:lnTo>
                  <a:lnTo>
                    <a:pt x="72" y="132"/>
                  </a:lnTo>
                  <a:lnTo>
                    <a:pt x="75" y="131"/>
                  </a:lnTo>
                  <a:lnTo>
                    <a:pt x="78" y="130"/>
                  </a:lnTo>
                  <a:lnTo>
                    <a:pt x="79" y="128"/>
                  </a:lnTo>
                  <a:lnTo>
                    <a:pt x="78" y="125"/>
                  </a:lnTo>
                  <a:lnTo>
                    <a:pt x="75" y="123"/>
                  </a:lnTo>
                  <a:lnTo>
                    <a:pt x="72" y="122"/>
                  </a:lnTo>
                  <a:lnTo>
                    <a:pt x="68" y="120"/>
                  </a:lnTo>
                  <a:lnTo>
                    <a:pt x="65" y="119"/>
                  </a:lnTo>
                  <a:lnTo>
                    <a:pt x="63" y="118"/>
                  </a:lnTo>
                  <a:lnTo>
                    <a:pt x="60" y="117"/>
                  </a:lnTo>
                  <a:lnTo>
                    <a:pt x="58" y="116"/>
                  </a:lnTo>
                  <a:lnTo>
                    <a:pt x="57" y="114"/>
                  </a:lnTo>
                  <a:lnTo>
                    <a:pt x="57" y="113"/>
                  </a:lnTo>
                  <a:lnTo>
                    <a:pt x="58" y="112"/>
                  </a:lnTo>
                  <a:lnTo>
                    <a:pt x="59" y="112"/>
                  </a:lnTo>
                  <a:lnTo>
                    <a:pt x="60" y="112"/>
                  </a:lnTo>
                  <a:lnTo>
                    <a:pt x="61" y="112"/>
                  </a:lnTo>
                  <a:lnTo>
                    <a:pt x="63" y="111"/>
                  </a:lnTo>
                  <a:lnTo>
                    <a:pt x="64" y="111"/>
                  </a:lnTo>
                  <a:lnTo>
                    <a:pt x="65" y="111"/>
                  </a:lnTo>
                  <a:lnTo>
                    <a:pt x="65" y="109"/>
                  </a:lnTo>
                  <a:lnTo>
                    <a:pt x="71" y="102"/>
                  </a:lnTo>
                  <a:lnTo>
                    <a:pt x="79" y="96"/>
                  </a:lnTo>
                  <a:lnTo>
                    <a:pt x="76" y="97"/>
                  </a:lnTo>
                  <a:lnTo>
                    <a:pt x="73" y="97"/>
                  </a:lnTo>
                  <a:lnTo>
                    <a:pt x="70" y="96"/>
                  </a:lnTo>
                  <a:lnTo>
                    <a:pt x="69" y="93"/>
                  </a:lnTo>
                  <a:lnTo>
                    <a:pt x="70" y="91"/>
                  </a:lnTo>
                  <a:lnTo>
                    <a:pt x="72" y="88"/>
                  </a:lnTo>
                  <a:lnTo>
                    <a:pt x="75" y="84"/>
                  </a:lnTo>
                  <a:lnTo>
                    <a:pt x="78" y="82"/>
                  </a:lnTo>
                  <a:lnTo>
                    <a:pt x="80" y="82"/>
                  </a:lnTo>
                  <a:lnTo>
                    <a:pt x="82" y="83"/>
                  </a:lnTo>
                  <a:lnTo>
                    <a:pt x="84" y="84"/>
                  </a:lnTo>
                  <a:lnTo>
                    <a:pt x="87" y="84"/>
                  </a:lnTo>
                  <a:lnTo>
                    <a:pt x="90" y="82"/>
                  </a:lnTo>
                  <a:lnTo>
                    <a:pt x="91" y="78"/>
                  </a:lnTo>
                  <a:lnTo>
                    <a:pt x="92" y="74"/>
                  </a:lnTo>
                  <a:lnTo>
                    <a:pt x="92" y="73"/>
                  </a:lnTo>
                  <a:lnTo>
                    <a:pt x="92" y="71"/>
                  </a:lnTo>
                  <a:lnTo>
                    <a:pt x="92" y="69"/>
                  </a:lnTo>
                  <a:lnTo>
                    <a:pt x="92" y="69"/>
                  </a:lnTo>
                  <a:lnTo>
                    <a:pt x="97" y="66"/>
                  </a:lnTo>
                  <a:lnTo>
                    <a:pt x="103" y="64"/>
                  </a:lnTo>
                  <a:lnTo>
                    <a:pt x="108" y="63"/>
                  </a:lnTo>
                  <a:lnTo>
                    <a:pt x="112" y="61"/>
                  </a:lnTo>
                  <a:lnTo>
                    <a:pt x="116" y="59"/>
                  </a:lnTo>
                  <a:lnTo>
                    <a:pt x="120" y="58"/>
                  </a:lnTo>
                  <a:lnTo>
                    <a:pt x="124" y="59"/>
                  </a:lnTo>
                  <a:lnTo>
                    <a:pt x="127" y="61"/>
                  </a:lnTo>
                  <a:lnTo>
                    <a:pt x="128" y="63"/>
                  </a:lnTo>
                  <a:lnTo>
                    <a:pt x="130" y="64"/>
                  </a:lnTo>
                  <a:lnTo>
                    <a:pt x="132" y="65"/>
                  </a:lnTo>
                  <a:lnTo>
                    <a:pt x="134" y="65"/>
                  </a:lnTo>
                  <a:lnTo>
                    <a:pt x="137" y="63"/>
                  </a:lnTo>
                  <a:lnTo>
                    <a:pt x="139" y="61"/>
                  </a:lnTo>
                  <a:lnTo>
                    <a:pt x="142" y="56"/>
                  </a:lnTo>
                  <a:lnTo>
                    <a:pt x="143" y="55"/>
                  </a:lnTo>
                  <a:lnTo>
                    <a:pt x="146" y="54"/>
                  </a:lnTo>
                  <a:lnTo>
                    <a:pt x="149" y="53"/>
                  </a:lnTo>
                  <a:lnTo>
                    <a:pt x="151" y="53"/>
                  </a:lnTo>
                  <a:lnTo>
                    <a:pt x="153" y="52"/>
                  </a:lnTo>
                  <a:lnTo>
                    <a:pt x="153" y="51"/>
                  </a:lnTo>
                  <a:lnTo>
                    <a:pt x="151" y="50"/>
                  </a:lnTo>
                  <a:lnTo>
                    <a:pt x="148" y="51"/>
                  </a:lnTo>
                  <a:lnTo>
                    <a:pt x="145" y="52"/>
                  </a:lnTo>
                  <a:lnTo>
                    <a:pt x="142" y="52"/>
                  </a:lnTo>
                  <a:lnTo>
                    <a:pt x="140" y="52"/>
                  </a:lnTo>
                  <a:lnTo>
                    <a:pt x="137" y="49"/>
                  </a:lnTo>
                  <a:lnTo>
                    <a:pt x="137" y="44"/>
                  </a:lnTo>
                  <a:lnTo>
                    <a:pt x="138" y="40"/>
                  </a:lnTo>
                  <a:lnTo>
                    <a:pt x="141" y="36"/>
                  </a:lnTo>
                  <a:lnTo>
                    <a:pt x="144" y="32"/>
                  </a:lnTo>
                  <a:lnTo>
                    <a:pt x="147" y="28"/>
                  </a:lnTo>
                  <a:lnTo>
                    <a:pt x="150" y="26"/>
                  </a:lnTo>
                  <a:lnTo>
                    <a:pt x="152" y="24"/>
                  </a:lnTo>
                  <a:lnTo>
                    <a:pt x="158" y="22"/>
                  </a:lnTo>
                  <a:lnTo>
                    <a:pt x="162" y="20"/>
                  </a:lnTo>
                  <a:lnTo>
                    <a:pt x="165" y="20"/>
                  </a:lnTo>
                  <a:lnTo>
                    <a:pt x="166" y="21"/>
                  </a:lnTo>
                  <a:lnTo>
                    <a:pt x="166" y="22"/>
                  </a:lnTo>
                  <a:lnTo>
                    <a:pt x="166" y="24"/>
                  </a:lnTo>
                  <a:lnTo>
                    <a:pt x="165" y="26"/>
                  </a:lnTo>
                  <a:lnTo>
                    <a:pt x="163" y="32"/>
                  </a:lnTo>
                  <a:lnTo>
                    <a:pt x="163" y="36"/>
                  </a:lnTo>
                  <a:lnTo>
                    <a:pt x="165" y="38"/>
                  </a:lnTo>
                  <a:lnTo>
                    <a:pt x="167" y="39"/>
                  </a:lnTo>
                  <a:lnTo>
                    <a:pt x="170" y="38"/>
                  </a:lnTo>
                  <a:lnTo>
                    <a:pt x="173" y="35"/>
                  </a:lnTo>
                  <a:lnTo>
                    <a:pt x="175" y="32"/>
                  </a:lnTo>
                  <a:lnTo>
                    <a:pt x="178" y="29"/>
                  </a:lnTo>
                  <a:lnTo>
                    <a:pt x="181" y="28"/>
                  </a:lnTo>
                  <a:lnTo>
                    <a:pt x="182" y="28"/>
                  </a:lnTo>
                  <a:lnTo>
                    <a:pt x="182" y="27"/>
                  </a:lnTo>
                  <a:lnTo>
                    <a:pt x="182" y="27"/>
                  </a:lnTo>
                  <a:lnTo>
                    <a:pt x="184" y="27"/>
                  </a:lnTo>
                  <a:lnTo>
                    <a:pt x="184" y="26"/>
                  </a:lnTo>
                  <a:lnTo>
                    <a:pt x="185" y="26"/>
                  </a:lnTo>
                  <a:lnTo>
                    <a:pt x="188" y="22"/>
                  </a:lnTo>
                  <a:lnTo>
                    <a:pt x="189" y="19"/>
                  </a:lnTo>
                  <a:lnTo>
                    <a:pt x="191" y="12"/>
                  </a:lnTo>
                  <a:lnTo>
                    <a:pt x="193" y="9"/>
                  </a:lnTo>
                  <a:lnTo>
                    <a:pt x="196" y="5"/>
                  </a:lnTo>
                  <a:lnTo>
                    <a:pt x="200" y="2"/>
                  </a:lnTo>
                  <a:lnTo>
                    <a:pt x="203" y="1"/>
                  </a:lnTo>
                  <a:lnTo>
                    <a:pt x="205" y="1"/>
                  </a:lnTo>
                  <a:lnTo>
                    <a:pt x="206" y="2"/>
                  </a:lnTo>
                  <a:lnTo>
                    <a:pt x="210" y="5"/>
                  </a:lnTo>
                  <a:lnTo>
                    <a:pt x="213" y="6"/>
                  </a:lnTo>
                  <a:lnTo>
                    <a:pt x="217" y="6"/>
                  </a:lnTo>
                  <a:lnTo>
                    <a:pt x="222" y="5"/>
                  </a:lnTo>
                  <a:lnTo>
                    <a:pt x="226" y="2"/>
                  </a:lnTo>
                  <a:lnTo>
                    <a:pt x="232"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89" name="Freeform 163"/>
            <p:cNvSpPr>
              <a:spLocks/>
            </p:cNvSpPr>
            <p:nvPr/>
          </p:nvSpPr>
          <p:spPr bwMode="auto">
            <a:xfrm>
              <a:off x="3028625" y="4274881"/>
              <a:ext cx="1449" cy="1449"/>
            </a:xfrm>
            <a:custGeom>
              <a:avLst/>
              <a:gdLst/>
              <a:ahLst/>
              <a:cxnLst>
                <a:cxn ang="0">
                  <a:pos x="1" y="0"/>
                </a:cxn>
                <a:cxn ang="0">
                  <a:pos x="1" y="0"/>
                </a:cxn>
                <a:cxn ang="0">
                  <a:pos x="1" y="0"/>
                </a:cxn>
                <a:cxn ang="0">
                  <a:pos x="0" y="0"/>
                </a:cxn>
                <a:cxn ang="0">
                  <a:pos x="1" y="0"/>
                </a:cxn>
              </a:cxnLst>
              <a:rect l="0" t="0" r="r" b="b"/>
              <a:pathLst>
                <a:path w="1">
                  <a:moveTo>
                    <a:pt x="1" y="0"/>
                  </a:moveTo>
                  <a:lnTo>
                    <a:pt x="1" y="0"/>
                  </a:lnTo>
                  <a:lnTo>
                    <a:pt x="1" y="0"/>
                  </a:lnTo>
                  <a:lnTo>
                    <a:pt x="0" y="0"/>
                  </a:lnTo>
                  <a:lnTo>
                    <a:pt x="1"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90" name="Freeform 164"/>
            <p:cNvSpPr>
              <a:spLocks/>
            </p:cNvSpPr>
            <p:nvPr/>
          </p:nvSpPr>
          <p:spPr bwMode="auto">
            <a:xfrm>
              <a:off x="2808510" y="3290157"/>
              <a:ext cx="86887" cy="120195"/>
            </a:xfrm>
            <a:custGeom>
              <a:avLst/>
              <a:gdLst/>
              <a:ahLst/>
              <a:cxnLst>
                <a:cxn ang="0">
                  <a:pos x="52" y="5"/>
                </a:cxn>
                <a:cxn ang="0">
                  <a:pos x="60" y="14"/>
                </a:cxn>
                <a:cxn ang="0">
                  <a:pos x="59" y="19"/>
                </a:cxn>
                <a:cxn ang="0">
                  <a:pos x="53" y="25"/>
                </a:cxn>
                <a:cxn ang="0">
                  <a:pos x="48" y="28"/>
                </a:cxn>
                <a:cxn ang="0">
                  <a:pos x="49" y="28"/>
                </a:cxn>
                <a:cxn ang="0">
                  <a:pos x="53" y="30"/>
                </a:cxn>
                <a:cxn ang="0">
                  <a:pos x="54" y="31"/>
                </a:cxn>
                <a:cxn ang="0">
                  <a:pos x="51" y="34"/>
                </a:cxn>
                <a:cxn ang="0">
                  <a:pos x="46" y="36"/>
                </a:cxn>
                <a:cxn ang="0">
                  <a:pos x="40" y="44"/>
                </a:cxn>
                <a:cxn ang="0">
                  <a:pos x="35" y="50"/>
                </a:cxn>
                <a:cxn ang="0">
                  <a:pos x="28" y="52"/>
                </a:cxn>
                <a:cxn ang="0">
                  <a:pos x="28" y="54"/>
                </a:cxn>
                <a:cxn ang="0">
                  <a:pos x="30" y="55"/>
                </a:cxn>
                <a:cxn ang="0">
                  <a:pos x="30" y="56"/>
                </a:cxn>
                <a:cxn ang="0">
                  <a:pos x="28" y="57"/>
                </a:cxn>
                <a:cxn ang="0">
                  <a:pos x="26" y="54"/>
                </a:cxn>
                <a:cxn ang="0">
                  <a:pos x="24" y="52"/>
                </a:cxn>
                <a:cxn ang="0">
                  <a:pos x="21" y="57"/>
                </a:cxn>
                <a:cxn ang="0">
                  <a:pos x="19" y="73"/>
                </a:cxn>
                <a:cxn ang="0">
                  <a:pos x="15" y="82"/>
                </a:cxn>
                <a:cxn ang="0">
                  <a:pos x="10" y="82"/>
                </a:cxn>
                <a:cxn ang="0">
                  <a:pos x="2" y="74"/>
                </a:cxn>
                <a:cxn ang="0">
                  <a:pos x="0" y="67"/>
                </a:cxn>
                <a:cxn ang="0">
                  <a:pos x="4" y="60"/>
                </a:cxn>
                <a:cxn ang="0">
                  <a:pos x="11" y="48"/>
                </a:cxn>
                <a:cxn ang="0">
                  <a:pos x="16" y="42"/>
                </a:cxn>
                <a:cxn ang="0">
                  <a:pos x="25" y="41"/>
                </a:cxn>
                <a:cxn ang="0">
                  <a:pos x="26" y="39"/>
                </a:cxn>
                <a:cxn ang="0">
                  <a:pos x="16" y="31"/>
                </a:cxn>
                <a:cxn ang="0">
                  <a:pos x="18" y="31"/>
                </a:cxn>
                <a:cxn ang="0">
                  <a:pos x="26" y="33"/>
                </a:cxn>
                <a:cxn ang="0">
                  <a:pos x="32" y="34"/>
                </a:cxn>
                <a:cxn ang="0">
                  <a:pos x="33" y="33"/>
                </a:cxn>
                <a:cxn ang="0">
                  <a:pos x="30" y="31"/>
                </a:cxn>
                <a:cxn ang="0">
                  <a:pos x="29" y="28"/>
                </a:cxn>
                <a:cxn ang="0">
                  <a:pos x="33" y="25"/>
                </a:cxn>
                <a:cxn ang="0">
                  <a:pos x="42" y="24"/>
                </a:cxn>
                <a:cxn ang="0">
                  <a:pos x="44" y="23"/>
                </a:cxn>
                <a:cxn ang="0">
                  <a:pos x="41" y="20"/>
                </a:cxn>
                <a:cxn ang="0">
                  <a:pos x="42" y="15"/>
                </a:cxn>
                <a:cxn ang="0">
                  <a:pos x="47" y="0"/>
                </a:cxn>
              </a:cxnLst>
              <a:rect l="0" t="0" r="r" b="b"/>
              <a:pathLst>
                <a:path w="60" h="83">
                  <a:moveTo>
                    <a:pt x="47" y="0"/>
                  </a:moveTo>
                  <a:lnTo>
                    <a:pt x="52" y="5"/>
                  </a:lnTo>
                  <a:lnTo>
                    <a:pt x="57" y="9"/>
                  </a:lnTo>
                  <a:lnTo>
                    <a:pt x="60" y="14"/>
                  </a:lnTo>
                  <a:lnTo>
                    <a:pt x="60" y="16"/>
                  </a:lnTo>
                  <a:lnTo>
                    <a:pt x="59" y="19"/>
                  </a:lnTo>
                  <a:lnTo>
                    <a:pt x="56" y="22"/>
                  </a:lnTo>
                  <a:lnTo>
                    <a:pt x="53" y="25"/>
                  </a:lnTo>
                  <a:lnTo>
                    <a:pt x="50" y="27"/>
                  </a:lnTo>
                  <a:lnTo>
                    <a:pt x="48" y="28"/>
                  </a:lnTo>
                  <a:lnTo>
                    <a:pt x="48" y="28"/>
                  </a:lnTo>
                  <a:lnTo>
                    <a:pt x="49" y="28"/>
                  </a:lnTo>
                  <a:lnTo>
                    <a:pt x="51" y="29"/>
                  </a:lnTo>
                  <a:lnTo>
                    <a:pt x="53" y="30"/>
                  </a:lnTo>
                  <a:lnTo>
                    <a:pt x="54" y="30"/>
                  </a:lnTo>
                  <a:lnTo>
                    <a:pt x="54" y="31"/>
                  </a:lnTo>
                  <a:lnTo>
                    <a:pt x="53" y="32"/>
                  </a:lnTo>
                  <a:lnTo>
                    <a:pt x="51" y="34"/>
                  </a:lnTo>
                  <a:lnTo>
                    <a:pt x="48" y="35"/>
                  </a:lnTo>
                  <a:lnTo>
                    <a:pt x="46" y="36"/>
                  </a:lnTo>
                  <a:lnTo>
                    <a:pt x="43" y="40"/>
                  </a:lnTo>
                  <a:lnTo>
                    <a:pt x="40" y="44"/>
                  </a:lnTo>
                  <a:lnTo>
                    <a:pt x="37" y="49"/>
                  </a:lnTo>
                  <a:lnTo>
                    <a:pt x="35" y="50"/>
                  </a:lnTo>
                  <a:lnTo>
                    <a:pt x="30" y="51"/>
                  </a:lnTo>
                  <a:lnTo>
                    <a:pt x="28" y="52"/>
                  </a:lnTo>
                  <a:lnTo>
                    <a:pt x="28" y="53"/>
                  </a:lnTo>
                  <a:lnTo>
                    <a:pt x="28" y="54"/>
                  </a:lnTo>
                  <a:lnTo>
                    <a:pt x="29" y="54"/>
                  </a:lnTo>
                  <a:lnTo>
                    <a:pt x="30" y="55"/>
                  </a:lnTo>
                  <a:lnTo>
                    <a:pt x="30" y="56"/>
                  </a:lnTo>
                  <a:lnTo>
                    <a:pt x="30" y="56"/>
                  </a:lnTo>
                  <a:lnTo>
                    <a:pt x="30" y="57"/>
                  </a:lnTo>
                  <a:lnTo>
                    <a:pt x="28" y="57"/>
                  </a:lnTo>
                  <a:lnTo>
                    <a:pt x="27" y="56"/>
                  </a:lnTo>
                  <a:lnTo>
                    <a:pt x="26" y="54"/>
                  </a:lnTo>
                  <a:lnTo>
                    <a:pt x="25" y="53"/>
                  </a:lnTo>
                  <a:lnTo>
                    <a:pt x="24" y="52"/>
                  </a:lnTo>
                  <a:lnTo>
                    <a:pt x="23" y="53"/>
                  </a:lnTo>
                  <a:lnTo>
                    <a:pt x="21" y="57"/>
                  </a:lnTo>
                  <a:lnTo>
                    <a:pt x="19" y="67"/>
                  </a:lnTo>
                  <a:lnTo>
                    <a:pt x="19" y="73"/>
                  </a:lnTo>
                  <a:lnTo>
                    <a:pt x="18" y="78"/>
                  </a:lnTo>
                  <a:lnTo>
                    <a:pt x="15" y="82"/>
                  </a:lnTo>
                  <a:lnTo>
                    <a:pt x="13" y="83"/>
                  </a:lnTo>
                  <a:lnTo>
                    <a:pt x="10" y="82"/>
                  </a:lnTo>
                  <a:lnTo>
                    <a:pt x="7" y="80"/>
                  </a:lnTo>
                  <a:lnTo>
                    <a:pt x="2" y="74"/>
                  </a:lnTo>
                  <a:lnTo>
                    <a:pt x="1" y="70"/>
                  </a:lnTo>
                  <a:lnTo>
                    <a:pt x="0" y="67"/>
                  </a:lnTo>
                  <a:lnTo>
                    <a:pt x="2" y="63"/>
                  </a:lnTo>
                  <a:lnTo>
                    <a:pt x="4" y="60"/>
                  </a:lnTo>
                  <a:lnTo>
                    <a:pt x="6" y="57"/>
                  </a:lnTo>
                  <a:lnTo>
                    <a:pt x="11" y="48"/>
                  </a:lnTo>
                  <a:lnTo>
                    <a:pt x="14" y="43"/>
                  </a:lnTo>
                  <a:lnTo>
                    <a:pt x="16" y="42"/>
                  </a:lnTo>
                  <a:lnTo>
                    <a:pt x="22" y="41"/>
                  </a:lnTo>
                  <a:lnTo>
                    <a:pt x="25" y="41"/>
                  </a:lnTo>
                  <a:lnTo>
                    <a:pt x="26" y="40"/>
                  </a:lnTo>
                  <a:lnTo>
                    <a:pt x="26" y="39"/>
                  </a:lnTo>
                  <a:lnTo>
                    <a:pt x="22" y="34"/>
                  </a:lnTo>
                  <a:lnTo>
                    <a:pt x="16" y="31"/>
                  </a:lnTo>
                  <a:lnTo>
                    <a:pt x="17" y="31"/>
                  </a:lnTo>
                  <a:lnTo>
                    <a:pt x="18" y="31"/>
                  </a:lnTo>
                  <a:lnTo>
                    <a:pt x="18" y="31"/>
                  </a:lnTo>
                  <a:lnTo>
                    <a:pt x="26" y="33"/>
                  </a:lnTo>
                  <a:lnTo>
                    <a:pt x="30" y="34"/>
                  </a:lnTo>
                  <a:lnTo>
                    <a:pt x="32" y="34"/>
                  </a:lnTo>
                  <a:lnTo>
                    <a:pt x="33" y="34"/>
                  </a:lnTo>
                  <a:lnTo>
                    <a:pt x="33" y="33"/>
                  </a:lnTo>
                  <a:lnTo>
                    <a:pt x="32" y="32"/>
                  </a:lnTo>
                  <a:lnTo>
                    <a:pt x="30" y="31"/>
                  </a:lnTo>
                  <a:lnTo>
                    <a:pt x="29" y="29"/>
                  </a:lnTo>
                  <a:lnTo>
                    <a:pt x="29" y="28"/>
                  </a:lnTo>
                  <a:lnTo>
                    <a:pt x="30" y="27"/>
                  </a:lnTo>
                  <a:lnTo>
                    <a:pt x="33" y="25"/>
                  </a:lnTo>
                  <a:lnTo>
                    <a:pt x="38" y="24"/>
                  </a:lnTo>
                  <a:lnTo>
                    <a:pt x="42" y="24"/>
                  </a:lnTo>
                  <a:lnTo>
                    <a:pt x="45" y="26"/>
                  </a:lnTo>
                  <a:lnTo>
                    <a:pt x="44" y="23"/>
                  </a:lnTo>
                  <a:lnTo>
                    <a:pt x="42" y="21"/>
                  </a:lnTo>
                  <a:lnTo>
                    <a:pt x="41" y="20"/>
                  </a:lnTo>
                  <a:lnTo>
                    <a:pt x="41" y="19"/>
                  </a:lnTo>
                  <a:lnTo>
                    <a:pt x="42" y="15"/>
                  </a:lnTo>
                  <a:lnTo>
                    <a:pt x="44" y="10"/>
                  </a:lnTo>
                  <a:lnTo>
                    <a:pt x="47"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91" name="Freeform 165"/>
            <p:cNvSpPr>
              <a:spLocks/>
            </p:cNvSpPr>
            <p:nvPr/>
          </p:nvSpPr>
          <p:spPr bwMode="auto">
            <a:xfrm>
              <a:off x="1712281" y="3233681"/>
              <a:ext cx="5792" cy="7241"/>
            </a:xfrm>
            <a:custGeom>
              <a:avLst/>
              <a:gdLst/>
              <a:ahLst/>
              <a:cxnLst>
                <a:cxn ang="0">
                  <a:pos x="0" y="0"/>
                </a:cxn>
                <a:cxn ang="0">
                  <a:pos x="1" y="0"/>
                </a:cxn>
                <a:cxn ang="0">
                  <a:pos x="2" y="1"/>
                </a:cxn>
                <a:cxn ang="0">
                  <a:pos x="2" y="2"/>
                </a:cxn>
                <a:cxn ang="0">
                  <a:pos x="3" y="3"/>
                </a:cxn>
                <a:cxn ang="0">
                  <a:pos x="4" y="5"/>
                </a:cxn>
                <a:cxn ang="0">
                  <a:pos x="3" y="5"/>
                </a:cxn>
                <a:cxn ang="0">
                  <a:pos x="1" y="5"/>
                </a:cxn>
                <a:cxn ang="0">
                  <a:pos x="0" y="5"/>
                </a:cxn>
                <a:cxn ang="0">
                  <a:pos x="0" y="3"/>
                </a:cxn>
                <a:cxn ang="0">
                  <a:pos x="0" y="2"/>
                </a:cxn>
                <a:cxn ang="0">
                  <a:pos x="0" y="1"/>
                </a:cxn>
                <a:cxn ang="0">
                  <a:pos x="0" y="0"/>
                </a:cxn>
              </a:cxnLst>
              <a:rect l="0" t="0" r="r" b="b"/>
              <a:pathLst>
                <a:path w="4" h="5">
                  <a:moveTo>
                    <a:pt x="0" y="0"/>
                  </a:moveTo>
                  <a:lnTo>
                    <a:pt x="1" y="0"/>
                  </a:lnTo>
                  <a:lnTo>
                    <a:pt x="2" y="1"/>
                  </a:lnTo>
                  <a:lnTo>
                    <a:pt x="2" y="2"/>
                  </a:lnTo>
                  <a:lnTo>
                    <a:pt x="3" y="3"/>
                  </a:lnTo>
                  <a:lnTo>
                    <a:pt x="4" y="5"/>
                  </a:lnTo>
                  <a:lnTo>
                    <a:pt x="3" y="5"/>
                  </a:lnTo>
                  <a:lnTo>
                    <a:pt x="1" y="5"/>
                  </a:lnTo>
                  <a:lnTo>
                    <a:pt x="0" y="5"/>
                  </a:lnTo>
                  <a:lnTo>
                    <a:pt x="0" y="3"/>
                  </a:lnTo>
                  <a:lnTo>
                    <a:pt x="0" y="2"/>
                  </a:lnTo>
                  <a:lnTo>
                    <a:pt x="0" y="1"/>
                  </a:lnTo>
                  <a:lnTo>
                    <a:pt x="0"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92" name="Freeform 166"/>
            <p:cNvSpPr>
              <a:spLocks/>
            </p:cNvSpPr>
            <p:nvPr/>
          </p:nvSpPr>
          <p:spPr bwMode="auto">
            <a:xfrm>
              <a:off x="2822991" y="3332153"/>
              <a:ext cx="8689" cy="2896"/>
            </a:xfrm>
            <a:custGeom>
              <a:avLst/>
              <a:gdLst/>
              <a:ahLst/>
              <a:cxnLst>
                <a:cxn ang="0">
                  <a:pos x="0" y="0"/>
                </a:cxn>
                <a:cxn ang="0">
                  <a:pos x="3" y="1"/>
                </a:cxn>
                <a:cxn ang="0">
                  <a:pos x="6" y="2"/>
                </a:cxn>
                <a:cxn ang="0">
                  <a:pos x="0" y="0"/>
                </a:cxn>
              </a:cxnLst>
              <a:rect l="0" t="0" r="r" b="b"/>
              <a:pathLst>
                <a:path w="6" h="2">
                  <a:moveTo>
                    <a:pt x="0" y="0"/>
                  </a:moveTo>
                  <a:lnTo>
                    <a:pt x="3" y="1"/>
                  </a:lnTo>
                  <a:lnTo>
                    <a:pt x="6" y="2"/>
                  </a:lnTo>
                  <a:lnTo>
                    <a:pt x="0"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93" name="Freeform 167"/>
            <p:cNvSpPr>
              <a:spLocks noEditPoints="1"/>
            </p:cNvSpPr>
            <p:nvPr/>
          </p:nvSpPr>
          <p:spPr bwMode="auto">
            <a:xfrm>
              <a:off x="2544952" y="4355975"/>
              <a:ext cx="1449" cy="8689"/>
            </a:xfrm>
            <a:custGeom>
              <a:avLst/>
              <a:gdLst/>
              <a:ahLst/>
              <a:cxnLst>
                <a:cxn ang="0">
                  <a:pos x="1" y="2"/>
                </a:cxn>
                <a:cxn ang="0">
                  <a:pos x="1" y="4"/>
                </a:cxn>
                <a:cxn ang="0">
                  <a:pos x="1" y="6"/>
                </a:cxn>
                <a:cxn ang="0">
                  <a:pos x="1" y="6"/>
                </a:cxn>
                <a:cxn ang="0">
                  <a:pos x="1" y="2"/>
                </a:cxn>
                <a:cxn ang="0">
                  <a:pos x="0" y="0"/>
                </a:cxn>
                <a:cxn ang="0">
                  <a:pos x="1" y="1"/>
                </a:cxn>
                <a:cxn ang="0">
                  <a:pos x="1" y="2"/>
                </a:cxn>
                <a:cxn ang="0">
                  <a:pos x="0" y="0"/>
                </a:cxn>
              </a:cxnLst>
              <a:rect l="0" t="0" r="r" b="b"/>
              <a:pathLst>
                <a:path w="1" h="6">
                  <a:moveTo>
                    <a:pt x="1" y="2"/>
                  </a:moveTo>
                  <a:lnTo>
                    <a:pt x="1" y="4"/>
                  </a:lnTo>
                  <a:lnTo>
                    <a:pt x="1" y="6"/>
                  </a:lnTo>
                  <a:lnTo>
                    <a:pt x="1" y="6"/>
                  </a:lnTo>
                  <a:lnTo>
                    <a:pt x="1" y="2"/>
                  </a:lnTo>
                  <a:close/>
                  <a:moveTo>
                    <a:pt x="0" y="0"/>
                  </a:moveTo>
                  <a:lnTo>
                    <a:pt x="1" y="1"/>
                  </a:lnTo>
                  <a:lnTo>
                    <a:pt x="1" y="2"/>
                  </a:lnTo>
                  <a:lnTo>
                    <a:pt x="0"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94" name="Freeform 168"/>
            <p:cNvSpPr>
              <a:spLocks/>
            </p:cNvSpPr>
            <p:nvPr/>
          </p:nvSpPr>
          <p:spPr bwMode="auto">
            <a:xfrm>
              <a:off x="2811406" y="3093212"/>
              <a:ext cx="4345" cy="5792"/>
            </a:xfrm>
            <a:custGeom>
              <a:avLst/>
              <a:gdLst/>
              <a:ahLst/>
              <a:cxnLst>
                <a:cxn ang="0">
                  <a:pos x="0" y="0"/>
                </a:cxn>
                <a:cxn ang="0">
                  <a:pos x="1" y="1"/>
                </a:cxn>
                <a:cxn ang="0">
                  <a:pos x="1" y="1"/>
                </a:cxn>
                <a:cxn ang="0">
                  <a:pos x="2" y="1"/>
                </a:cxn>
                <a:cxn ang="0">
                  <a:pos x="3" y="2"/>
                </a:cxn>
                <a:cxn ang="0">
                  <a:pos x="3" y="3"/>
                </a:cxn>
                <a:cxn ang="0">
                  <a:pos x="3" y="4"/>
                </a:cxn>
                <a:cxn ang="0">
                  <a:pos x="0" y="1"/>
                </a:cxn>
                <a:cxn ang="0">
                  <a:pos x="0" y="0"/>
                </a:cxn>
              </a:cxnLst>
              <a:rect l="0" t="0" r="r" b="b"/>
              <a:pathLst>
                <a:path w="3" h="4">
                  <a:moveTo>
                    <a:pt x="0" y="0"/>
                  </a:moveTo>
                  <a:lnTo>
                    <a:pt x="1" y="1"/>
                  </a:lnTo>
                  <a:lnTo>
                    <a:pt x="1" y="1"/>
                  </a:lnTo>
                  <a:lnTo>
                    <a:pt x="2" y="1"/>
                  </a:lnTo>
                  <a:lnTo>
                    <a:pt x="3" y="2"/>
                  </a:lnTo>
                  <a:lnTo>
                    <a:pt x="3" y="3"/>
                  </a:lnTo>
                  <a:lnTo>
                    <a:pt x="3" y="4"/>
                  </a:lnTo>
                  <a:lnTo>
                    <a:pt x="0" y="1"/>
                  </a:lnTo>
                  <a:lnTo>
                    <a:pt x="0"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95" name="Freeform 169"/>
            <p:cNvSpPr>
              <a:spLocks/>
            </p:cNvSpPr>
            <p:nvPr/>
          </p:nvSpPr>
          <p:spPr bwMode="auto">
            <a:xfrm>
              <a:off x="2229261" y="3907057"/>
              <a:ext cx="7241" cy="5792"/>
            </a:xfrm>
            <a:custGeom>
              <a:avLst/>
              <a:gdLst/>
              <a:ahLst/>
              <a:cxnLst>
                <a:cxn ang="0">
                  <a:pos x="5" y="0"/>
                </a:cxn>
                <a:cxn ang="0">
                  <a:pos x="5" y="1"/>
                </a:cxn>
                <a:cxn ang="0">
                  <a:pos x="3" y="3"/>
                </a:cxn>
                <a:cxn ang="0">
                  <a:pos x="1" y="4"/>
                </a:cxn>
                <a:cxn ang="0">
                  <a:pos x="0" y="4"/>
                </a:cxn>
                <a:cxn ang="0">
                  <a:pos x="2" y="3"/>
                </a:cxn>
                <a:cxn ang="0">
                  <a:pos x="4" y="2"/>
                </a:cxn>
                <a:cxn ang="0">
                  <a:pos x="5" y="0"/>
                </a:cxn>
              </a:cxnLst>
              <a:rect l="0" t="0" r="r" b="b"/>
              <a:pathLst>
                <a:path w="5" h="4">
                  <a:moveTo>
                    <a:pt x="5" y="0"/>
                  </a:moveTo>
                  <a:lnTo>
                    <a:pt x="5" y="1"/>
                  </a:lnTo>
                  <a:lnTo>
                    <a:pt x="3" y="3"/>
                  </a:lnTo>
                  <a:lnTo>
                    <a:pt x="1" y="4"/>
                  </a:lnTo>
                  <a:lnTo>
                    <a:pt x="0" y="4"/>
                  </a:lnTo>
                  <a:lnTo>
                    <a:pt x="2" y="3"/>
                  </a:lnTo>
                  <a:lnTo>
                    <a:pt x="4" y="2"/>
                  </a:lnTo>
                  <a:lnTo>
                    <a:pt x="5"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96" name="Freeform 170"/>
            <p:cNvSpPr>
              <a:spLocks/>
            </p:cNvSpPr>
            <p:nvPr/>
          </p:nvSpPr>
          <p:spPr bwMode="auto">
            <a:xfrm>
              <a:off x="2679627" y="3657980"/>
              <a:ext cx="8689" cy="18826"/>
            </a:xfrm>
            <a:custGeom>
              <a:avLst/>
              <a:gdLst/>
              <a:ahLst/>
              <a:cxnLst>
                <a:cxn ang="0">
                  <a:pos x="0" y="0"/>
                </a:cxn>
                <a:cxn ang="0">
                  <a:pos x="3" y="4"/>
                </a:cxn>
                <a:cxn ang="0">
                  <a:pos x="4" y="9"/>
                </a:cxn>
                <a:cxn ang="0">
                  <a:pos x="6" y="13"/>
                </a:cxn>
                <a:cxn ang="0">
                  <a:pos x="6" y="13"/>
                </a:cxn>
                <a:cxn ang="0">
                  <a:pos x="6" y="13"/>
                </a:cxn>
                <a:cxn ang="0">
                  <a:pos x="5" y="13"/>
                </a:cxn>
                <a:cxn ang="0">
                  <a:pos x="5" y="12"/>
                </a:cxn>
                <a:cxn ang="0">
                  <a:pos x="3" y="8"/>
                </a:cxn>
                <a:cxn ang="0">
                  <a:pos x="2" y="4"/>
                </a:cxn>
                <a:cxn ang="0">
                  <a:pos x="0" y="0"/>
                </a:cxn>
              </a:cxnLst>
              <a:rect l="0" t="0" r="r" b="b"/>
              <a:pathLst>
                <a:path w="6" h="13">
                  <a:moveTo>
                    <a:pt x="0" y="0"/>
                  </a:moveTo>
                  <a:lnTo>
                    <a:pt x="3" y="4"/>
                  </a:lnTo>
                  <a:lnTo>
                    <a:pt x="4" y="9"/>
                  </a:lnTo>
                  <a:lnTo>
                    <a:pt x="6" y="13"/>
                  </a:lnTo>
                  <a:lnTo>
                    <a:pt x="6" y="13"/>
                  </a:lnTo>
                  <a:lnTo>
                    <a:pt x="6" y="13"/>
                  </a:lnTo>
                  <a:lnTo>
                    <a:pt x="5" y="13"/>
                  </a:lnTo>
                  <a:lnTo>
                    <a:pt x="5" y="12"/>
                  </a:lnTo>
                  <a:lnTo>
                    <a:pt x="3" y="8"/>
                  </a:lnTo>
                  <a:lnTo>
                    <a:pt x="2" y="4"/>
                  </a:lnTo>
                  <a:lnTo>
                    <a:pt x="0"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97" name="Freeform 171"/>
            <p:cNvSpPr>
              <a:spLocks/>
            </p:cNvSpPr>
            <p:nvPr/>
          </p:nvSpPr>
          <p:spPr bwMode="auto">
            <a:xfrm>
              <a:off x="2673835" y="3652188"/>
              <a:ext cx="5792" cy="5792"/>
            </a:xfrm>
            <a:custGeom>
              <a:avLst/>
              <a:gdLst/>
              <a:ahLst/>
              <a:cxnLst>
                <a:cxn ang="0">
                  <a:pos x="0" y="0"/>
                </a:cxn>
                <a:cxn ang="0">
                  <a:pos x="2" y="2"/>
                </a:cxn>
                <a:cxn ang="0">
                  <a:pos x="4" y="4"/>
                </a:cxn>
                <a:cxn ang="0">
                  <a:pos x="3" y="3"/>
                </a:cxn>
                <a:cxn ang="0">
                  <a:pos x="3" y="3"/>
                </a:cxn>
                <a:cxn ang="0">
                  <a:pos x="3" y="3"/>
                </a:cxn>
                <a:cxn ang="0">
                  <a:pos x="2" y="3"/>
                </a:cxn>
                <a:cxn ang="0">
                  <a:pos x="1" y="2"/>
                </a:cxn>
                <a:cxn ang="0">
                  <a:pos x="1" y="1"/>
                </a:cxn>
                <a:cxn ang="0">
                  <a:pos x="0" y="1"/>
                </a:cxn>
                <a:cxn ang="0">
                  <a:pos x="0" y="0"/>
                </a:cxn>
              </a:cxnLst>
              <a:rect l="0" t="0" r="r" b="b"/>
              <a:pathLst>
                <a:path w="4" h="4">
                  <a:moveTo>
                    <a:pt x="0" y="0"/>
                  </a:moveTo>
                  <a:lnTo>
                    <a:pt x="2" y="2"/>
                  </a:lnTo>
                  <a:lnTo>
                    <a:pt x="4" y="4"/>
                  </a:lnTo>
                  <a:lnTo>
                    <a:pt x="3" y="3"/>
                  </a:lnTo>
                  <a:lnTo>
                    <a:pt x="3" y="3"/>
                  </a:lnTo>
                  <a:lnTo>
                    <a:pt x="3" y="3"/>
                  </a:lnTo>
                  <a:lnTo>
                    <a:pt x="2" y="3"/>
                  </a:lnTo>
                  <a:lnTo>
                    <a:pt x="1" y="2"/>
                  </a:lnTo>
                  <a:lnTo>
                    <a:pt x="1" y="1"/>
                  </a:lnTo>
                  <a:lnTo>
                    <a:pt x="0" y="1"/>
                  </a:lnTo>
                  <a:lnTo>
                    <a:pt x="0"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98" name="Freeform 172"/>
            <p:cNvSpPr>
              <a:spLocks noEditPoints="1"/>
            </p:cNvSpPr>
            <p:nvPr/>
          </p:nvSpPr>
          <p:spPr bwMode="auto">
            <a:xfrm>
              <a:off x="1463204" y="2438661"/>
              <a:ext cx="806605" cy="273696"/>
            </a:xfrm>
            <a:custGeom>
              <a:avLst/>
              <a:gdLst/>
              <a:ahLst/>
              <a:cxnLst>
                <a:cxn ang="0">
                  <a:pos x="88" y="168"/>
                </a:cxn>
                <a:cxn ang="0">
                  <a:pos x="97" y="168"/>
                </a:cxn>
                <a:cxn ang="0">
                  <a:pos x="555" y="0"/>
                </a:cxn>
                <a:cxn ang="0">
                  <a:pos x="471" y="10"/>
                </a:cxn>
                <a:cxn ang="0">
                  <a:pos x="443" y="7"/>
                </a:cxn>
                <a:cxn ang="0">
                  <a:pos x="345" y="25"/>
                </a:cxn>
                <a:cxn ang="0">
                  <a:pos x="353" y="24"/>
                </a:cxn>
                <a:cxn ang="0">
                  <a:pos x="332" y="29"/>
                </a:cxn>
                <a:cxn ang="0">
                  <a:pos x="303" y="38"/>
                </a:cxn>
                <a:cxn ang="0">
                  <a:pos x="300" y="44"/>
                </a:cxn>
                <a:cxn ang="0">
                  <a:pos x="313" y="40"/>
                </a:cxn>
                <a:cxn ang="0">
                  <a:pos x="310" y="41"/>
                </a:cxn>
                <a:cxn ang="0">
                  <a:pos x="272" y="57"/>
                </a:cxn>
                <a:cxn ang="0">
                  <a:pos x="249" y="67"/>
                </a:cxn>
                <a:cxn ang="0">
                  <a:pos x="236" y="77"/>
                </a:cxn>
                <a:cxn ang="0">
                  <a:pos x="209" y="87"/>
                </a:cxn>
                <a:cxn ang="0">
                  <a:pos x="198" y="92"/>
                </a:cxn>
                <a:cxn ang="0">
                  <a:pos x="205" y="99"/>
                </a:cxn>
                <a:cxn ang="0">
                  <a:pos x="196" y="103"/>
                </a:cxn>
                <a:cxn ang="0">
                  <a:pos x="189" y="107"/>
                </a:cxn>
                <a:cxn ang="0">
                  <a:pos x="189" y="110"/>
                </a:cxn>
                <a:cxn ang="0">
                  <a:pos x="201" y="105"/>
                </a:cxn>
                <a:cxn ang="0">
                  <a:pos x="189" y="126"/>
                </a:cxn>
                <a:cxn ang="0">
                  <a:pos x="170" y="141"/>
                </a:cxn>
                <a:cxn ang="0">
                  <a:pos x="174" y="138"/>
                </a:cxn>
                <a:cxn ang="0">
                  <a:pos x="159" y="153"/>
                </a:cxn>
                <a:cxn ang="0">
                  <a:pos x="144" y="161"/>
                </a:cxn>
                <a:cxn ang="0">
                  <a:pos x="139" y="164"/>
                </a:cxn>
                <a:cxn ang="0">
                  <a:pos x="140" y="179"/>
                </a:cxn>
                <a:cxn ang="0">
                  <a:pos x="131" y="174"/>
                </a:cxn>
                <a:cxn ang="0">
                  <a:pos x="123" y="180"/>
                </a:cxn>
                <a:cxn ang="0">
                  <a:pos x="107" y="185"/>
                </a:cxn>
                <a:cxn ang="0">
                  <a:pos x="111" y="183"/>
                </a:cxn>
                <a:cxn ang="0">
                  <a:pos x="114" y="178"/>
                </a:cxn>
                <a:cxn ang="0">
                  <a:pos x="119" y="171"/>
                </a:cxn>
                <a:cxn ang="0">
                  <a:pos x="127" y="164"/>
                </a:cxn>
                <a:cxn ang="0">
                  <a:pos x="131" y="156"/>
                </a:cxn>
                <a:cxn ang="0">
                  <a:pos x="141" y="150"/>
                </a:cxn>
                <a:cxn ang="0">
                  <a:pos x="134" y="153"/>
                </a:cxn>
                <a:cxn ang="0">
                  <a:pos x="117" y="159"/>
                </a:cxn>
                <a:cxn ang="0">
                  <a:pos x="119" y="149"/>
                </a:cxn>
                <a:cxn ang="0">
                  <a:pos x="115" y="149"/>
                </a:cxn>
                <a:cxn ang="0">
                  <a:pos x="108" y="161"/>
                </a:cxn>
                <a:cxn ang="0">
                  <a:pos x="99" y="165"/>
                </a:cxn>
                <a:cxn ang="0">
                  <a:pos x="96" y="168"/>
                </a:cxn>
                <a:cxn ang="0">
                  <a:pos x="80" y="178"/>
                </a:cxn>
                <a:cxn ang="0">
                  <a:pos x="87" y="169"/>
                </a:cxn>
                <a:cxn ang="0">
                  <a:pos x="79" y="167"/>
                </a:cxn>
                <a:cxn ang="0">
                  <a:pos x="70" y="165"/>
                </a:cxn>
                <a:cxn ang="0">
                  <a:pos x="57" y="168"/>
                </a:cxn>
                <a:cxn ang="0">
                  <a:pos x="63" y="163"/>
                </a:cxn>
                <a:cxn ang="0">
                  <a:pos x="74" y="153"/>
                </a:cxn>
                <a:cxn ang="0">
                  <a:pos x="71" y="146"/>
                </a:cxn>
                <a:cxn ang="0">
                  <a:pos x="58" y="155"/>
                </a:cxn>
                <a:cxn ang="0">
                  <a:pos x="19" y="177"/>
                </a:cxn>
                <a:cxn ang="0">
                  <a:pos x="1" y="188"/>
                </a:cxn>
                <a:cxn ang="0">
                  <a:pos x="163" y="87"/>
                </a:cxn>
                <a:cxn ang="0">
                  <a:pos x="346" y="23"/>
                </a:cxn>
                <a:cxn ang="0">
                  <a:pos x="545" y="0"/>
                </a:cxn>
              </a:cxnLst>
              <a:rect l="0" t="0" r="r" b="b"/>
              <a:pathLst>
                <a:path w="557" h="189">
                  <a:moveTo>
                    <a:pt x="88" y="168"/>
                  </a:moveTo>
                  <a:lnTo>
                    <a:pt x="87" y="168"/>
                  </a:lnTo>
                  <a:lnTo>
                    <a:pt x="87" y="169"/>
                  </a:lnTo>
                  <a:lnTo>
                    <a:pt x="88" y="168"/>
                  </a:lnTo>
                  <a:close/>
                  <a:moveTo>
                    <a:pt x="98" y="167"/>
                  </a:moveTo>
                  <a:lnTo>
                    <a:pt x="98" y="167"/>
                  </a:lnTo>
                  <a:lnTo>
                    <a:pt x="98" y="167"/>
                  </a:lnTo>
                  <a:lnTo>
                    <a:pt x="97" y="168"/>
                  </a:lnTo>
                  <a:lnTo>
                    <a:pt x="96" y="168"/>
                  </a:lnTo>
                  <a:lnTo>
                    <a:pt x="98" y="167"/>
                  </a:lnTo>
                  <a:close/>
                  <a:moveTo>
                    <a:pt x="545" y="0"/>
                  </a:moveTo>
                  <a:lnTo>
                    <a:pt x="555" y="0"/>
                  </a:lnTo>
                  <a:lnTo>
                    <a:pt x="557" y="0"/>
                  </a:lnTo>
                  <a:lnTo>
                    <a:pt x="480" y="10"/>
                  </a:lnTo>
                  <a:lnTo>
                    <a:pt x="475" y="10"/>
                  </a:lnTo>
                  <a:lnTo>
                    <a:pt x="471" y="10"/>
                  </a:lnTo>
                  <a:lnTo>
                    <a:pt x="462" y="8"/>
                  </a:lnTo>
                  <a:lnTo>
                    <a:pt x="453" y="6"/>
                  </a:lnTo>
                  <a:lnTo>
                    <a:pt x="448" y="6"/>
                  </a:lnTo>
                  <a:lnTo>
                    <a:pt x="443" y="7"/>
                  </a:lnTo>
                  <a:lnTo>
                    <a:pt x="437" y="8"/>
                  </a:lnTo>
                  <a:lnTo>
                    <a:pt x="432" y="10"/>
                  </a:lnTo>
                  <a:lnTo>
                    <a:pt x="388" y="18"/>
                  </a:lnTo>
                  <a:lnTo>
                    <a:pt x="345" y="25"/>
                  </a:lnTo>
                  <a:lnTo>
                    <a:pt x="343" y="26"/>
                  </a:lnTo>
                  <a:lnTo>
                    <a:pt x="344" y="26"/>
                  </a:lnTo>
                  <a:lnTo>
                    <a:pt x="347" y="25"/>
                  </a:lnTo>
                  <a:lnTo>
                    <a:pt x="353" y="24"/>
                  </a:lnTo>
                  <a:lnTo>
                    <a:pt x="356" y="24"/>
                  </a:lnTo>
                  <a:lnTo>
                    <a:pt x="356" y="24"/>
                  </a:lnTo>
                  <a:lnTo>
                    <a:pt x="348" y="26"/>
                  </a:lnTo>
                  <a:lnTo>
                    <a:pt x="332" y="29"/>
                  </a:lnTo>
                  <a:lnTo>
                    <a:pt x="324" y="31"/>
                  </a:lnTo>
                  <a:lnTo>
                    <a:pt x="315" y="35"/>
                  </a:lnTo>
                  <a:lnTo>
                    <a:pt x="311" y="36"/>
                  </a:lnTo>
                  <a:lnTo>
                    <a:pt x="303" y="38"/>
                  </a:lnTo>
                  <a:lnTo>
                    <a:pt x="300" y="39"/>
                  </a:lnTo>
                  <a:lnTo>
                    <a:pt x="298" y="43"/>
                  </a:lnTo>
                  <a:lnTo>
                    <a:pt x="298" y="44"/>
                  </a:lnTo>
                  <a:lnTo>
                    <a:pt x="300" y="44"/>
                  </a:lnTo>
                  <a:lnTo>
                    <a:pt x="303" y="44"/>
                  </a:lnTo>
                  <a:lnTo>
                    <a:pt x="306" y="42"/>
                  </a:lnTo>
                  <a:lnTo>
                    <a:pt x="310" y="41"/>
                  </a:lnTo>
                  <a:lnTo>
                    <a:pt x="313" y="40"/>
                  </a:lnTo>
                  <a:lnTo>
                    <a:pt x="313" y="41"/>
                  </a:lnTo>
                  <a:lnTo>
                    <a:pt x="312" y="41"/>
                  </a:lnTo>
                  <a:lnTo>
                    <a:pt x="310" y="41"/>
                  </a:lnTo>
                  <a:lnTo>
                    <a:pt x="310" y="41"/>
                  </a:lnTo>
                  <a:lnTo>
                    <a:pt x="294" y="48"/>
                  </a:lnTo>
                  <a:lnTo>
                    <a:pt x="287" y="51"/>
                  </a:lnTo>
                  <a:lnTo>
                    <a:pt x="279" y="54"/>
                  </a:lnTo>
                  <a:lnTo>
                    <a:pt x="272" y="57"/>
                  </a:lnTo>
                  <a:lnTo>
                    <a:pt x="265" y="59"/>
                  </a:lnTo>
                  <a:lnTo>
                    <a:pt x="258" y="62"/>
                  </a:lnTo>
                  <a:lnTo>
                    <a:pt x="251" y="65"/>
                  </a:lnTo>
                  <a:lnTo>
                    <a:pt x="249" y="67"/>
                  </a:lnTo>
                  <a:lnTo>
                    <a:pt x="248" y="69"/>
                  </a:lnTo>
                  <a:lnTo>
                    <a:pt x="247" y="70"/>
                  </a:lnTo>
                  <a:lnTo>
                    <a:pt x="241" y="74"/>
                  </a:lnTo>
                  <a:lnTo>
                    <a:pt x="236" y="77"/>
                  </a:lnTo>
                  <a:lnTo>
                    <a:pt x="232" y="79"/>
                  </a:lnTo>
                  <a:lnTo>
                    <a:pt x="225" y="81"/>
                  </a:lnTo>
                  <a:lnTo>
                    <a:pt x="214" y="86"/>
                  </a:lnTo>
                  <a:lnTo>
                    <a:pt x="209" y="87"/>
                  </a:lnTo>
                  <a:lnTo>
                    <a:pt x="205" y="87"/>
                  </a:lnTo>
                  <a:lnTo>
                    <a:pt x="201" y="88"/>
                  </a:lnTo>
                  <a:lnTo>
                    <a:pt x="198" y="90"/>
                  </a:lnTo>
                  <a:lnTo>
                    <a:pt x="198" y="92"/>
                  </a:lnTo>
                  <a:lnTo>
                    <a:pt x="198" y="94"/>
                  </a:lnTo>
                  <a:lnTo>
                    <a:pt x="201" y="99"/>
                  </a:lnTo>
                  <a:lnTo>
                    <a:pt x="202" y="99"/>
                  </a:lnTo>
                  <a:lnTo>
                    <a:pt x="205" y="99"/>
                  </a:lnTo>
                  <a:lnTo>
                    <a:pt x="201" y="102"/>
                  </a:lnTo>
                  <a:lnTo>
                    <a:pt x="199" y="103"/>
                  </a:lnTo>
                  <a:lnTo>
                    <a:pt x="197" y="103"/>
                  </a:lnTo>
                  <a:lnTo>
                    <a:pt x="196" y="103"/>
                  </a:lnTo>
                  <a:lnTo>
                    <a:pt x="195" y="103"/>
                  </a:lnTo>
                  <a:lnTo>
                    <a:pt x="193" y="103"/>
                  </a:lnTo>
                  <a:lnTo>
                    <a:pt x="191" y="104"/>
                  </a:lnTo>
                  <a:lnTo>
                    <a:pt x="189" y="107"/>
                  </a:lnTo>
                  <a:lnTo>
                    <a:pt x="185" y="111"/>
                  </a:lnTo>
                  <a:lnTo>
                    <a:pt x="187" y="111"/>
                  </a:lnTo>
                  <a:lnTo>
                    <a:pt x="188" y="110"/>
                  </a:lnTo>
                  <a:lnTo>
                    <a:pt x="189" y="110"/>
                  </a:lnTo>
                  <a:lnTo>
                    <a:pt x="192" y="108"/>
                  </a:lnTo>
                  <a:lnTo>
                    <a:pt x="195" y="106"/>
                  </a:lnTo>
                  <a:lnTo>
                    <a:pt x="198" y="104"/>
                  </a:lnTo>
                  <a:lnTo>
                    <a:pt x="201" y="105"/>
                  </a:lnTo>
                  <a:lnTo>
                    <a:pt x="202" y="107"/>
                  </a:lnTo>
                  <a:lnTo>
                    <a:pt x="202" y="110"/>
                  </a:lnTo>
                  <a:lnTo>
                    <a:pt x="200" y="114"/>
                  </a:lnTo>
                  <a:lnTo>
                    <a:pt x="189" y="126"/>
                  </a:lnTo>
                  <a:lnTo>
                    <a:pt x="185" y="129"/>
                  </a:lnTo>
                  <a:lnTo>
                    <a:pt x="182" y="132"/>
                  </a:lnTo>
                  <a:lnTo>
                    <a:pt x="181" y="133"/>
                  </a:lnTo>
                  <a:lnTo>
                    <a:pt x="170" y="141"/>
                  </a:lnTo>
                  <a:lnTo>
                    <a:pt x="171" y="141"/>
                  </a:lnTo>
                  <a:lnTo>
                    <a:pt x="172" y="139"/>
                  </a:lnTo>
                  <a:lnTo>
                    <a:pt x="173" y="138"/>
                  </a:lnTo>
                  <a:lnTo>
                    <a:pt x="174" y="138"/>
                  </a:lnTo>
                  <a:lnTo>
                    <a:pt x="175" y="138"/>
                  </a:lnTo>
                  <a:lnTo>
                    <a:pt x="169" y="144"/>
                  </a:lnTo>
                  <a:lnTo>
                    <a:pt x="164" y="149"/>
                  </a:lnTo>
                  <a:lnTo>
                    <a:pt x="159" y="153"/>
                  </a:lnTo>
                  <a:lnTo>
                    <a:pt x="153" y="156"/>
                  </a:lnTo>
                  <a:lnTo>
                    <a:pt x="146" y="160"/>
                  </a:lnTo>
                  <a:lnTo>
                    <a:pt x="145" y="161"/>
                  </a:lnTo>
                  <a:lnTo>
                    <a:pt x="144" y="161"/>
                  </a:lnTo>
                  <a:lnTo>
                    <a:pt x="142" y="162"/>
                  </a:lnTo>
                  <a:lnTo>
                    <a:pt x="141" y="162"/>
                  </a:lnTo>
                  <a:lnTo>
                    <a:pt x="140" y="163"/>
                  </a:lnTo>
                  <a:lnTo>
                    <a:pt x="139" y="164"/>
                  </a:lnTo>
                  <a:lnTo>
                    <a:pt x="139" y="168"/>
                  </a:lnTo>
                  <a:lnTo>
                    <a:pt x="141" y="172"/>
                  </a:lnTo>
                  <a:lnTo>
                    <a:pt x="141" y="176"/>
                  </a:lnTo>
                  <a:lnTo>
                    <a:pt x="140" y="179"/>
                  </a:lnTo>
                  <a:lnTo>
                    <a:pt x="138" y="179"/>
                  </a:lnTo>
                  <a:lnTo>
                    <a:pt x="136" y="177"/>
                  </a:lnTo>
                  <a:lnTo>
                    <a:pt x="133" y="175"/>
                  </a:lnTo>
                  <a:lnTo>
                    <a:pt x="131" y="174"/>
                  </a:lnTo>
                  <a:lnTo>
                    <a:pt x="130" y="175"/>
                  </a:lnTo>
                  <a:lnTo>
                    <a:pt x="129" y="177"/>
                  </a:lnTo>
                  <a:lnTo>
                    <a:pt x="128" y="177"/>
                  </a:lnTo>
                  <a:lnTo>
                    <a:pt x="123" y="180"/>
                  </a:lnTo>
                  <a:lnTo>
                    <a:pt x="118" y="183"/>
                  </a:lnTo>
                  <a:lnTo>
                    <a:pt x="112" y="184"/>
                  </a:lnTo>
                  <a:lnTo>
                    <a:pt x="108" y="185"/>
                  </a:lnTo>
                  <a:lnTo>
                    <a:pt x="107" y="185"/>
                  </a:lnTo>
                  <a:lnTo>
                    <a:pt x="108" y="185"/>
                  </a:lnTo>
                  <a:lnTo>
                    <a:pt x="108" y="185"/>
                  </a:lnTo>
                  <a:lnTo>
                    <a:pt x="109" y="184"/>
                  </a:lnTo>
                  <a:lnTo>
                    <a:pt x="111" y="183"/>
                  </a:lnTo>
                  <a:lnTo>
                    <a:pt x="113" y="182"/>
                  </a:lnTo>
                  <a:lnTo>
                    <a:pt x="114" y="181"/>
                  </a:lnTo>
                  <a:lnTo>
                    <a:pt x="114" y="179"/>
                  </a:lnTo>
                  <a:lnTo>
                    <a:pt x="114" y="178"/>
                  </a:lnTo>
                  <a:lnTo>
                    <a:pt x="115" y="177"/>
                  </a:lnTo>
                  <a:lnTo>
                    <a:pt x="115" y="175"/>
                  </a:lnTo>
                  <a:lnTo>
                    <a:pt x="115" y="174"/>
                  </a:lnTo>
                  <a:lnTo>
                    <a:pt x="119" y="171"/>
                  </a:lnTo>
                  <a:lnTo>
                    <a:pt x="123" y="169"/>
                  </a:lnTo>
                  <a:lnTo>
                    <a:pt x="126" y="167"/>
                  </a:lnTo>
                  <a:lnTo>
                    <a:pt x="127" y="165"/>
                  </a:lnTo>
                  <a:lnTo>
                    <a:pt x="127" y="164"/>
                  </a:lnTo>
                  <a:lnTo>
                    <a:pt x="126" y="163"/>
                  </a:lnTo>
                  <a:lnTo>
                    <a:pt x="126" y="160"/>
                  </a:lnTo>
                  <a:lnTo>
                    <a:pt x="127" y="159"/>
                  </a:lnTo>
                  <a:lnTo>
                    <a:pt x="131" y="156"/>
                  </a:lnTo>
                  <a:lnTo>
                    <a:pt x="136" y="154"/>
                  </a:lnTo>
                  <a:lnTo>
                    <a:pt x="141" y="151"/>
                  </a:lnTo>
                  <a:lnTo>
                    <a:pt x="141" y="150"/>
                  </a:lnTo>
                  <a:lnTo>
                    <a:pt x="141" y="150"/>
                  </a:lnTo>
                  <a:lnTo>
                    <a:pt x="139" y="151"/>
                  </a:lnTo>
                  <a:lnTo>
                    <a:pt x="138" y="151"/>
                  </a:lnTo>
                  <a:lnTo>
                    <a:pt x="135" y="153"/>
                  </a:lnTo>
                  <a:lnTo>
                    <a:pt x="134" y="153"/>
                  </a:lnTo>
                  <a:lnTo>
                    <a:pt x="130" y="155"/>
                  </a:lnTo>
                  <a:lnTo>
                    <a:pt x="125" y="158"/>
                  </a:lnTo>
                  <a:lnTo>
                    <a:pt x="121" y="160"/>
                  </a:lnTo>
                  <a:lnTo>
                    <a:pt x="117" y="159"/>
                  </a:lnTo>
                  <a:lnTo>
                    <a:pt x="116" y="158"/>
                  </a:lnTo>
                  <a:lnTo>
                    <a:pt x="116" y="155"/>
                  </a:lnTo>
                  <a:lnTo>
                    <a:pt x="118" y="152"/>
                  </a:lnTo>
                  <a:lnTo>
                    <a:pt x="119" y="149"/>
                  </a:lnTo>
                  <a:lnTo>
                    <a:pt x="120" y="147"/>
                  </a:lnTo>
                  <a:lnTo>
                    <a:pt x="119" y="146"/>
                  </a:lnTo>
                  <a:lnTo>
                    <a:pt x="117" y="147"/>
                  </a:lnTo>
                  <a:lnTo>
                    <a:pt x="115" y="149"/>
                  </a:lnTo>
                  <a:lnTo>
                    <a:pt x="114" y="153"/>
                  </a:lnTo>
                  <a:lnTo>
                    <a:pt x="113" y="156"/>
                  </a:lnTo>
                  <a:lnTo>
                    <a:pt x="111" y="158"/>
                  </a:lnTo>
                  <a:lnTo>
                    <a:pt x="108" y="161"/>
                  </a:lnTo>
                  <a:lnTo>
                    <a:pt x="103" y="164"/>
                  </a:lnTo>
                  <a:lnTo>
                    <a:pt x="99" y="166"/>
                  </a:lnTo>
                  <a:lnTo>
                    <a:pt x="99" y="166"/>
                  </a:lnTo>
                  <a:lnTo>
                    <a:pt x="99" y="165"/>
                  </a:lnTo>
                  <a:lnTo>
                    <a:pt x="96" y="167"/>
                  </a:lnTo>
                  <a:lnTo>
                    <a:pt x="96" y="167"/>
                  </a:lnTo>
                  <a:lnTo>
                    <a:pt x="95" y="168"/>
                  </a:lnTo>
                  <a:lnTo>
                    <a:pt x="96" y="168"/>
                  </a:lnTo>
                  <a:lnTo>
                    <a:pt x="92" y="171"/>
                  </a:lnTo>
                  <a:lnTo>
                    <a:pt x="85" y="176"/>
                  </a:lnTo>
                  <a:lnTo>
                    <a:pt x="85" y="176"/>
                  </a:lnTo>
                  <a:lnTo>
                    <a:pt x="80" y="178"/>
                  </a:lnTo>
                  <a:lnTo>
                    <a:pt x="79" y="178"/>
                  </a:lnTo>
                  <a:lnTo>
                    <a:pt x="79" y="178"/>
                  </a:lnTo>
                  <a:lnTo>
                    <a:pt x="81" y="175"/>
                  </a:lnTo>
                  <a:lnTo>
                    <a:pt x="87" y="169"/>
                  </a:lnTo>
                  <a:lnTo>
                    <a:pt x="85" y="170"/>
                  </a:lnTo>
                  <a:lnTo>
                    <a:pt x="84" y="170"/>
                  </a:lnTo>
                  <a:lnTo>
                    <a:pt x="80" y="169"/>
                  </a:lnTo>
                  <a:lnTo>
                    <a:pt x="79" y="167"/>
                  </a:lnTo>
                  <a:lnTo>
                    <a:pt x="78" y="165"/>
                  </a:lnTo>
                  <a:lnTo>
                    <a:pt x="76" y="164"/>
                  </a:lnTo>
                  <a:lnTo>
                    <a:pt x="74" y="164"/>
                  </a:lnTo>
                  <a:lnTo>
                    <a:pt x="70" y="165"/>
                  </a:lnTo>
                  <a:lnTo>
                    <a:pt x="66" y="168"/>
                  </a:lnTo>
                  <a:lnTo>
                    <a:pt x="63" y="169"/>
                  </a:lnTo>
                  <a:lnTo>
                    <a:pt x="60" y="170"/>
                  </a:lnTo>
                  <a:lnTo>
                    <a:pt x="57" y="168"/>
                  </a:lnTo>
                  <a:lnTo>
                    <a:pt x="57" y="167"/>
                  </a:lnTo>
                  <a:lnTo>
                    <a:pt x="58" y="165"/>
                  </a:lnTo>
                  <a:lnTo>
                    <a:pt x="60" y="164"/>
                  </a:lnTo>
                  <a:lnTo>
                    <a:pt x="63" y="163"/>
                  </a:lnTo>
                  <a:lnTo>
                    <a:pt x="66" y="161"/>
                  </a:lnTo>
                  <a:lnTo>
                    <a:pt x="68" y="160"/>
                  </a:lnTo>
                  <a:lnTo>
                    <a:pt x="71" y="157"/>
                  </a:lnTo>
                  <a:lnTo>
                    <a:pt x="74" y="153"/>
                  </a:lnTo>
                  <a:lnTo>
                    <a:pt x="75" y="149"/>
                  </a:lnTo>
                  <a:lnTo>
                    <a:pt x="75" y="146"/>
                  </a:lnTo>
                  <a:lnTo>
                    <a:pt x="73" y="145"/>
                  </a:lnTo>
                  <a:lnTo>
                    <a:pt x="71" y="146"/>
                  </a:lnTo>
                  <a:lnTo>
                    <a:pt x="68" y="148"/>
                  </a:lnTo>
                  <a:lnTo>
                    <a:pt x="66" y="150"/>
                  </a:lnTo>
                  <a:lnTo>
                    <a:pt x="63" y="152"/>
                  </a:lnTo>
                  <a:lnTo>
                    <a:pt x="58" y="155"/>
                  </a:lnTo>
                  <a:lnTo>
                    <a:pt x="51" y="158"/>
                  </a:lnTo>
                  <a:lnTo>
                    <a:pt x="44" y="162"/>
                  </a:lnTo>
                  <a:lnTo>
                    <a:pt x="28" y="173"/>
                  </a:lnTo>
                  <a:lnTo>
                    <a:pt x="19" y="177"/>
                  </a:lnTo>
                  <a:lnTo>
                    <a:pt x="11" y="182"/>
                  </a:lnTo>
                  <a:lnTo>
                    <a:pt x="5" y="186"/>
                  </a:lnTo>
                  <a:lnTo>
                    <a:pt x="0" y="189"/>
                  </a:lnTo>
                  <a:lnTo>
                    <a:pt x="1" y="188"/>
                  </a:lnTo>
                  <a:lnTo>
                    <a:pt x="39" y="160"/>
                  </a:lnTo>
                  <a:lnTo>
                    <a:pt x="79" y="133"/>
                  </a:lnTo>
                  <a:lnTo>
                    <a:pt x="120" y="109"/>
                  </a:lnTo>
                  <a:lnTo>
                    <a:pt x="163" y="87"/>
                  </a:lnTo>
                  <a:lnTo>
                    <a:pt x="207" y="67"/>
                  </a:lnTo>
                  <a:lnTo>
                    <a:pt x="252" y="50"/>
                  </a:lnTo>
                  <a:lnTo>
                    <a:pt x="298" y="35"/>
                  </a:lnTo>
                  <a:lnTo>
                    <a:pt x="346" y="23"/>
                  </a:lnTo>
                  <a:lnTo>
                    <a:pt x="394" y="13"/>
                  </a:lnTo>
                  <a:lnTo>
                    <a:pt x="444" y="6"/>
                  </a:lnTo>
                  <a:lnTo>
                    <a:pt x="494" y="2"/>
                  </a:lnTo>
                  <a:lnTo>
                    <a:pt x="545"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99" name="Freeform 173"/>
            <p:cNvSpPr>
              <a:spLocks noEditPoints="1"/>
            </p:cNvSpPr>
            <p:nvPr/>
          </p:nvSpPr>
          <p:spPr bwMode="auto">
            <a:xfrm>
              <a:off x="2614461" y="2490793"/>
              <a:ext cx="370719" cy="188256"/>
            </a:xfrm>
            <a:custGeom>
              <a:avLst/>
              <a:gdLst/>
              <a:ahLst/>
              <a:cxnLst>
                <a:cxn ang="0">
                  <a:pos x="231" y="109"/>
                </a:cxn>
                <a:cxn ang="0">
                  <a:pos x="227" y="107"/>
                </a:cxn>
                <a:cxn ang="0">
                  <a:pos x="206" y="95"/>
                </a:cxn>
                <a:cxn ang="0">
                  <a:pos x="159" y="78"/>
                </a:cxn>
                <a:cxn ang="0">
                  <a:pos x="139" y="56"/>
                </a:cxn>
                <a:cxn ang="0">
                  <a:pos x="139" y="56"/>
                </a:cxn>
                <a:cxn ang="0">
                  <a:pos x="58" y="32"/>
                </a:cxn>
                <a:cxn ang="0">
                  <a:pos x="61" y="32"/>
                </a:cxn>
                <a:cxn ang="0">
                  <a:pos x="58" y="31"/>
                </a:cxn>
                <a:cxn ang="0">
                  <a:pos x="54" y="30"/>
                </a:cxn>
                <a:cxn ang="0">
                  <a:pos x="3" y="0"/>
                </a:cxn>
                <a:cxn ang="0">
                  <a:pos x="16" y="6"/>
                </a:cxn>
                <a:cxn ang="0">
                  <a:pos x="55" y="20"/>
                </a:cxn>
                <a:cxn ang="0">
                  <a:pos x="128" y="50"/>
                </a:cxn>
                <a:cxn ang="0">
                  <a:pos x="139" y="56"/>
                </a:cxn>
                <a:cxn ang="0">
                  <a:pos x="163" y="69"/>
                </a:cxn>
                <a:cxn ang="0">
                  <a:pos x="151" y="64"/>
                </a:cxn>
                <a:cxn ang="0">
                  <a:pos x="101" y="41"/>
                </a:cxn>
                <a:cxn ang="0">
                  <a:pos x="90" y="37"/>
                </a:cxn>
                <a:cxn ang="0">
                  <a:pos x="93" y="40"/>
                </a:cxn>
                <a:cxn ang="0">
                  <a:pos x="100" y="43"/>
                </a:cxn>
                <a:cxn ang="0">
                  <a:pos x="162" y="72"/>
                </a:cxn>
                <a:cxn ang="0">
                  <a:pos x="191" y="85"/>
                </a:cxn>
                <a:cxn ang="0">
                  <a:pos x="192" y="85"/>
                </a:cxn>
                <a:cxn ang="0">
                  <a:pos x="195" y="87"/>
                </a:cxn>
                <a:cxn ang="0">
                  <a:pos x="207" y="96"/>
                </a:cxn>
                <a:cxn ang="0">
                  <a:pos x="225" y="106"/>
                </a:cxn>
                <a:cxn ang="0">
                  <a:pos x="230" y="109"/>
                </a:cxn>
                <a:cxn ang="0">
                  <a:pos x="232" y="111"/>
                </a:cxn>
                <a:cxn ang="0">
                  <a:pos x="252" y="124"/>
                </a:cxn>
                <a:cxn ang="0">
                  <a:pos x="255" y="127"/>
                </a:cxn>
                <a:cxn ang="0">
                  <a:pos x="250" y="124"/>
                </a:cxn>
                <a:cxn ang="0">
                  <a:pos x="227" y="110"/>
                </a:cxn>
                <a:cxn ang="0">
                  <a:pos x="211" y="105"/>
                </a:cxn>
                <a:cxn ang="0">
                  <a:pos x="214" y="106"/>
                </a:cxn>
                <a:cxn ang="0">
                  <a:pos x="217" y="107"/>
                </a:cxn>
                <a:cxn ang="0">
                  <a:pos x="224" y="111"/>
                </a:cxn>
                <a:cxn ang="0">
                  <a:pos x="242" y="125"/>
                </a:cxn>
                <a:cxn ang="0">
                  <a:pos x="246" y="128"/>
                </a:cxn>
                <a:cxn ang="0">
                  <a:pos x="247" y="130"/>
                </a:cxn>
                <a:cxn ang="0">
                  <a:pos x="218" y="113"/>
                </a:cxn>
                <a:cxn ang="0">
                  <a:pos x="215" y="112"/>
                </a:cxn>
                <a:cxn ang="0">
                  <a:pos x="217" y="115"/>
                </a:cxn>
                <a:cxn ang="0">
                  <a:pos x="208" y="108"/>
                </a:cxn>
                <a:cxn ang="0">
                  <a:pos x="203" y="105"/>
                </a:cxn>
                <a:cxn ang="0">
                  <a:pos x="209" y="111"/>
                </a:cxn>
                <a:cxn ang="0">
                  <a:pos x="205" y="109"/>
                </a:cxn>
                <a:cxn ang="0">
                  <a:pos x="196" y="104"/>
                </a:cxn>
                <a:cxn ang="0">
                  <a:pos x="196" y="106"/>
                </a:cxn>
                <a:cxn ang="0">
                  <a:pos x="168" y="84"/>
                </a:cxn>
                <a:cxn ang="0">
                  <a:pos x="162" y="80"/>
                </a:cxn>
                <a:cxn ang="0">
                  <a:pos x="164" y="82"/>
                </a:cxn>
                <a:cxn ang="0">
                  <a:pos x="160" y="81"/>
                </a:cxn>
                <a:cxn ang="0">
                  <a:pos x="145" y="72"/>
                </a:cxn>
                <a:cxn ang="0">
                  <a:pos x="119" y="59"/>
                </a:cxn>
                <a:cxn ang="0">
                  <a:pos x="61" y="35"/>
                </a:cxn>
                <a:cxn ang="0">
                  <a:pos x="50" y="30"/>
                </a:cxn>
                <a:cxn ang="0">
                  <a:pos x="49" y="29"/>
                </a:cxn>
                <a:cxn ang="0">
                  <a:pos x="24" y="19"/>
                </a:cxn>
                <a:cxn ang="0">
                  <a:pos x="5" y="10"/>
                </a:cxn>
                <a:cxn ang="0">
                  <a:pos x="1" y="1"/>
                </a:cxn>
              </a:cxnLst>
              <a:rect l="0" t="0" r="r" b="b"/>
              <a:pathLst>
                <a:path w="256" h="130">
                  <a:moveTo>
                    <a:pt x="231" y="109"/>
                  </a:moveTo>
                  <a:lnTo>
                    <a:pt x="231" y="110"/>
                  </a:lnTo>
                  <a:lnTo>
                    <a:pt x="231" y="109"/>
                  </a:lnTo>
                  <a:close/>
                  <a:moveTo>
                    <a:pt x="227" y="107"/>
                  </a:moveTo>
                  <a:lnTo>
                    <a:pt x="230" y="108"/>
                  </a:lnTo>
                  <a:lnTo>
                    <a:pt x="227" y="107"/>
                  </a:lnTo>
                  <a:close/>
                  <a:moveTo>
                    <a:pt x="206" y="95"/>
                  </a:moveTo>
                  <a:lnTo>
                    <a:pt x="207" y="95"/>
                  </a:lnTo>
                  <a:lnTo>
                    <a:pt x="206" y="95"/>
                  </a:lnTo>
                  <a:lnTo>
                    <a:pt x="206" y="95"/>
                  </a:lnTo>
                  <a:close/>
                  <a:moveTo>
                    <a:pt x="159" y="78"/>
                  </a:moveTo>
                  <a:lnTo>
                    <a:pt x="159" y="78"/>
                  </a:lnTo>
                  <a:lnTo>
                    <a:pt x="160" y="79"/>
                  </a:lnTo>
                  <a:lnTo>
                    <a:pt x="159" y="78"/>
                  </a:lnTo>
                  <a:close/>
                  <a:moveTo>
                    <a:pt x="139" y="56"/>
                  </a:moveTo>
                  <a:lnTo>
                    <a:pt x="140" y="56"/>
                  </a:lnTo>
                  <a:lnTo>
                    <a:pt x="140" y="57"/>
                  </a:lnTo>
                  <a:lnTo>
                    <a:pt x="139" y="56"/>
                  </a:lnTo>
                  <a:close/>
                  <a:moveTo>
                    <a:pt x="51" y="30"/>
                  </a:moveTo>
                  <a:lnTo>
                    <a:pt x="54" y="31"/>
                  </a:lnTo>
                  <a:lnTo>
                    <a:pt x="58" y="32"/>
                  </a:lnTo>
                  <a:lnTo>
                    <a:pt x="60" y="33"/>
                  </a:lnTo>
                  <a:lnTo>
                    <a:pt x="61" y="33"/>
                  </a:lnTo>
                  <a:lnTo>
                    <a:pt x="61" y="32"/>
                  </a:lnTo>
                  <a:lnTo>
                    <a:pt x="60" y="32"/>
                  </a:lnTo>
                  <a:lnTo>
                    <a:pt x="59" y="32"/>
                  </a:lnTo>
                  <a:lnTo>
                    <a:pt x="58" y="31"/>
                  </a:lnTo>
                  <a:lnTo>
                    <a:pt x="56" y="31"/>
                  </a:lnTo>
                  <a:lnTo>
                    <a:pt x="55" y="31"/>
                  </a:lnTo>
                  <a:lnTo>
                    <a:pt x="54" y="30"/>
                  </a:lnTo>
                  <a:lnTo>
                    <a:pt x="53" y="30"/>
                  </a:lnTo>
                  <a:lnTo>
                    <a:pt x="51" y="30"/>
                  </a:lnTo>
                  <a:close/>
                  <a:moveTo>
                    <a:pt x="3" y="0"/>
                  </a:moveTo>
                  <a:lnTo>
                    <a:pt x="6" y="1"/>
                  </a:lnTo>
                  <a:lnTo>
                    <a:pt x="9" y="3"/>
                  </a:lnTo>
                  <a:lnTo>
                    <a:pt x="16" y="6"/>
                  </a:lnTo>
                  <a:lnTo>
                    <a:pt x="29" y="11"/>
                  </a:lnTo>
                  <a:lnTo>
                    <a:pt x="42" y="16"/>
                  </a:lnTo>
                  <a:lnTo>
                    <a:pt x="55" y="20"/>
                  </a:lnTo>
                  <a:lnTo>
                    <a:pt x="54" y="18"/>
                  </a:lnTo>
                  <a:lnTo>
                    <a:pt x="92" y="33"/>
                  </a:lnTo>
                  <a:lnTo>
                    <a:pt x="128" y="50"/>
                  </a:lnTo>
                  <a:lnTo>
                    <a:pt x="130" y="51"/>
                  </a:lnTo>
                  <a:lnTo>
                    <a:pt x="139" y="56"/>
                  </a:lnTo>
                  <a:lnTo>
                    <a:pt x="139" y="56"/>
                  </a:lnTo>
                  <a:lnTo>
                    <a:pt x="165" y="70"/>
                  </a:lnTo>
                  <a:lnTo>
                    <a:pt x="164" y="70"/>
                  </a:lnTo>
                  <a:lnTo>
                    <a:pt x="163" y="69"/>
                  </a:lnTo>
                  <a:lnTo>
                    <a:pt x="163" y="69"/>
                  </a:lnTo>
                  <a:lnTo>
                    <a:pt x="157" y="66"/>
                  </a:lnTo>
                  <a:lnTo>
                    <a:pt x="151" y="64"/>
                  </a:lnTo>
                  <a:lnTo>
                    <a:pt x="113" y="46"/>
                  </a:lnTo>
                  <a:lnTo>
                    <a:pt x="107" y="43"/>
                  </a:lnTo>
                  <a:lnTo>
                    <a:pt x="101" y="41"/>
                  </a:lnTo>
                  <a:lnTo>
                    <a:pt x="94" y="38"/>
                  </a:lnTo>
                  <a:lnTo>
                    <a:pt x="92" y="37"/>
                  </a:lnTo>
                  <a:lnTo>
                    <a:pt x="90" y="37"/>
                  </a:lnTo>
                  <a:lnTo>
                    <a:pt x="90" y="38"/>
                  </a:lnTo>
                  <a:lnTo>
                    <a:pt x="91" y="38"/>
                  </a:lnTo>
                  <a:lnTo>
                    <a:pt x="93" y="40"/>
                  </a:lnTo>
                  <a:lnTo>
                    <a:pt x="96" y="41"/>
                  </a:lnTo>
                  <a:lnTo>
                    <a:pt x="98" y="42"/>
                  </a:lnTo>
                  <a:lnTo>
                    <a:pt x="100" y="43"/>
                  </a:lnTo>
                  <a:lnTo>
                    <a:pt x="124" y="54"/>
                  </a:lnTo>
                  <a:lnTo>
                    <a:pt x="149" y="65"/>
                  </a:lnTo>
                  <a:lnTo>
                    <a:pt x="162" y="72"/>
                  </a:lnTo>
                  <a:lnTo>
                    <a:pt x="175" y="78"/>
                  </a:lnTo>
                  <a:lnTo>
                    <a:pt x="188" y="84"/>
                  </a:lnTo>
                  <a:lnTo>
                    <a:pt x="191" y="85"/>
                  </a:lnTo>
                  <a:lnTo>
                    <a:pt x="193" y="87"/>
                  </a:lnTo>
                  <a:lnTo>
                    <a:pt x="192" y="86"/>
                  </a:lnTo>
                  <a:lnTo>
                    <a:pt x="192" y="85"/>
                  </a:lnTo>
                  <a:lnTo>
                    <a:pt x="193" y="85"/>
                  </a:lnTo>
                  <a:lnTo>
                    <a:pt x="194" y="86"/>
                  </a:lnTo>
                  <a:lnTo>
                    <a:pt x="195" y="87"/>
                  </a:lnTo>
                  <a:lnTo>
                    <a:pt x="196" y="88"/>
                  </a:lnTo>
                  <a:lnTo>
                    <a:pt x="197" y="89"/>
                  </a:lnTo>
                  <a:lnTo>
                    <a:pt x="207" y="96"/>
                  </a:lnTo>
                  <a:lnTo>
                    <a:pt x="207" y="95"/>
                  </a:lnTo>
                  <a:lnTo>
                    <a:pt x="216" y="100"/>
                  </a:lnTo>
                  <a:lnTo>
                    <a:pt x="225" y="106"/>
                  </a:lnTo>
                  <a:lnTo>
                    <a:pt x="227" y="107"/>
                  </a:lnTo>
                  <a:lnTo>
                    <a:pt x="227" y="107"/>
                  </a:lnTo>
                  <a:lnTo>
                    <a:pt x="230" y="109"/>
                  </a:lnTo>
                  <a:lnTo>
                    <a:pt x="230" y="108"/>
                  </a:lnTo>
                  <a:lnTo>
                    <a:pt x="233" y="111"/>
                  </a:lnTo>
                  <a:lnTo>
                    <a:pt x="232" y="111"/>
                  </a:lnTo>
                  <a:lnTo>
                    <a:pt x="234" y="112"/>
                  </a:lnTo>
                  <a:lnTo>
                    <a:pt x="241" y="117"/>
                  </a:lnTo>
                  <a:lnTo>
                    <a:pt x="252" y="124"/>
                  </a:lnTo>
                  <a:lnTo>
                    <a:pt x="253" y="125"/>
                  </a:lnTo>
                  <a:lnTo>
                    <a:pt x="255" y="126"/>
                  </a:lnTo>
                  <a:lnTo>
                    <a:pt x="255" y="127"/>
                  </a:lnTo>
                  <a:lnTo>
                    <a:pt x="256" y="127"/>
                  </a:lnTo>
                  <a:lnTo>
                    <a:pt x="256" y="128"/>
                  </a:lnTo>
                  <a:lnTo>
                    <a:pt x="250" y="124"/>
                  </a:lnTo>
                  <a:lnTo>
                    <a:pt x="242" y="120"/>
                  </a:lnTo>
                  <a:lnTo>
                    <a:pt x="235" y="114"/>
                  </a:lnTo>
                  <a:lnTo>
                    <a:pt x="227" y="110"/>
                  </a:lnTo>
                  <a:lnTo>
                    <a:pt x="219" y="107"/>
                  </a:lnTo>
                  <a:lnTo>
                    <a:pt x="212" y="105"/>
                  </a:lnTo>
                  <a:lnTo>
                    <a:pt x="211" y="105"/>
                  </a:lnTo>
                  <a:lnTo>
                    <a:pt x="212" y="105"/>
                  </a:lnTo>
                  <a:lnTo>
                    <a:pt x="213" y="106"/>
                  </a:lnTo>
                  <a:lnTo>
                    <a:pt x="214" y="106"/>
                  </a:lnTo>
                  <a:lnTo>
                    <a:pt x="216" y="107"/>
                  </a:lnTo>
                  <a:lnTo>
                    <a:pt x="217" y="107"/>
                  </a:lnTo>
                  <a:lnTo>
                    <a:pt x="217" y="107"/>
                  </a:lnTo>
                  <a:lnTo>
                    <a:pt x="219" y="109"/>
                  </a:lnTo>
                  <a:lnTo>
                    <a:pt x="221" y="110"/>
                  </a:lnTo>
                  <a:lnTo>
                    <a:pt x="224" y="111"/>
                  </a:lnTo>
                  <a:lnTo>
                    <a:pt x="233" y="118"/>
                  </a:lnTo>
                  <a:lnTo>
                    <a:pt x="241" y="124"/>
                  </a:lnTo>
                  <a:lnTo>
                    <a:pt x="242" y="125"/>
                  </a:lnTo>
                  <a:lnTo>
                    <a:pt x="243" y="125"/>
                  </a:lnTo>
                  <a:lnTo>
                    <a:pt x="245" y="127"/>
                  </a:lnTo>
                  <a:lnTo>
                    <a:pt x="246" y="128"/>
                  </a:lnTo>
                  <a:lnTo>
                    <a:pt x="247" y="129"/>
                  </a:lnTo>
                  <a:lnTo>
                    <a:pt x="248" y="130"/>
                  </a:lnTo>
                  <a:lnTo>
                    <a:pt x="247" y="130"/>
                  </a:lnTo>
                  <a:lnTo>
                    <a:pt x="236" y="124"/>
                  </a:lnTo>
                  <a:lnTo>
                    <a:pt x="225" y="118"/>
                  </a:lnTo>
                  <a:lnTo>
                    <a:pt x="218" y="113"/>
                  </a:lnTo>
                  <a:lnTo>
                    <a:pt x="214" y="111"/>
                  </a:lnTo>
                  <a:lnTo>
                    <a:pt x="214" y="111"/>
                  </a:lnTo>
                  <a:lnTo>
                    <a:pt x="215" y="112"/>
                  </a:lnTo>
                  <a:lnTo>
                    <a:pt x="215" y="113"/>
                  </a:lnTo>
                  <a:lnTo>
                    <a:pt x="216" y="113"/>
                  </a:lnTo>
                  <a:lnTo>
                    <a:pt x="217" y="115"/>
                  </a:lnTo>
                  <a:lnTo>
                    <a:pt x="217" y="116"/>
                  </a:lnTo>
                  <a:lnTo>
                    <a:pt x="212" y="112"/>
                  </a:lnTo>
                  <a:lnTo>
                    <a:pt x="208" y="108"/>
                  </a:lnTo>
                  <a:lnTo>
                    <a:pt x="203" y="104"/>
                  </a:lnTo>
                  <a:lnTo>
                    <a:pt x="202" y="104"/>
                  </a:lnTo>
                  <a:lnTo>
                    <a:pt x="203" y="105"/>
                  </a:lnTo>
                  <a:lnTo>
                    <a:pt x="205" y="107"/>
                  </a:lnTo>
                  <a:lnTo>
                    <a:pt x="207" y="109"/>
                  </a:lnTo>
                  <a:lnTo>
                    <a:pt x="209" y="111"/>
                  </a:lnTo>
                  <a:lnTo>
                    <a:pt x="211" y="112"/>
                  </a:lnTo>
                  <a:lnTo>
                    <a:pt x="209" y="112"/>
                  </a:lnTo>
                  <a:lnTo>
                    <a:pt x="205" y="109"/>
                  </a:lnTo>
                  <a:lnTo>
                    <a:pt x="201" y="106"/>
                  </a:lnTo>
                  <a:lnTo>
                    <a:pt x="196" y="102"/>
                  </a:lnTo>
                  <a:lnTo>
                    <a:pt x="196" y="104"/>
                  </a:lnTo>
                  <a:lnTo>
                    <a:pt x="197" y="105"/>
                  </a:lnTo>
                  <a:lnTo>
                    <a:pt x="197" y="106"/>
                  </a:lnTo>
                  <a:lnTo>
                    <a:pt x="196" y="106"/>
                  </a:lnTo>
                  <a:lnTo>
                    <a:pt x="187" y="99"/>
                  </a:lnTo>
                  <a:lnTo>
                    <a:pt x="177" y="92"/>
                  </a:lnTo>
                  <a:lnTo>
                    <a:pt x="168" y="84"/>
                  </a:lnTo>
                  <a:lnTo>
                    <a:pt x="160" y="79"/>
                  </a:lnTo>
                  <a:lnTo>
                    <a:pt x="161" y="80"/>
                  </a:lnTo>
                  <a:lnTo>
                    <a:pt x="162" y="80"/>
                  </a:lnTo>
                  <a:lnTo>
                    <a:pt x="163" y="81"/>
                  </a:lnTo>
                  <a:lnTo>
                    <a:pt x="164" y="82"/>
                  </a:lnTo>
                  <a:lnTo>
                    <a:pt x="164" y="82"/>
                  </a:lnTo>
                  <a:lnTo>
                    <a:pt x="164" y="83"/>
                  </a:lnTo>
                  <a:lnTo>
                    <a:pt x="164" y="83"/>
                  </a:lnTo>
                  <a:lnTo>
                    <a:pt x="160" y="81"/>
                  </a:lnTo>
                  <a:lnTo>
                    <a:pt x="155" y="79"/>
                  </a:lnTo>
                  <a:lnTo>
                    <a:pt x="150" y="75"/>
                  </a:lnTo>
                  <a:lnTo>
                    <a:pt x="145" y="72"/>
                  </a:lnTo>
                  <a:lnTo>
                    <a:pt x="141" y="69"/>
                  </a:lnTo>
                  <a:lnTo>
                    <a:pt x="142" y="71"/>
                  </a:lnTo>
                  <a:lnTo>
                    <a:pt x="119" y="59"/>
                  </a:lnTo>
                  <a:lnTo>
                    <a:pt x="92" y="48"/>
                  </a:lnTo>
                  <a:lnTo>
                    <a:pt x="65" y="36"/>
                  </a:lnTo>
                  <a:lnTo>
                    <a:pt x="61" y="35"/>
                  </a:lnTo>
                  <a:lnTo>
                    <a:pt x="53" y="32"/>
                  </a:lnTo>
                  <a:lnTo>
                    <a:pt x="51" y="30"/>
                  </a:lnTo>
                  <a:lnTo>
                    <a:pt x="50" y="30"/>
                  </a:lnTo>
                  <a:lnTo>
                    <a:pt x="50" y="29"/>
                  </a:lnTo>
                  <a:lnTo>
                    <a:pt x="49" y="29"/>
                  </a:lnTo>
                  <a:lnTo>
                    <a:pt x="49" y="29"/>
                  </a:lnTo>
                  <a:lnTo>
                    <a:pt x="37" y="24"/>
                  </a:lnTo>
                  <a:lnTo>
                    <a:pt x="36" y="24"/>
                  </a:lnTo>
                  <a:lnTo>
                    <a:pt x="24" y="19"/>
                  </a:lnTo>
                  <a:lnTo>
                    <a:pt x="12" y="14"/>
                  </a:lnTo>
                  <a:lnTo>
                    <a:pt x="9" y="12"/>
                  </a:lnTo>
                  <a:lnTo>
                    <a:pt x="5" y="10"/>
                  </a:lnTo>
                  <a:lnTo>
                    <a:pt x="2" y="7"/>
                  </a:lnTo>
                  <a:lnTo>
                    <a:pt x="0" y="4"/>
                  </a:lnTo>
                  <a:lnTo>
                    <a:pt x="1" y="1"/>
                  </a:lnTo>
                  <a:lnTo>
                    <a:pt x="3"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100" name="Freeform 174"/>
            <p:cNvSpPr>
              <a:spLocks/>
            </p:cNvSpPr>
            <p:nvPr/>
          </p:nvSpPr>
          <p:spPr bwMode="auto">
            <a:xfrm>
              <a:off x="2956218" y="2655879"/>
              <a:ext cx="395338" cy="422852"/>
            </a:xfrm>
            <a:custGeom>
              <a:avLst/>
              <a:gdLst/>
              <a:ahLst/>
              <a:cxnLst>
                <a:cxn ang="0">
                  <a:pos x="5" y="0"/>
                </a:cxn>
                <a:cxn ang="0">
                  <a:pos x="77" y="55"/>
                </a:cxn>
                <a:cxn ang="0">
                  <a:pos x="144" y="117"/>
                </a:cxn>
                <a:cxn ang="0">
                  <a:pos x="174" y="151"/>
                </a:cxn>
                <a:cxn ang="0">
                  <a:pos x="221" y="210"/>
                </a:cxn>
                <a:cxn ang="0">
                  <a:pos x="254" y="259"/>
                </a:cxn>
                <a:cxn ang="0">
                  <a:pos x="266" y="281"/>
                </a:cxn>
                <a:cxn ang="0">
                  <a:pos x="270" y="286"/>
                </a:cxn>
                <a:cxn ang="0">
                  <a:pos x="273" y="291"/>
                </a:cxn>
                <a:cxn ang="0">
                  <a:pos x="272" y="291"/>
                </a:cxn>
                <a:cxn ang="0">
                  <a:pos x="260" y="285"/>
                </a:cxn>
                <a:cxn ang="0">
                  <a:pos x="260" y="285"/>
                </a:cxn>
                <a:cxn ang="0">
                  <a:pos x="252" y="276"/>
                </a:cxn>
                <a:cxn ang="0">
                  <a:pos x="234" y="247"/>
                </a:cxn>
                <a:cxn ang="0">
                  <a:pos x="224" y="238"/>
                </a:cxn>
                <a:cxn ang="0">
                  <a:pos x="217" y="229"/>
                </a:cxn>
                <a:cxn ang="0">
                  <a:pos x="210" y="216"/>
                </a:cxn>
                <a:cxn ang="0">
                  <a:pos x="209" y="210"/>
                </a:cxn>
                <a:cxn ang="0">
                  <a:pos x="204" y="199"/>
                </a:cxn>
                <a:cxn ang="0">
                  <a:pos x="198" y="185"/>
                </a:cxn>
                <a:cxn ang="0">
                  <a:pos x="190" y="176"/>
                </a:cxn>
                <a:cxn ang="0">
                  <a:pos x="181" y="165"/>
                </a:cxn>
                <a:cxn ang="0">
                  <a:pos x="172" y="156"/>
                </a:cxn>
                <a:cxn ang="0">
                  <a:pos x="165" y="152"/>
                </a:cxn>
                <a:cxn ang="0">
                  <a:pos x="157" y="150"/>
                </a:cxn>
                <a:cxn ang="0">
                  <a:pos x="148" y="144"/>
                </a:cxn>
                <a:cxn ang="0">
                  <a:pos x="143" y="139"/>
                </a:cxn>
                <a:cxn ang="0">
                  <a:pos x="143" y="137"/>
                </a:cxn>
                <a:cxn ang="0">
                  <a:pos x="147" y="136"/>
                </a:cxn>
                <a:cxn ang="0">
                  <a:pos x="147" y="133"/>
                </a:cxn>
                <a:cxn ang="0">
                  <a:pos x="138" y="125"/>
                </a:cxn>
                <a:cxn ang="0">
                  <a:pos x="133" y="122"/>
                </a:cxn>
                <a:cxn ang="0">
                  <a:pos x="133" y="116"/>
                </a:cxn>
                <a:cxn ang="0">
                  <a:pos x="130" y="114"/>
                </a:cxn>
                <a:cxn ang="0">
                  <a:pos x="131" y="116"/>
                </a:cxn>
                <a:cxn ang="0">
                  <a:pos x="119" y="102"/>
                </a:cxn>
                <a:cxn ang="0">
                  <a:pos x="114" y="97"/>
                </a:cxn>
                <a:cxn ang="0">
                  <a:pos x="103" y="86"/>
                </a:cxn>
                <a:cxn ang="0">
                  <a:pos x="99" y="82"/>
                </a:cxn>
                <a:cxn ang="0">
                  <a:pos x="79" y="64"/>
                </a:cxn>
                <a:cxn ang="0">
                  <a:pos x="67" y="52"/>
                </a:cxn>
                <a:cxn ang="0">
                  <a:pos x="54" y="40"/>
                </a:cxn>
                <a:cxn ang="0">
                  <a:pos x="34" y="28"/>
                </a:cxn>
                <a:cxn ang="0">
                  <a:pos x="23" y="21"/>
                </a:cxn>
                <a:cxn ang="0">
                  <a:pos x="22" y="20"/>
                </a:cxn>
                <a:cxn ang="0">
                  <a:pos x="20" y="20"/>
                </a:cxn>
                <a:cxn ang="0">
                  <a:pos x="19" y="18"/>
                </a:cxn>
                <a:cxn ang="0">
                  <a:pos x="15" y="15"/>
                </a:cxn>
                <a:cxn ang="0">
                  <a:pos x="14" y="13"/>
                </a:cxn>
                <a:cxn ang="0">
                  <a:pos x="0" y="4"/>
                </a:cxn>
                <a:cxn ang="0">
                  <a:pos x="1" y="4"/>
                </a:cxn>
                <a:cxn ang="0">
                  <a:pos x="6" y="7"/>
                </a:cxn>
                <a:cxn ang="0">
                  <a:pos x="11" y="11"/>
                </a:cxn>
                <a:cxn ang="0">
                  <a:pos x="13" y="12"/>
                </a:cxn>
                <a:cxn ang="0">
                  <a:pos x="41" y="31"/>
                </a:cxn>
                <a:cxn ang="0">
                  <a:pos x="43" y="33"/>
                </a:cxn>
                <a:cxn ang="0">
                  <a:pos x="45" y="33"/>
                </a:cxn>
                <a:cxn ang="0">
                  <a:pos x="45" y="33"/>
                </a:cxn>
                <a:cxn ang="0">
                  <a:pos x="26" y="15"/>
                </a:cxn>
                <a:cxn ang="0">
                  <a:pos x="3" y="0"/>
                </a:cxn>
              </a:cxnLst>
              <a:rect l="0" t="0" r="r" b="b"/>
              <a:pathLst>
                <a:path w="273" h="292">
                  <a:moveTo>
                    <a:pt x="3" y="0"/>
                  </a:moveTo>
                  <a:lnTo>
                    <a:pt x="5" y="0"/>
                  </a:lnTo>
                  <a:lnTo>
                    <a:pt x="42" y="26"/>
                  </a:lnTo>
                  <a:lnTo>
                    <a:pt x="77" y="55"/>
                  </a:lnTo>
                  <a:lnTo>
                    <a:pt x="111" y="84"/>
                  </a:lnTo>
                  <a:lnTo>
                    <a:pt x="144" y="117"/>
                  </a:lnTo>
                  <a:lnTo>
                    <a:pt x="174" y="150"/>
                  </a:lnTo>
                  <a:lnTo>
                    <a:pt x="174" y="151"/>
                  </a:lnTo>
                  <a:lnTo>
                    <a:pt x="198" y="180"/>
                  </a:lnTo>
                  <a:lnTo>
                    <a:pt x="221" y="210"/>
                  </a:lnTo>
                  <a:lnTo>
                    <a:pt x="242" y="240"/>
                  </a:lnTo>
                  <a:lnTo>
                    <a:pt x="254" y="259"/>
                  </a:lnTo>
                  <a:lnTo>
                    <a:pt x="265" y="279"/>
                  </a:lnTo>
                  <a:lnTo>
                    <a:pt x="266" y="281"/>
                  </a:lnTo>
                  <a:lnTo>
                    <a:pt x="268" y="284"/>
                  </a:lnTo>
                  <a:lnTo>
                    <a:pt x="270" y="286"/>
                  </a:lnTo>
                  <a:lnTo>
                    <a:pt x="271" y="289"/>
                  </a:lnTo>
                  <a:lnTo>
                    <a:pt x="273" y="291"/>
                  </a:lnTo>
                  <a:lnTo>
                    <a:pt x="273" y="292"/>
                  </a:lnTo>
                  <a:lnTo>
                    <a:pt x="272" y="291"/>
                  </a:lnTo>
                  <a:lnTo>
                    <a:pt x="266" y="288"/>
                  </a:lnTo>
                  <a:lnTo>
                    <a:pt x="260" y="285"/>
                  </a:lnTo>
                  <a:lnTo>
                    <a:pt x="260" y="285"/>
                  </a:lnTo>
                  <a:lnTo>
                    <a:pt x="260" y="285"/>
                  </a:lnTo>
                  <a:lnTo>
                    <a:pt x="259" y="285"/>
                  </a:lnTo>
                  <a:lnTo>
                    <a:pt x="252" y="276"/>
                  </a:lnTo>
                  <a:lnTo>
                    <a:pt x="240" y="255"/>
                  </a:lnTo>
                  <a:lnTo>
                    <a:pt x="234" y="247"/>
                  </a:lnTo>
                  <a:lnTo>
                    <a:pt x="229" y="242"/>
                  </a:lnTo>
                  <a:lnTo>
                    <a:pt x="224" y="238"/>
                  </a:lnTo>
                  <a:lnTo>
                    <a:pt x="221" y="233"/>
                  </a:lnTo>
                  <a:lnTo>
                    <a:pt x="217" y="229"/>
                  </a:lnTo>
                  <a:lnTo>
                    <a:pt x="213" y="223"/>
                  </a:lnTo>
                  <a:lnTo>
                    <a:pt x="210" y="216"/>
                  </a:lnTo>
                  <a:lnTo>
                    <a:pt x="211" y="215"/>
                  </a:lnTo>
                  <a:lnTo>
                    <a:pt x="209" y="210"/>
                  </a:lnTo>
                  <a:lnTo>
                    <a:pt x="207" y="206"/>
                  </a:lnTo>
                  <a:lnTo>
                    <a:pt x="204" y="199"/>
                  </a:lnTo>
                  <a:lnTo>
                    <a:pt x="202" y="192"/>
                  </a:lnTo>
                  <a:lnTo>
                    <a:pt x="198" y="185"/>
                  </a:lnTo>
                  <a:lnTo>
                    <a:pt x="195" y="181"/>
                  </a:lnTo>
                  <a:lnTo>
                    <a:pt x="190" y="176"/>
                  </a:lnTo>
                  <a:lnTo>
                    <a:pt x="186" y="171"/>
                  </a:lnTo>
                  <a:lnTo>
                    <a:pt x="181" y="165"/>
                  </a:lnTo>
                  <a:lnTo>
                    <a:pt x="176" y="160"/>
                  </a:lnTo>
                  <a:lnTo>
                    <a:pt x="172" y="156"/>
                  </a:lnTo>
                  <a:lnTo>
                    <a:pt x="169" y="153"/>
                  </a:lnTo>
                  <a:lnTo>
                    <a:pt x="165" y="152"/>
                  </a:lnTo>
                  <a:lnTo>
                    <a:pt x="161" y="151"/>
                  </a:lnTo>
                  <a:lnTo>
                    <a:pt x="157" y="150"/>
                  </a:lnTo>
                  <a:lnTo>
                    <a:pt x="154" y="148"/>
                  </a:lnTo>
                  <a:lnTo>
                    <a:pt x="148" y="144"/>
                  </a:lnTo>
                  <a:lnTo>
                    <a:pt x="145" y="141"/>
                  </a:lnTo>
                  <a:lnTo>
                    <a:pt x="143" y="139"/>
                  </a:lnTo>
                  <a:lnTo>
                    <a:pt x="142" y="138"/>
                  </a:lnTo>
                  <a:lnTo>
                    <a:pt x="143" y="137"/>
                  </a:lnTo>
                  <a:lnTo>
                    <a:pt x="145" y="137"/>
                  </a:lnTo>
                  <a:lnTo>
                    <a:pt x="147" y="136"/>
                  </a:lnTo>
                  <a:lnTo>
                    <a:pt x="147" y="135"/>
                  </a:lnTo>
                  <a:lnTo>
                    <a:pt x="147" y="133"/>
                  </a:lnTo>
                  <a:lnTo>
                    <a:pt x="145" y="131"/>
                  </a:lnTo>
                  <a:lnTo>
                    <a:pt x="138" y="125"/>
                  </a:lnTo>
                  <a:lnTo>
                    <a:pt x="134" y="122"/>
                  </a:lnTo>
                  <a:lnTo>
                    <a:pt x="133" y="122"/>
                  </a:lnTo>
                  <a:lnTo>
                    <a:pt x="133" y="118"/>
                  </a:lnTo>
                  <a:lnTo>
                    <a:pt x="133" y="116"/>
                  </a:lnTo>
                  <a:lnTo>
                    <a:pt x="132" y="115"/>
                  </a:lnTo>
                  <a:lnTo>
                    <a:pt x="130" y="114"/>
                  </a:lnTo>
                  <a:lnTo>
                    <a:pt x="131" y="115"/>
                  </a:lnTo>
                  <a:lnTo>
                    <a:pt x="131" y="116"/>
                  </a:lnTo>
                  <a:lnTo>
                    <a:pt x="126" y="109"/>
                  </a:lnTo>
                  <a:lnTo>
                    <a:pt x="119" y="102"/>
                  </a:lnTo>
                  <a:lnTo>
                    <a:pt x="118" y="101"/>
                  </a:lnTo>
                  <a:lnTo>
                    <a:pt x="114" y="97"/>
                  </a:lnTo>
                  <a:lnTo>
                    <a:pt x="108" y="91"/>
                  </a:lnTo>
                  <a:lnTo>
                    <a:pt x="103" y="86"/>
                  </a:lnTo>
                  <a:lnTo>
                    <a:pt x="99" y="81"/>
                  </a:lnTo>
                  <a:lnTo>
                    <a:pt x="99" y="82"/>
                  </a:lnTo>
                  <a:lnTo>
                    <a:pt x="89" y="74"/>
                  </a:lnTo>
                  <a:lnTo>
                    <a:pt x="79" y="64"/>
                  </a:lnTo>
                  <a:lnTo>
                    <a:pt x="73" y="59"/>
                  </a:lnTo>
                  <a:lnTo>
                    <a:pt x="67" y="52"/>
                  </a:lnTo>
                  <a:lnTo>
                    <a:pt x="60" y="46"/>
                  </a:lnTo>
                  <a:lnTo>
                    <a:pt x="54" y="40"/>
                  </a:lnTo>
                  <a:lnTo>
                    <a:pt x="45" y="34"/>
                  </a:lnTo>
                  <a:lnTo>
                    <a:pt x="34" y="28"/>
                  </a:lnTo>
                  <a:lnTo>
                    <a:pt x="25" y="22"/>
                  </a:lnTo>
                  <a:lnTo>
                    <a:pt x="23" y="21"/>
                  </a:lnTo>
                  <a:lnTo>
                    <a:pt x="21" y="19"/>
                  </a:lnTo>
                  <a:lnTo>
                    <a:pt x="22" y="20"/>
                  </a:lnTo>
                  <a:lnTo>
                    <a:pt x="22" y="21"/>
                  </a:lnTo>
                  <a:lnTo>
                    <a:pt x="20" y="20"/>
                  </a:lnTo>
                  <a:lnTo>
                    <a:pt x="19" y="19"/>
                  </a:lnTo>
                  <a:lnTo>
                    <a:pt x="19" y="18"/>
                  </a:lnTo>
                  <a:lnTo>
                    <a:pt x="17" y="17"/>
                  </a:lnTo>
                  <a:lnTo>
                    <a:pt x="15" y="15"/>
                  </a:lnTo>
                  <a:lnTo>
                    <a:pt x="15" y="14"/>
                  </a:lnTo>
                  <a:lnTo>
                    <a:pt x="14" y="13"/>
                  </a:lnTo>
                  <a:lnTo>
                    <a:pt x="8" y="10"/>
                  </a:lnTo>
                  <a:lnTo>
                    <a:pt x="0" y="4"/>
                  </a:lnTo>
                  <a:lnTo>
                    <a:pt x="0" y="3"/>
                  </a:lnTo>
                  <a:lnTo>
                    <a:pt x="1" y="4"/>
                  </a:lnTo>
                  <a:lnTo>
                    <a:pt x="3" y="5"/>
                  </a:lnTo>
                  <a:lnTo>
                    <a:pt x="6" y="7"/>
                  </a:lnTo>
                  <a:lnTo>
                    <a:pt x="9" y="9"/>
                  </a:lnTo>
                  <a:lnTo>
                    <a:pt x="11" y="11"/>
                  </a:lnTo>
                  <a:lnTo>
                    <a:pt x="13" y="12"/>
                  </a:lnTo>
                  <a:lnTo>
                    <a:pt x="13" y="12"/>
                  </a:lnTo>
                  <a:lnTo>
                    <a:pt x="29" y="22"/>
                  </a:lnTo>
                  <a:lnTo>
                    <a:pt x="41" y="31"/>
                  </a:lnTo>
                  <a:lnTo>
                    <a:pt x="42" y="32"/>
                  </a:lnTo>
                  <a:lnTo>
                    <a:pt x="43" y="33"/>
                  </a:lnTo>
                  <a:lnTo>
                    <a:pt x="44" y="33"/>
                  </a:lnTo>
                  <a:lnTo>
                    <a:pt x="45" y="33"/>
                  </a:lnTo>
                  <a:lnTo>
                    <a:pt x="45" y="33"/>
                  </a:lnTo>
                  <a:lnTo>
                    <a:pt x="45" y="33"/>
                  </a:lnTo>
                  <a:lnTo>
                    <a:pt x="36" y="23"/>
                  </a:lnTo>
                  <a:lnTo>
                    <a:pt x="26" y="15"/>
                  </a:lnTo>
                  <a:lnTo>
                    <a:pt x="14" y="8"/>
                  </a:lnTo>
                  <a:lnTo>
                    <a:pt x="3"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sp>
          <p:nvSpPr>
            <p:cNvPr id="101" name="Freeform 175"/>
            <p:cNvSpPr>
              <a:spLocks/>
            </p:cNvSpPr>
            <p:nvPr/>
          </p:nvSpPr>
          <p:spPr bwMode="auto">
            <a:xfrm>
              <a:off x="3324042" y="3029495"/>
              <a:ext cx="198393" cy="589386"/>
            </a:xfrm>
            <a:custGeom>
              <a:avLst/>
              <a:gdLst/>
              <a:ahLst/>
              <a:cxnLst>
                <a:cxn ang="0">
                  <a:pos x="2" y="0"/>
                </a:cxn>
                <a:cxn ang="0">
                  <a:pos x="26" y="40"/>
                </a:cxn>
                <a:cxn ang="0">
                  <a:pos x="48" y="82"/>
                </a:cxn>
                <a:cxn ang="0">
                  <a:pos x="68" y="125"/>
                </a:cxn>
                <a:cxn ang="0">
                  <a:pos x="86" y="169"/>
                </a:cxn>
                <a:cxn ang="0">
                  <a:pos x="101" y="215"/>
                </a:cxn>
                <a:cxn ang="0">
                  <a:pos x="114" y="261"/>
                </a:cxn>
                <a:cxn ang="0">
                  <a:pos x="124" y="309"/>
                </a:cxn>
                <a:cxn ang="0">
                  <a:pos x="132" y="357"/>
                </a:cxn>
                <a:cxn ang="0">
                  <a:pos x="137" y="406"/>
                </a:cxn>
                <a:cxn ang="0">
                  <a:pos x="135" y="407"/>
                </a:cxn>
                <a:cxn ang="0">
                  <a:pos x="128" y="351"/>
                </a:cxn>
                <a:cxn ang="0">
                  <a:pos x="127" y="342"/>
                </a:cxn>
                <a:cxn ang="0">
                  <a:pos x="124" y="334"/>
                </a:cxn>
                <a:cxn ang="0">
                  <a:pos x="122" y="327"/>
                </a:cxn>
                <a:cxn ang="0">
                  <a:pos x="120" y="317"/>
                </a:cxn>
                <a:cxn ang="0">
                  <a:pos x="111" y="276"/>
                </a:cxn>
                <a:cxn ang="0">
                  <a:pos x="100" y="235"/>
                </a:cxn>
                <a:cxn ang="0">
                  <a:pos x="88" y="194"/>
                </a:cxn>
                <a:cxn ang="0">
                  <a:pos x="81" y="173"/>
                </a:cxn>
                <a:cxn ang="0">
                  <a:pos x="74" y="151"/>
                </a:cxn>
                <a:cxn ang="0">
                  <a:pos x="64" y="127"/>
                </a:cxn>
                <a:cxn ang="0">
                  <a:pos x="53" y="104"/>
                </a:cxn>
                <a:cxn ang="0">
                  <a:pos x="38" y="72"/>
                </a:cxn>
                <a:cxn ang="0">
                  <a:pos x="22" y="41"/>
                </a:cxn>
                <a:cxn ang="0">
                  <a:pos x="20" y="38"/>
                </a:cxn>
                <a:cxn ang="0">
                  <a:pos x="19" y="37"/>
                </a:cxn>
                <a:cxn ang="0">
                  <a:pos x="19" y="36"/>
                </a:cxn>
                <a:cxn ang="0">
                  <a:pos x="20" y="37"/>
                </a:cxn>
                <a:cxn ang="0">
                  <a:pos x="21" y="39"/>
                </a:cxn>
                <a:cxn ang="0">
                  <a:pos x="21" y="39"/>
                </a:cxn>
                <a:cxn ang="0">
                  <a:pos x="22" y="39"/>
                </a:cxn>
                <a:cxn ang="0">
                  <a:pos x="22" y="39"/>
                </a:cxn>
                <a:cxn ang="0">
                  <a:pos x="21" y="37"/>
                </a:cxn>
                <a:cxn ang="0">
                  <a:pos x="19" y="32"/>
                </a:cxn>
                <a:cxn ang="0">
                  <a:pos x="16" y="27"/>
                </a:cxn>
                <a:cxn ang="0">
                  <a:pos x="8" y="13"/>
                </a:cxn>
                <a:cxn ang="0">
                  <a:pos x="0" y="0"/>
                </a:cxn>
                <a:cxn ang="0">
                  <a:pos x="2" y="0"/>
                </a:cxn>
              </a:cxnLst>
              <a:rect l="0" t="0" r="r" b="b"/>
              <a:pathLst>
                <a:path w="137" h="407">
                  <a:moveTo>
                    <a:pt x="2" y="0"/>
                  </a:moveTo>
                  <a:lnTo>
                    <a:pt x="26" y="40"/>
                  </a:lnTo>
                  <a:lnTo>
                    <a:pt x="48" y="82"/>
                  </a:lnTo>
                  <a:lnTo>
                    <a:pt x="68" y="125"/>
                  </a:lnTo>
                  <a:lnTo>
                    <a:pt x="86" y="169"/>
                  </a:lnTo>
                  <a:lnTo>
                    <a:pt x="101" y="215"/>
                  </a:lnTo>
                  <a:lnTo>
                    <a:pt x="114" y="261"/>
                  </a:lnTo>
                  <a:lnTo>
                    <a:pt x="124" y="309"/>
                  </a:lnTo>
                  <a:lnTo>
                    <a:pt x="132" y="357"/>
                  </a:lnTo>
                  <a:lnTo>
                    <a:pt x="137" y="406"/>
                  </a:lnTo>
                  <a:lnTo>
                    <a:pt x="135" y="407"/>
                  </a:lnTo>
                  <a:lnTo>
                    <a:pt x="128" y="351"/>
                  </a:lnTo>
                  <a:lnTo>
                    <a:pt x="127" y="342"/>
                  </a:lnTo>
                  <a:lnTo>
                    <a:pt x="124" y="334"/>
                  </a:lnTo>
                  <a:lnTo>
                    <a:pt x="122" y="327"/>
                  </a:lnTo>
                  <a:lnTo>
                    <a:pt x="120" y="317"/>
                  </a:lnTo>
                  <a:lnTo>
                    <a:pt x="111" y="276"/>
                  </a:lnTo>
                  <a:lnTo>
                    <a:pt x="100" y="235"/>
                  </a:lnTo>
                  <a:lnTo>
                    <a:pt x="88" y="194"/>
                  </a:lnTo>
                  <a:lnTo>
                    <a:pt x="81" y="173"/>
                  </a:lnTo>
                  <a:lnTo>
                    <a:pt x="74" y="151"/>
                  </a:lnTo>
                  <a:lnTo>
                    <a:pt x="64" y="127"/>
                  </a:lnTo>
                  <a:lnTo>
                    <a:pt x="53" y="104"/>
                  </a:lnTo>
                  <a:lnTo>
                    <a:pt x="38" y="72"/>
                  </a:lnTo>
                  <a:lnTo>
                    <a:pt x="22" y="41"/>
                  </a:lnTo>
                  <a:lnTo>
                    <a:pt x="20" y="38"/>
                  </a:lnTo>
                  <a:lnTo>
                    <a:pt x="19" y="37"/>
                  </a:lnTo>
                  <a:lnTo>
                    <a:pt x="19" y="36"/>
                  </a:lnTo>
                  <a:lnTo>
                    <a:pt x="20" y="37"/>
                  </a:lnTo>
                  <a:lnTo>
                    <a:pt x="21" y="39"/>
                  </a:lnTo>
                  <a:lnTo>
                    <a:pt x="21" y="39"/>
                  </a:lnTo>
                  <a:lnTo>
                    <a:pt x="22" y="39"/>
                  </a:lnTo>
                  <a:lnTo>
                    <a:pt x="22" y="39"/>
                  </a:lnTo>
                  <a:lnTo>
                    <a:pt x="21" y="37"/>
                  </a:lnTo>
                  <a:lnTo>
                    <a:pt x="19" y="32"/>
                  </a:lnTo>
                  <a:lnTo>
                    <a:pt x="16" y="27"/>
                  </a:lnTo>
                  <a:lnTo>
                    <a:pt x="8" y="13"/>
                  </a:lnTo>
                  <a:lnTo>
                    <a:pt x="0" y="0"/>
                  </a:lnTo>
                  <a:lnTo>
                    <a:pt x="2" y="0"/>
                  </a:lnTo>
                  <a:close/>
                </a:path>
              </a:pathLst>
            </a:custGeom>
            <a:gradFill>
              <a:gsLst>
                <a:gs pos="49000">
                  <a:srgbClr val="38659D"/>
                </a:gs>
                <a:gs pos="87000">
                  <a:schemeClr val="tx2">
                    <a:lumMod val="75000"/>
                    <a:alpha val="80000"/>
                  </a:schemeClr>
                </a:gs>
              </a:gsLst>
              <a:lin ang="2700000" scaled="0"/>
            </a:gra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latin typeface="VIE-HandelGothic" pitchFamily="50" charset="-93"/>
              </a:endParaRPr>
            </a:p>
          </p:txBody>
        </p:sp>
      </p:grpSp>
      <p:sp>
        <p:nvSpPr>
          <p:cNvPr id="3" name="Donut 2"/>
          <p:cNvSpPr/>
          <p:nvPr/>
        </p:nvSpPr>
        <p:spPr>
          <a:xfrm>
            <a:off x="511635" y="1980695"/>
            <a:ext cx="3519523" cy="3519523"/>
          </a:xfrm>
          <a:prstGeom prst="donut">
            <a:avLst>
              <a:gd name="adj" fmla="val 10687"/>
            </a:avLst>
          </a:prstGeom>
          <a:gradFill>
            <a:gsLst>
              <a:gs pos="16000">
                <a:schemeClr val="bg1">
                  <a:lumMod val="95000"/>
                </a:schemeClr>
              </a:gs>
              <a:gs pos="87000">
                <a:schemeClr val="bg1">
                  <a:lumMod val="65000"/>
                  <a:alpha val="52000"/>
                </a:scheme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a:solidFill>
                <a:schemeClr val="tx1"/>
              </a:solidFill>
              <a:latin typeface="VIE-HandelGothic" pitchFamily="50" charset="-93"/>
            </a:endParaRPr>
          </a:p>
        </p:txBody>
      </p:sp>
      <p:sp>
        <p:nvSpPr>
          <p:cNvPr id="102" name="Donut 101"/>
          <p:cNvSpPr/>
          <p:nvPr/>
        </p:nvSpPr>
        <p:spPr>
          <a:xfrm>
            <a:off x="320020" y="1805601"/>
            <a:ext cx="3871476" cy="3871476"/>
          </a:xfrm>
          <a:prstGeom prst="donut">
            <a:avLst>
              <a:gd name="adj" fmla="val 1514"/>
            </a:avLst>
          </a:prstGeom>
          <a:gradFill>
            <a:gsLst>
              <a:gs pos="16000">
                <a:schemeClr val="bg1">
                  <a:lumMod val="85000"/>
                </a:schemeClr>
              </a:gs>
              <a:gs pos="87000">
                <a:schemeClr val="bg1">
                  <a:lumMod val="65000"/>
                  <a:alpha val="52000"/>
                </a:scheme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a:solidFill>
                <a:schemeClr val="tx1"/>
              </a:solidFill>
              <a:latin typeface="VIE-HandelGothic" pitchFamily="50" charset="-93"/>
            </a:endParaRPr>
          </a:p>
        </p:txBody>
      </p:sp>
      <p:grpSp>
        <p:nvGrpSpPr>
          <p:cNvPr id="107" name="Group 106"/>
          <p:cNvGrpSpPr/>
          <p:nvPr/>
        </p:nvGrpSpPr>
        <p:grpSpPr>
          <a:xfrm>
            <a:off x="4191000" y="1752600"/>
            <a:ext cx="7107189" cy="1121796"/>
            <a:chOff x="4113734" y="1462930"/>
            <a:chExt cx="7109040" cy="1122088"/>
          </a:xfrm>
        </p:grpSpPr>
        <p:sp>
          <p:nvSpPr>
            <p:cNvPr id="4" name="Rectangle 3"/>
            <p:cNvSpPr/>
            <p:nvPr/>
          </p:nvSpPr>
          <p:spPr>
            <a:xfrm>
              <a:off x="4690885" y="1471730"/>
              <a:ext cx="6465957" cy="1104489"/>
            </a:xfrm>
            <a:prstGeom prst="rect">
              <a:avLst/>
            </a:prstGeom>
            <a:gradFill>
              <a:gsLst>
                <a:gs pos="37000">
                  <a:schemeClr val="bg1">
                    <a:lumMod val="75000"/>
                    <a:alpha val="31000"/>
                  </a:schemeClr>
                </a:gs>
                <a:gs pos="5000">
                  <a:schemeClr val="bg1">
                    <a:lumMod val="75000"/>
                  </a:schemeClr>
                </a:gs>
                <a:gs pos="100000">
                  <a:schemeClr val="bg1">
                    <a:alpha val="0"/>
                  </a:scheme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a:latin typeface="VIE-HandelGothic" pitchFamily="50" charset="-93"/>
              </a:endParaRPr>
            </a:p>
          </p:txBody>
        </p:sp>
        <p:sp>
          <p:nvSpPr>
            <p:cNvPr id="13" name="TextBox 12"/>
            <p:cNvSpPr txBox="1"/>
            <p:nvPr/>
          </p:nvSpPr>
          <p:spPr>
            <a:xfrm>
              <a:off x="5486400" y="1625353"/>
              <a:ext cx="5736374" cy="830956"/>
            </a:xfrm>
            <a:prstGeom prst="rect">
              <a:avLst/>
            </a:prstGeom>
            <a:noFill/>
          </p:spPr>
          <p:txBody>
            <a:bodyPr wrap="square" rtlCol="0" anchor="ctr">
              <a:spAutoFit/>
            </a:bodyPr>
            <a:lstStyle/>
            <a:p>
              <a:pPr algn="just"/>
              <a:r>
                <a:rPr lang="en-US" sz="2399" b="1" dirty="0">
                  <a:solidFill>
                    <a:schemeClr val="accent1"/>
                  </a:solidFill>
                  <a:latin typeface="VIE-HandelGothic" pitchFamily="50" charset="-93"/>
                </a:rPr>
                <a:t>GIỚI THIỆU HIỆP ĐỊNH CPTPP VÀ EVFTA, UKVFTA</a:t>
              </a:r>
            </a:p>
          </p:txBody>
        </p:sp>
        <p:sp>
          <p:nvSpPr>
            <p:cNvPr id="103" name="Oval 102"/>
            <p:cNvSpPr>
              <a:spLocks noChangeAspect="1"/>
            </p:cNvSpPr>
            <p:nvPr/>
          </p:nvSpPr>
          <p:spPr>
            <a:xfrm>
              <a:off x="4113734" y="1462930"/>
              <a:ext cx="1122088" cy="1122088"/>
            </a:xfrm>
            <a:prstGeom prst="ellipse">
              <a:avLst/>
            </a:prstGeom>
            <a:gradFill flip="none" rotWithShape="1">
              <a:gsLst>
                <a:gs pos="0">
                  <a:schemeClr val="accent1">
                    <a:lumMod val="50000"/>
                  </a:schemeClr>
                </a:gs>
                <a:gs pos="50000">
                  <a:schemeClr val="accent1">
                    <a:lumMod val="75000"/>
                  </a:schemeClr>
                </a:gs>
                <a:gs pos="100000">
                  <a:schemeClr val="accent1"/>
                </a:gs>
              </a:gsLst>
              <a:lin ang="18900000" scaled="1"/>
              <a:tileRect/>
            </a:gradFill>
            <a:ln w="0">
              <a:noFill/>
              <a:prstDash val="solid"/>
              <a:round/>
              <a:headEnd/>
              <a:tailEnd/>
            </a:ln>
          </p:spPr>
          <p:txBody>
            <a:bodyPr vert="horz" wrap="square" lIns="71981" tIns="91416" rIns="71981" bIns="91416" numCol="1" anchor="ctr" anchorCtr="1" compatLnSpc="1">
              <a:prstTxWarp prst="textNoShape">
                <a:avLst/>
              </a:prstTxWarp>
            </a:bodyPr>
            <a:lstStyle/>
            <a:p>
              <a:r>
                <a:rPr lang="en-US" sz="4399" kern="0" dirty="0">
                  <a:solidFill>
                    <a:schemeClr val="bg1"/>
                  </a:solidFill>
                  <a:latin typeface="VIE-HandelGothic" pitchFamily="50" charset="-93"/>
                  <a:cs typeface="Arial" pitchFamily="34" charset="0"/>
                </a:rPr>
                <a:t>1</a:t>
              </a:r>
            </a:p>
          </p:txBody>
        </p:sp>
      </p:grpSp>
      <p:sp>
        <p:nvSpPr>
          <p:cNvPr id="9" name="Title 8">
            <a:extLst>
              <a:ext uri="{FF2B5EF4-FFF2-40B4-BE49-F238E27FC236}">
                <a16:creationId xmlns:a16="http://schemas.microsoft.com/office/drawing/2014/main" id="{7DD74FDC-1637-44D7-A5BF-ED38D1A08004}"/>
              </a:ext>
            </a:extLst>
          </p:cNvPr>
          <p:cNvSpPr>
            <a:spLocks noGrp="1"/>
          </p:cNvSpPr>
          <p:nvPr>
            <p:ph type="title"/>
          </p:nvPr>
        </p:nvSpPr>
        <p:spPr>
          <a:xfrm>
            <a:off x="350510" y="169188"/>
            <a:ext cx="11490980" cy="737360"/>
          </a:xfrm>
        </p:spPr>
        <p:txBody>
          <a:bodyPr/>
          <a:lstStyle/>
          <a:p>
            <a:pPr algn="ctr"/>
            <a:r>
              <a:rPr lang="en-SG" b="1" dirty="0">
                <a:latin typeface="VIE-HandelGothic" pitchFamily="50" charset="-93"/>
              </a:rPr>
              <a:t>NỘI DUNG CHÍNH</a:t>
            </a:r>
          </a:p>
        </p:txBody>
      </p:sp>
      <p:grpSp>
        <p:nvGrpSpPr>
          <p:cNvPr id="104" name="Group 103"/>
          <p:cNvGrpSpPr/>
          <p:nvPr/>
        </p:nvGrpSpPr>
        <p:grpSpPr>
          <a:xfrm>
            <a:off x="4191000" y="3429000"/>
            <a:ext cx="7033000" cy="1129014"/>
            <a:chOff x="4878898" y="3243971"/>
            <a:chExt cx="7033000" cy="1129014"/>
          </a:xfrm>
        </p:grpSpPr>
        <p:sp>
          <p:nvSpPr>
            <p:cNvPr id="106" name="Rectangle 105"/>
            <p:cNvSpPr/>
            <p:nvPr/>
          </p:nvSpPr>
          <p:spPr>
            <a:xfrm>
              <a:off x="5447627" y="3268786"/>
              <a:ext cx="6464271" cy="1104199"/>
            </a:xfrm>
            <a:prstGeom prst="rect">
              <a:avLst/>
            </a:prstGeom>
            <a:gradFill>
              <a:gsLst>
                <a:gs pos="37000">
                  <a:schemeClr val="bg1">
                    <a:lumMod val="75000"/>
                    <a:alpha val="31000"/>
                  </a:schemeClr>
                </a:gs>
                <a:gs pos="5000">
                  <a:schemeClr val="bg1">
                    <a:lumMod val="75000"/>
                  </a:schemeClr>
                </a:gs>
                <a:gs pos="100000">
                  <a:schemeClr val="bg1">
                    <a:alpha val="0"/>
                  </a:scheme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a:latin typeface="VIE-HandelGothic" pitchFamily="50" charset="-93"/>
              </a:endParaRPr>
            </a:p>
          </p:txBody>
        </p:sp>
        <p:sp>
          <p:nvSpPr>
            <p:cNvPr id="108" name="TextBox 107"/>
            <p:cNvSpPr txBox="1"/>
            <p:nvPr/>
          </p:nvSpPr>
          <p:spPr>
            <a:xfrm>
              <a:off x="6374398" y="3422367"/>
              <a:ext cx="5465504" cy="830740"/>
            </a:xfrm>
            <a:prstGeom prst="rect">
              <a:avLst/>
            </a:prstGeom>
            <a:noFill/>
          </p:spPr>
          <p:txBody>
            <a:bodyPr wrap="square" rtlCol="0" anchor="ctr">
              <a:spAutoFit/>
            </a:bodyPr>
            <a:lstStyle/>
            <a:p>
              <a:r>
                <a:rPr lang="en-US" sz="2399" b="1" dirty="0">
                  <a:solidFill>
                    <a:schemeClr val="accent1"/>
                  </a:solidFill>
                  <a:latin typeface="VIE-HandelGothic" pitchFamily="50" charset="-93"/>
                </a:rPr>
                <a:t>MỘT SỐ KHUYẾN NGHỊ TRONG THỜI GIAN TỚI</a:t>
              </a:r>
            </a:p>
          </p:txBody>
        </p:sp>
        <p:sp>
          <p:nvSpPr>
            <p:cNvPr id="109" name="Oval 108"/>
            <p:cNvSpPr>
              <a:spLocks noChangeAspect="1"/>
            </p:cNvSpPr>
            <p:nvPr/>
          </p:nvSpPr>
          <p:spPr>
            <a:xfrm>
              <a:off x="4878898" y="3243971"/>
              <a:ext cx="1121795" cy="1121795"/>
            </a:xfrm>
            <a:prstGeom prst="ellipse">
              <a:avLst/>
            </a:prstGeom>
            <a:gradFill flip="none" rotWithShape="1">
              <a:gsLst>
                <a:gs pos="0">
                  <a:schemeClr val="accent1">
                    <a:lumMod val="50000"/>
                  </a:schemeClr>
                </a:gs>
                <a:gs pos="50000">
                  <a:schemeClr val="accent1">
                    <a:lumMod val="75000"/>
                  </a:schemeClr>
                </a:gs>
                <a:gs pos="100000">
                  <a:schemeClr val="accent1"/>
                </a:gs>
              </a:gsLst>
              <a:lin ang="18900000" scaled="1"/>
              <a:tileRect/>
            </a:gradFill>
            <a:ln w="0">
              <a:noFill/>
              <a:prstDash val="solid"/>
              <a:round/>
              <a:headEnd/>
              <a:tailEnd/>
            </a:ln>
          </p:spPr>
          <p:txBody>
            <a:bodyPr vert="horz" wrap="square" lIns="71981" tIns="91416" rIns="71981" bIns="91416" numCol="1" anchor="ctr" anchorCtr="1" compatLnSpc="1">
              <a:prstTxWarp prst="textNoShape">
                <a:avLst/>
              </a:prstTxWarp>
            </a:bodyPr>
            <a:lstStyle/>
            <a:p>
              <a:r>
                <a:rPr lang="en-US" sz="4399" kern="0">
                  <a:solidFill>
                    <a:schemeClr val="bg1"/>
                  </a:solidFill>
                  <a:latin typeface="VIE-HandelGothic" pitchFamily="50" charset="-93"/>
                  <a:cs typeface="Arial" pitchFamily="34" charset="0"/>
                </a:rPr>
                <a:t>2</a:t>
              </a:r>
              <a:endParaRPr lang="en-US" sz="4399" kern="0" dirty="0">
                <a:solidFill>
                  <a:schemeClr val="bg1"/>
                </a:solidFill>
                <a:latin typeface="VIE-HandelGothic" pitchFamily="50" charset="-93"/>
                <a:cs typeface="Arial" pitchFamily="34" charset="0"/>
              </a:endParaRPr>
            </a:p>
          </p:txBody>
        </p:sp>
      </p:grpSp>
    </p:spTree>
    <p:extLst>
      <p:ext uri="{BB962C8B-B14F-4D97-AF65-F5344CB8AC3E}">
        <p14:creationId xmlns:p14="http://schemas.microsoft.com/office/powerpoint/2010/main" val="140542786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repeatCount="indefinite" fill="remove" grpId="0" nodeType="withEffect">
                                  <p:stCondLst>
                                    <p:cond delay="0"/>
                                  </p:stCondLst>
                                  <p:childTnLst>
                                    <p:animRot by="21600000">
                                      <p:cBhvr>
                                        <p:cTn id="6" dur="2000" fill="hold"/>
                                        <p:tgtEl>
                                          <p:spTgt spid="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ounded Rectangle 35"/>
          <p:cNvSpPr/>
          <p:nvPr/>
        </p:nvSpPr>
        <p:spPr>
          <a:xfrm>
            <a:off x="1615844" y="1390403"/>
            <a:ext cx="9620075" cy="4799953"/>
          </a:xfrm>
          <a:prstGeom prst="roundRect">
            <a:avLst/>
          </a:prstGeom>
          <a:gradFill flip="none" rotWithShape="1">
            <a:gsLst>
              <a:gs pos="0">
                <a:schemeClr val="accent2">
                  <a:lumMod val="50000"/>
                </a:schemeClr>
              </a:gs>
              <a:gs pos="50000">
                <a:schemeClr val="accent2">
                  <a:lumMod val="75000"/>
                </a:schemeClr>
              </a:gs>
              <a:gs pos="99000">
                <a:schemeClr val="accent2"/>
              </a:gs>
            </a:gsLst>
            <a:lin ang="0" scaled="1"/>
            <a:tileRect/>
          </a:gradFill>
          <a:ln w="25400" cap="flat" cmpd="sng" algn="ctr">
            <a:noFill/>
            <a:prstDash val="solid"/>
          </a:ln>
          <a:effectLst/>
        </p:spPr>
        <p:txBody>
          <a:bodyPr rtlCol="0" anchor="ctr"/>
          <a:lstStyle/>
          <a:p>
            <a:pPr algn="ctr" defTabSz="914126"/>
            <a:endParaRPr lang="en-US" sz="1799" kern="0">
              <a:solidFill>
                <a:prstClr val="white"/>
              </a:solidFill>
              <a:latin typeface="+mj-lt"/>
              <a:cs typeface="Arial" pitchFamily="34" charset="0"/>
            </a:endParaRPr>
          </a:p>
        </p:txBody>
      </p:sp>
      <p:sp>
        <p:nvSpPr>
          <p:cNvPr id="43" name="Rounded Rectangle 53"/>
          <p:cNvSpPr/>
          <p:nvPr/>
        </p:nvSpPr>
        <p:spPr>
          <a:xfrm>
            <a:off x="1737296" y="1981200"/>
            <a:ext cx="9159304" cy="3837117"/>
          </a:xfrm>
          <a:custGeom>
            <a:avLst/>
            <a:gdLst/>
            <a:ahLst/>
            <a:cxnLst/>
            <a:rect l="l" t="t" r="r" b="b"/>
            <a:pathLst>
              <a:path w="3957888" h="1499610">
                <a:moveTo>
                  <a:pt x="0" y="0"/>
                </a:moveTo>
                <a:lnTo>
                  <a:pt x="3957888" y="0"/>
                </a:lnTo>
                <a:lnTo>
                  <a:pt x="3957888" y="1138199"/>
                </a:lnTo>
                <a:cubicBezTo>
                  <a:pt x="3957888" y="1337800"/>
                  <a:pt x="3796079" y="1499609"/>
                  <a:pt x="3596479" y="1499610"/>
                </a:cubicBezTo>
                <a:lnTo>
                  <a:pt x="361410" y="1499610"/>
                </a:lnTo>
                <a:cubicBezTo>
                  <a:pt x="161809" y="1499609"/>
                  <a:pt x="0" y="1337800"/>
                  <a:pt x="0" y="1138199"/>
                </a:cubicBezTo>
                <a:close/>
              </a:path>
            </a:pathLst>
          </a:custGeom>
          <a:solidFill>
            <a:sysClr val="window" lastClr="FFFFFF"/>
          </a:solidFill>
          <a:ln w="25400" cap="flat" cmpd="sng" algn="ctr">
            <a:noFill/>
            <a:prstDash val="solid"/>
          </a:ln>
          <a:effectLst>
            <a:innerShdw blurRad="203200" dist="50800" dir="13500000">
              <a:prstClr val="black">
                <a:alpha val="50000"/>
              </a:prstClr>
            </a:innerShdw>
          </a:effectLst>
        </p:spPr>
        <p:txBody>
          <a:bodyPr rtlCol="0" anchor="ctr"/>
          <a:lstStyle/>
          <a:p>
            <a:pPr algn="ctr" defTabSz="914126"/>
            <a:endParaRPr lang="en-US" sz="1799" kern="0">
              <a:solidFill>
                <a:prstClr val="white"/>
              </a:solidFill>
              <a:latin typeface="+mj-lt"/>
              <a:cs typeface="Arial" pitchFamily="34" charset="0"/>
            </a:endParaRPr>
          </a:p>
        </p:txBody>
      </p:sp>
      <p:sp>
        <p:nvSpPr>
          <p:cNvPr id="44" name="TextBox 43"/>
          <p:cNvSpPr txBox="1"/>
          <p:nvPr/>
        </p:nvSpPr>
        <p:spPr>
          <a:xfrm>
            <a:off x="1937628" y="2359795"/>
            <a:ext cx="8930706" cy="2861168"/>
          </a:xfrm>
          <a:prstGeom prst="rect">
            <a:avLst/>
          </a:prstGeom>
          <a:noFill/>
        </p:spPr>
        <p:txBody>
          <a:bodyPr wrap="square" rtlCol="0" anchor="ctr">
            <a:spAutoFit/>
          </a:bodyPr>
          <a:lstStyle/>
          <a:p>
            <a:pPr eaLnBrk="1" hangingPunct="1"/>
            <a:r>
              <a:rPr lang="en-SG" altLang="en-US" sz="1999" dirty="0">
                <a:solidFill>
                  <a:prstClr val="black"/>
                </a:solidFill>
                <a:latin typeface="+mj-lt"/>
                <a:cs typeface="Arial" pitchFamily="34" charset="0"/>
              </a:rPr>
              <a:t>(1) </a:t>
            </a:r>
            <a:r>
              <a:rPr lang="en-SG" altLang="en-US" sz="1999" b="1" dirty="0">
                <a:solidFill>
                  <a:srgbClr val="FF0000"/>
                </a:solidFill>
                <a:latin typeface="+mj-lt"/>
                <a:cs typeface="Arial" pitchFamily="34" charset="0"/>
              </a:rPr>
              <a:t>T</a:t>
            </a:r>
            <a:r>
              <a:rPr lang="vi-VN" altLang="en-US" sz="1999" b="1" dirty="0">
                <a:solidFill>
                  <a:srgbClr val="FF0000"/>
                </a:solidFill>
                <a:latin typeface="+mj-lt"/>
                <a:cs typeface="Arial" pitchFamily="34" charset="0"/>
              </a:rPr>
              <a:t>hâm nhập vào thị trường đầy tiềm năng </a:t>
            </a:r>
            <a:r>
              <a:rPr lang="vi-VN" altLang="en-US" sz="1999" dirty="0">
                <a:solidFill>
                  <a:prstClr val="black"/>
                </a:solidFill>
                <a:latin typeface="+mj-lt"/>
                <a:cs typeface="Arial" pitchFamily="34" charset="0"/>
              </a:rPr>
              <a:t>với 508 triệu dân và tổng sản phẩm nội địa (GDP) khoảng 18.000 tỷ USD</a:t>
            </a:r>
          </a:p>
          <a:p>
            <a:pPr eaLnBrk="1" hangingPunct="1">
              <a:buFont typeface="Wingdings" panose="05000000000000000000" pitchFamily="2" charset="2"/>
              <a:buChar char="v"/>
            </a:pPr>
            <a:endParaRPr lang="en-SG" altLang="en-US" sz="1999" dirty="0">
              <a:solidFill>
                <a:prstClr val="black"/>
              </a:solidFill>
              <a:latin typeface="+mj-lt"/>
              <a:cs typeface="Arial" pitchFamily="34" charset="0"/>
            </a:endParaRPr>
          </a:p>
          <a:p>
            <a:pPr eaLnBrk="1" hangingPunct="1">
              <a:buFont typeface="Wingdings" panose="05000000000000000000" pitchFamily="2" charset="2"/>
              <a:buChar char="v"/>
            </a:pPr>
            <a:r>
              <a:rPr lang="vi-VN" altLang="en-US" sz="1999" dirty="0">
                <a:solidFill>
                  <a:prstClr val="black"/>
                </a:solidFill>
                <a:latin typeface="+mj-lt"/>
                <a:cs typeface="Arial" pitchFamily="34" charset="0"/>
              </a:rPr>
              <a:t>Cơ hội </a:t>
            </a:r>
            <a:r>
              <a:rPr lang="vi-VN" altLang="en-US" sz="1999" b="1" dirty="0">
                <a:solidFill>
                  <a:schemeClr val="accent1">
                    <a:lumMod val="75000"/>
                  </a:schemeClr>
                </a:solidFill>
                <a:latin typeface="+mj-lt"/>
                <a:cs typeface="Arial" pitchFamily="34" charset="0"/>
              </a:rPr>
              <a:t>gia tăng xuất khẩu cho những mặt hàng Việt Nam có lợi thế </a:t>
            </a:r>
            <a:r>
              <a:rPr lang="vi-VN" altLang="en-US" sz="1999" dirty="0">
                <a:solidFill>
                  <a:prstClr val="black"/>
                </a:solidFill>
                <a:latin typeface="+mj-lt"/>
                <a:cs typeface="Arial" pitchFamily="34" charset="0"/>
              </a:rPr>
              <a:t>như dệt may, da giày, nông thủy sản (kể cả gạo, đường, mật ong, rau củ quả), đồ gỗ, v.v. </a:t>
            </a:r>
            <a:endParaRPr lang="en-SG" altLang="en-US" sz="1999" dirty="0">
              <a:solidFill>
                <a:prstClr val="black"/>
              </a:solidFill>
              <a:latin typeface="+mj-lt"/>
              <a:cs typeface="Arial" pitchFamily="34" charset="0"/>
            </a:endParaRPr>
          </a:p>
          <a:p>
            <a:pPr eaLnBrk="1" hangingPunct="1">
              <a:buFont typeface="Wingdings" panose="05000000000000000000" pitchFamily="2" charset="2"/>
              <a:buChar char="v"/>
            </a:pPr>
            <a:endParaRPr lang="vi-VN" altLang="en-US" sz="1999" dirty="0">
              <a:solidFill>
                <a:prstClr val="black"/>
              </a:solidFill>
              <a:latin typeface="+mj-lt"/>
              <a:cs typeface="Arial" pitchFamily="34" charset="0"/>
            </a:endParaRPr>
          </a:p>
          <a:p>
            <a:pPr eaLnBrk="1" hangingPunct="1">
              <a:buFont typeface="Wingdings" panose="05000000000000000000" pitchFamily="2" charset="2"/>
              <a:buChar char="v"/>
            </a:pPr>
            <a:r>
              <a:rPr lang="en-SG" altLang="en-US" sz="1999" b="1" dirty="0" err="1">
                <a:solidFill>
                  <a:schemeClr val="accent1">
                    <a:lumMod val="75000"/>
                  </a:schemeClr>
                </a:solidFill>
                <a:latin typeface="+mj-lt"/>
                <a:cs typeface="Arial" pitchFamily="34" charset="0"/>
              </a:rPr>
              <a:t>Cơ</a:t>
            </a:r>
            <a:r>
              <a:rPr lang="en-SG" altLang="en-US" sz="1999" b="1" dirty="0">
                <a:solidFill>
                  <a:schemeClr val="accent1">
                    <a:lumMod val="75000"/>
                  </a:schemeClr>
                </a:solidFill>
                <a:latin typeface="+mj-lt"/>
                <a:cs typeface="Arial" pitchFamily="34" charset="0"/>
              </a:rPr>
              <a:t> </a:t>
            </a:r>
            <a:r>
              <a:rPr lang="vi-VN" altLang="en-US" sz="1999" b="1" dirty="0">
                <a:solidFill>
                  <a:schemeClr val="accent1">
                    <a:lumMod val="75000"/>
                  </a:schemeClr>
                </a:solidFill>
                <a:latin typeface="+mj-lt"/>
                <a:cs typeface="Arial" pitchFamily="34" charset="0"/>
              </a:rPr>
              <a:t>cấu kinh tế của EU và Việt Nam mang tính bổ sung </a:t>
            </a:r>
            <a:r>
              <a:rPr lang="vi-VN" altLang="en-US" sz="1999" dirty="0">
                <a:solidFill>
                  <a:prstClr val="black"/>
                </a:solidFill>
                <a:latin typeface="+mj-lt"/>
                <a:cs typeface="Arial" pitchFamily="34" charset="0"/>
              </a:rPr>
              <a:t>rất cao, không đối đầu trực tiếp.</a:t>
            </a:r>
          </a:p>
        </p:txBody>
      </p:sp>
      <p:sp>
        <p:nvSpPr>
          <p:cNvPr id="55" name="TextBox 142">
            <a:extLst>
              <a:ext uri="{FF2B5EF4-FFF2-40B4-BE49-F238E27FC236}">
                <a16:creationId xmlns:a16="http://schemas.microsoft.com/office/drawing/2014/main" id="{0EEEB1B1-0E40-4D83-972F-DDA5C6C567D7}"/>
              </a:ext>
            </a:extLst>
          </p:cNvPr>
          <p:cNvSpPr txBox="1">
            <a:spLocks noChangeArrowheads="1"/>
          </p:cNvSpPr>
          <p:nvPr/>
        </p:nvSpPr>
        <p:spPr bwMode="auto">
          <a:xfrm>
            <a:off x="381001" y="371169"/>
            <a:ext cx="1162662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None/>
            </a:pPr>
            <a:r>
              <a:rPr lang="en-US" altLang="vi-VN" sz="3200" b="1" dirty="0">
                <a:solidFill>
                  <a:schemeClr val="tx1">
                    <a:lumMod val="75000"/>
                    <a:lumOff val="25000"/>
                  </a:schemeClr>
                </a:solidFill>
                <a:latin typeface="+mj-lt"/>
              </a:rPr>
              <a:t>CƠ HỘI ĐỐI VỚI VIỆT NAM THAM GIA EVFTA</a:t>
            </a:r>
          </a:p>
        </p:txBody>
      </p:sp>
    </p:spTree>
    <p:extLst>
      <p:ext uri="{BB962C8B-B14F-4D97-AF65-F5344CB8AC3E}">
        <p14:creationId xmlns:p14="http://schemas.microsoft.com/office/powerpoint/2010/main" val="33723620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ounded Rectangle 35"/>
          <p:cNvSpPr/>
          <p:nvPr/>
        </p:nvSpPr>
        <p:spPr>
          <a:xfrm>
            <a:off x="1412648" y="1317833"/>
            <a:ext cx="9620075" cy="4799953"/>
          </a:xfrm>
          <a:prstGeom prst="roundRect">
            <a:avLst/>
          </a:prstGeom>
          <a:gradFill flip="none" rotWithShape="1">
            <a:gsLst>
              <a:gs pos="0">
                <a:schemeClr val="accent2">
                  <a:lumMod val="50000"/>
                </a:schemeClr>
              </a:gs>
              <a:gs pos="50000">
                <a:schemeClr val="accent2">
                  <a:lumMod val="75000"/>
                </a:schemeClr>
              </a:gs>
              <a:gs pos="99000">
                <a:schemeClr val="accent2"/>
              </a:gs>
            </a:gsLst>
            <a:lin ang="0" scaled="1"/>
            <a:tileRect/>
          </a:gradFill>
          <a:ln w="25400" cap="flat" cmpd="sng" algn="ctr">
            <a:noFill/>
            <a:prstDash val="solid"/>
          </a:ln>
          <a:effectLst/>
        </p:spPr>
        <p:txBody>
          <a:bodyPr rtlCol="0" anchor="ctr"/>
          <a:lstStyle/>
          <a:p>
            <a:pPr algn="ctr" defTabSz="914126"/>
            <a:endParaRPr lang="en-US" sz="1799" kern="0">
              <a:solidFill>
                <a:prstClr val="white"/>
              </a:solidFill>
              <a:latin typeface="+mj-lt"/>
              <a:cs typeface="Arial" pitchFamily="34" charset="0"/>
            </a:endParaRPr>
          </a:p>
        </p:txBody>
      </p:sp>
      <p:sp>
        <p:nvSpPr>
          <p:cNvPr id="43" name="Rounded Rectangle 53"/>
          <p:cNvSpPr/>
          <p:nvPr/>
        </p:nvSpPr>
        <p:spPr>
          <a:xfrm>
            <a:off x="1737296" y="2030283"/>
            <a:ext cx="9159304" cy="3837117"/>
          </a:xfrm>
          <a:custGeom>
            <a:avLst/>
            <a:gdLst/>
            <a:ahLst/>
            <a:cxnLst/>
            <a:rect l="l" t="t" r="r" b="b"/>
            <a:pathLst>
              <a:path w="3957888" h="1499610">
                <a:moveTo>
                  <a:pt x="0" y="0"/>
                </a:moveTo>
                <a:lnTo>
                  <a:pt x="3957888" y="0"/>
                </a:lnTo>
                <a:lnTo>
                  <a:pt x="3957888" y="1138199"/>
                </a:lnTo>
                <a:cubicBezTo>
                  <a:pt x="3957888" y="1337800"/>
                  <a:pt x="3796079" y="1499609"/>
                  <a:pt x="3596479" y="1499610"/>
                </a:cubicBezTo>
                <a:lnTo>
                  <a:pt x="361410" y="1499610"/>
                </a:lnTo>
                <a:cubicBezTo>
                  <a:pt x="161809" y="1499609"/>
                  <a:pt x="0" y="1337800"/>
                  <a:pt x="0" y="1138199"/>
                </a:cubicBezTo>
                <a:close/>
              </a:path>
            </a:pathLst>
          </a:custGeom>
          <a:solidFill>
            <a:sysClr val="window" lastClr="FFFFFF"/>
          </a:solidFill>
          <a:ln w="25400" cap="flat" cmpd="sng" algn="ctr">
            <a:noFill/>
            <a:prstDash val="solid"/>
          </a:ln>
          <a:effectLst>
            <a:innerShdw blurRad="203200" dist="50800" dir="13500000">
              <a:prstClr val="black">
                <a:alpha val="50000"/>
              </a:prstClr>
            </a:innerShdw>
          </a:effectLst>
        </p:spPr>
        <p:txBody>
          <a:bodyPr rtlCol="0" anchor="ctr"/>
          <a:lstStyle/>
          <a:p>
            <a:pPr algn="ctr" defTabSz="914126"/>
            <a:endParaRPr lang="en-US" sz="1799" kern="0">
              <a:solidFill>
                <a:prstClr val="white"/>
              </a:solidFill>
              <a:latin typeface="+mj-lt"/>
              <a:cs typeface="Arial" pitchFamily="34" charset="0"/>
            </a:endParaRPr>
          </a:p>
        </p:txBody>
      </p:sp>
      <p:sp>
        <p:nvSpPr>
          <p:cNvPr id="44" name="TextBox 43"/>
          <p:cNvSpPr txBox="1"/>
          <p:nvPr/>
        </p:nvSpPr>
        <p:spPr>
          <a:xfrm>
            <a:off x="1963031" y="2655016"/>
            <a:ext cx="8920341" cy="2553520"/>
          </a:xfrm>
          <a:prstGeom prst="rect">
            <a:avLst/>
          </a:prstGeom>
          <a:noFill/>
        </p:spPr>
        <p:txBody>
          <a:bodyPr wrap="square" rtlCol="0" anchor="ctr">
            <a:spAutoFit/>
          </a:bodyPr>
          <a:lstStyle/>
          <a:p>
            <a:pPr eaLnBrk="1" hangingPunct="1"/>
            <a:r>
              <a:rPr lang="en-SG" altLang="en-US" sz="1999" dirty="0">
                <a:solidFill>
                  <a:prstClr val="black"/>
                </a:solidFill>
                <a:latin typeface="+mj-lt"/>
                <a:cs typeface="Arial" pitchFamily="34" charset="0"/>
              </a:rPr>
              <a:t>(2) </a:t>
            </a:r>
            <a:r>
              <a:rPr lang="vi-VN" altLang="en-US" sz="1999" dirty="0">
                <a:solidFill>
                  <a:prstClr val="black"/>
                </a:solidFill>
                <a:latin typeface="+mj-lt"/>
                <a:cs typeface="Arial" pitchFamily="34" charset="0"/>
              </a:rPr>
              <a:t>Hưởng lợi từ </a:t>
            </a:r>
            <a:r>
              <a:rPr lang="vi-VN" altLang="en-US" sz="1999" b="1" dirty="0">
                <a:solidFill>
                  <a:srgbClr val="FF0000"/>
                </a:solidFill>
                <a:latin typeface="+mj-lt"/>
                <a:cs typeface="Arial" pitchFamily="34" charset="0"/>
              </a:rPr>
              <a:t>nguồn hàng hóa, nguyên liệu nhập khẩu với chất lượng tốt và ổn định</a:t>
            </a:r>
            <a:r>
              <a:rPr lang="vi-VN" altLang="en-US" sz="1999" dirty="0">
                <a:solidFill>
                  <a:prstClr val="black"/>
                </a:solidFill>
                <a:latin typeface="+mj-lt"/>
                <a:cs typeface="Arial" pitchFamily="34" charset="0"/>
              </a:rPr>
              <a:t> với mức giá hợp lý hơn từ EU</a:t>
            </a:r>
            <a:endParaRPr lang="en-SG" altLang="en-US" sz="1999" dirty="0">
              <a:solidFill>
                <a:prstClr val="black"/>
              </a:solidFill>
              <a:latin typeface="+mj-lt"/>
              <a:cs typeface="Arial" pitchFamily="34" charset="0"/>
            </a:endParaRPr>
          </a:p>
          <a:p>
            <a:pPr eaLnBrk="1" hangingPunct="1"/>
            <a:endParaRPr lang="en-SG" altLang="en-US" sz="1999" dirty="0">
              <a:solidFill>
                <a:prstClr val="black"/>
              </a:solidFill>
              <a:latin typeface="+mj-lt"/>
              <a:cs typeface="Arial" pitchFamily="34" charset="0"/>
            </a:endParaRPr>
          </a:p>
          <a:p>
            <a:pPr eaLnBrk="1" hangingPunct="1"/>
            <a:r>
              <a:rPr lang="en-SG" altLang="en-US" sz="1999" dirty="0">
                <a:solidFill>
                  <a:prstClr val="black"/>
                </a:solidFill>
                <a:latin typeface="+mj-lt"/>
                <a:cs typeface="Arial" pitchFamily="34" charset="0"/>
              </a:rPr>
              <a:t>(</a:t>
            </a:r>
            <a:r>
              <a:rPr lang="vi-VN" altLang="en-US" sz="1999" dirty="0">
                <a:solidFill>
                  <a:prstClr val="black"/>
                </a:solidFill>
                <a:latin typeface="+mj-lt"/>
                <a:cs typeface="Arial" pitchFamily="34" charset="0"/>
              </a:rPr>
              <a:t>3</a:t>
            </a:r>
            <a:r>
              <a:rPr lang="en-SG" altLang="en-US" sz="1999" dirty="0">
                <a:solidFill>
                  <a:prstClr val="black"/>
                </a:solidFill>
                <a:latin typeface="+mj-lt"/>
                <a:cs typeface="Arial" pitchFamily="34" charset="0"/>
              </a:rPr>
              <a:t>) </a:t>
            </a:r>
            <a:r>
              <a:rPr lang="vi-VN" altLang="en-US" sz="1999" dirty="0">
                <a:solidFill>
                  <a:prstClr val="black"/>
                </a:solidFill>
                <a:latin typeface="+mj-lt"/>
                <a:cs typeface="Arial" pitchFamily="34" charset="0"/>
              </a:rPr>
              <a:t>Cơ hội được </a:t>
            </a:r>
            <a:r>
              <a:rPr lang="vi-VN" altLang="en-US" sz="1999" b="1" dirty="0">
                <a:solidFill>
                  <a:srgbClr val="FF0000"/>
                </a:solidFill>
                <a:latin typeface="+mj-lt"/>
                <a:cs typeface="Arial" pitchFamily="34" charset="0"/>
              </a:rPr>
              <a:t>tiếp cận với nguồn máy móc, thiết bị, công nghệ/kỹ thuật cao từ các nước EU</a:t>
            </a:r>
            <a:r>
              <a:rPr lang="vi-VN" altLang="en-US" sz="1999" dirty="0">
                <a:solidFill>
                  <a:prstClr val="black"/>
                </a:solidFill>
                <a:latin typeface="+mj-lt"/>
                <a:cs typeface="Arial" pitchFamily="34" charset="0"/>
              </a:rPr>
              <a:t>, qua đó để </a:t>
            </a:r>
            <a:r>
              <a:rPr lang="vi-VN" altLang="en-US" sz="1999" b="1" dirty="0">
                <a:solidFill>
                  <a:srgbClr val="FF0000"/>
                </a:solidFill>
                <a:latin typeface="+mj-lt"/>
                <a:cs typeface="Arial" pitchFamily="34" charset="0"/>
              </a:rPr>
              <a:t>nâng cao năng suất và cải thiện chất lượng sản phẩm</a:t>
            </a:r>
          </a:p>
          <a:p>
            <a:pPr eaLnBrk="1" hangingPunct="1"/>
            <a:endParaRPr lang="en-SG" altLang="en-US" sz="1999" dirty="0">
              <a:solidFill>
                <a:prstClr val="black"/>
              </a:solidFill>
              <a:latin typeface="+mj-lt"/>
              <a:cs typeface="Arial" pitchFamily="34" charset="0"/>
            </a:endParaRPr>
          </a:p>
          <a:p>
            <a:pPr eaLnBrk="1" hangingPunct="1"/>
            <a:r>
              <a:rPr lang="en-SG" altLang="en-US" sz="1999" dirty="0">
                <a:solidFill>
                  <a:prstClr val="black"/>
                </a:solidFill>
                <a:latin typeface="+mj-lt"/>
                <a:cs typeface="Arial" pitchFamily="34" charset="0"/>
              </a:rPr>
              <a:t>(</a:t>
            </a:r>
            <a:r>
              <a:rPr lang="vi-VN" altLang="en-US" sz="1999" dirty="0">
                <a:solidFill>
                  <a:prstClr val="black"/>
                </a:solidFill>
                <a:latin typeface="+mj-lt"/>
                <a:cs typeface="Arial" pitchFamily="34" charset="0"/>
              </a:rPr>
              <a:t>4</a:t>
            </a:r>
            <a:r>
              <a:rPr lang="en-SG" altLang="en-US" sz="1999" dirty="0">
                <a:solidFill>
                  <a:prstClr val="black"/>
                </a:solidFill>
                <a:latin typeface="+mj-lt"/>
                <a:cs typeface="Arial" pitchFamily="34" charset="0"/>
              </a:rPr>
              <a:t>) </a:t>
            </a:r>
            <a:r>
              <a:rPr lang="en-SG" altLang="en-US" sz="1999" dirty="0" err="1">
                <a:solidFill>
                  <a:prstClr val="black"/>
                </a:solidFill>
                <a:latin typeface="+mj-lt"/>
                <a:cs typeface="Arial" pitchFamily="34" charset="0"/>
              </a:rPr>
              <a:t>Tạo</a:t>
            </a:r>
            <a:r>
              <a:rPr lang="en-SG" altLang="en-US" sz="1999" dirty="0">
                <a:solidFill>
                  <a:prstClr val="black"/>
                </a:solidFill>
                <a:latin typeface="+mj-lt"/>
                <a:cs typeface="Arial" pitchFamily="34" charset="0"/>
              </a:rPr>
              <a:t> </a:t>
            </a:r>
            <a:r>
              <a:rPr lang="en-SG" altLang="en-US" sz="1999" dirty="0" err="1">
                <a:solidFill>
                  <a:prstClr val="black"/>
                </a:solidFill>
                <a:latin typeface="+mj-lt"/>
                <a:cs typeface="Arial" pitchFamily="34" charset="0"/>
              </a:rPr>
              <a:t>điều</a:t>
            </a:r>
            <a:r>
              <a:rPr lang="en-SG" altLang="en-US" sz="1999" dirty="0">
                <a:solidFill>
                  <a:prstClr val="black"/>
                </a:solidFill>
                <a:latin typeface="+mj-lt"/>
                <a:cs typeface="Arial" pitchFamily="34" charset="0"/>
              </a:rPr>
              <a:t> </a:t>
            </a:r>
            <a:r>
              <a:rPr lang="en-SG" altLang="en-US" sz="1999" dirty="0" err="1">
                <a:solidFill>
                  <a:prstClr val="black"/>
                </a:solidFill>
                <a:latin typeface="+mj-lt"/>
                <a:cs typeface="Arial" pitchFamily="34" charset="0"/>
              </a:rPr>
              <a:t>kiện</a:t>
            </a:r>
            <a:r>
              <a:rPr lang="en-SG" altLang="en-US" sz="1999" dirty="0">
                <a:solidFill>
                  <a:prstClr val="black"/>
                </a:solidFill>
                <a:latin typeface="+mj-lt"/>
                <a:cs typeface="Arial" pitchFamily="34" charset="0"/>
              </a:rPr>
              <a:t> </a:t>
            </a:r>
            <a:r>
              <a:rPr lang="en-SG" altLang="en-US" sz="1999" dirty="0" err="1">
                <a:solidFill>
                  <a:prstClr val="black"/>
                </a:solidFill>
                <a:latin typeface="+mj-lt"/>
                <a:cs typeface="Arial" pitchFamily="34" charset="0"/>
              </a:rPr>
              <a:t>để</a:t>
            </a:r>
            <a:r>
              <a:rPr lang="en-SG" altLang="en-US" sz="1999" dirty="0">
                <a:solidFill>
                  <a:prstClr val="black"/>
                </a:solidFill>
                <a:latin typeface="+mj-lt"/>
                <a:cs typeface="Arial" pitchFamily="34" charset="0"/>
              </a:rPr>
              <a:t> </a:t>
            </a:r>
            <a:r>
              <a:rPr lang="en-SG" altLang="en-US" sz="1999" b="1" dirty="0" err="1">
                <a:solidFill>
                  <a:srgbClr val="FF0000"/>
                </a:solidFill>
                <a:latin typeface="+mj-lt"/>
                <a:cs typeface="Arial" pitchFamily="34" charset="0"/>
              </a:rPr>
              <a:t>hình</a:t>
            </a:r>
            <a:r>
              <a:rPr lang="en-SG" altLang="en-US" sz="1999" b="1" dirty="0">
                <a:solidFill>
                  <a:srgbClr val="FF0000"/>
                </a:solidFill>
                <a:latin typeface="+mj-lt"/>
                <a:cs typeface="Arial" pitchFamily="34" charset="0"/>
              </a:rPr>
              <a:t> </a:t>
            </a:r>
            <a:r>
              <a:rPr lang="en-SG" altLang="en-US" sz="1999" b="1" dirty="0" err="1">
                <a:solidFill>
                  <a:srgbClr val="FF0000"/>
                </a:solidFill>
                <a:latin typeface="+mj-lt"/>
                <a:cs typeface="Arial" pitchFamily="34" charset="0"/>
              </a:rPr>
              <a:t>thành</a:t>
            </a:r>
            <a:r>
              <a:rPr lang="en-SG" altLang="en-US" sz="1999" b="1" dirty="0">
                <a:solidFill>
                  <a:srgbClr val="FF0000"/>
                </a:solidFill>
                <a:latin typeface="+mj-lt"/>
                <a:cs typeface="Arial" pitchFamily="34" charset="0"/>
              </a:rPr>
              <a:t> </a:t>
            </a:r>
            <a:r>
              <a:rPr lang="en-SG" altLang="en-US" sz="1999" b="1" dirty="0" err="1">
                <a:solidFill>
                  <a:srgbClr val="FF0000"/>
                </a:solidFill>
                <a:latin typeface="+mj-lt"/>
                <a:cs typeface="Arial" pitchFamily="34" charset="0"/>
              </a:rPr>
              <a:t>những</a:t>
            </a:r>
            <a:r>
              <a:rPr lang="en-SG" altLang="en-US" sz="1999" b="1" dirty="0">
                <a:solidFill>
                  <a:srgbClr val="FF0000"/>
                </a:solidFill>
                <a:latin typeface="+mj-lt"/>
                <a:cs typeface="Arial" pitchFamily="34" charset="0"/>
              </a:rPr>
              <a:t> </a:t>
            </a:r>
            <a:r>
              <a:rPr lang="en-SG" altLang="en-US" sz="1999" b="1" dirty="0" err="1">
                <a:solidFill>
                  <a:srgbClr val="FF0000"/>
                </a:solidFill>
                <a:latin typeface="+mj-lt"/>
                <a:cs typeface="Arial" pitchFamily="34" charset="0"/>
              </a:rPr>
              <a:t>chuỗi</a:t>
            </a:r>
            <a:r>
              <a:rPr lang="en-SG" altLang="en-US" sz="1999" b="1" dirty="0">
                <a:solidFill>
                  <a:srgbClr val="FF0000"/>
                </a:solidFill>
                <a:latin typeface="+mj-lt"/>
                <a:cs typeface="Arial" pitchFamily="34" charset="0"/>
              </a:rPr>
              <a:t> </a:t>
            </a:r>
            <a:r>
              <a:rPr lang="en-SG" altLang="en-US" sz="1999" b="1" dirty="0" err="1">
                <a:solidFill>
                  <a:srgbClr val="FF0000"/>
                </a:solidFill>
                <a:latin typeface="+mj-lt"/>
                <a:cs typeface="Arial" pitchFamily="34" charset="0"/>
              </a:rPr>
              <a:t>giá</a:t>
            </a:r>
            <a:r>
              <a:rPr lang="en-SG" altLang="en-US" sz="1999" b="1" dirty="0">
                <a:solidFill>
                  <a:srgbClr val="FF0000"/>
                </a:solidFill>
                <a:latin typeface="+mj-lt"/>
                <a:cs typeface="Arial" pitchFamily="34" charset="0"/>
              </a:rPr>
              <a:t> </a:t>
            </a:r>
            <a:r>
              <a:rPr lang="en-SG" altLang="en-US" sz="1999" b="1" dirty="0" err="1">
                <a:solidFill>
                  <a:srgbClr val="FF0000"/>
                </a:solidFill>
                <a:latin typeface="+mj-lt"/>
                <a:cs typeface="Arial" pitchFamily="34" charset="0"/>
              </a:rPr>
              <a:t>trị</a:t>
            </a:r>
            <a:r>
              <a:rPr lang="en-SG" altLang="en-US" sz="1999" b="1" dirty="0">
                <a:solidFill>
                  <a:srgbClr val="FF0000"/>
                </a:solidFill>
                <a:latin typeface="+mj-lt"/>
                <a:cs typeface="Arial" pitchFamily="34" charset="0"/>
              </a:rPr>
              <a:t> </a:t>
            </a:r>
            <a:r>
              <a:rPr lang="en-SG" altLang="en-US" sz="1999" b="1" dirty="0" err="1">
                <a:solidFill>
                  <a:srgbClr val="FF0000"/>
                </a:solidFill>
                <a:latin typeface="+mj-lt"/>
                <a:cs typeface="Arial" pitchFamily="34" charset="0"/>
              </a:rPr>
              <a:t>mới</a:t>
            </a:r>
            <a:r>
              <a:rPr lang="en-SG" altLang="en-US" sz="1999" b="1" dirty="0">
                <a:solidFill>
                  <a:srgbClr val="FF0000"/>
                </a:solidFill>
                <a:latin typeface="+mj-lt"/>
                <a:cs typeface="Arial" pitchFamily="34" charset="0"/>
              </a:rPr>
              <a:t> </a:t>
            </a:r>
          </a:p>
        </p:txBody>
      </p:sp>
      <p:sp>
        <p:nvSpPr>
          <p:cNvPr id="55" name="TextBox 142">
            <a:extLst>
              <a:ext uri="{FF2B5EF4-FFF2-40B4-BE49-F238E27FC236}">
                <a16:creationId xmlns:a16="http://schemas.microsoft.com/office/drawing/2014/main" id="{0EEEB1B1-0E40-4D83-972F-DDA5C6C567D7}"/>
              </a:ext>
            </a:extLst>
          </p:cNvPr>
          <p:cNvSpPr txBox="1">
            <a:spLocks noChangeArrowheads="1"/>
          </p:cNvSpPr>
          <p:nvPr/>
        </p:nvSpPr>
        <p:spPr bwMode="auto">
          <a:xfrm>
            <a:off x="381001" y="371169"/>
            <a:ext cx="1162662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None/>
            </a:pPr>
            <a:r>
              <a:rPr lang="en-US" altLang="vi-VN" sz="3200" b="1" dirty="0">
                <a:solidFill>
                  <a:schemeClr val="tx1">
                    <a:lumMod val="75000"/>
                    <a:lumOff val="25000"/>
                  </a:schemeClr>
                </a:solidFill>
                <a:latin typeface="+mj-lt"/>
              </a:rPr>
              <a:t>CƠ HỘI ĐỐI VỚI VIỆT NAM THAM GIA EVFTA</a:t>
            </a:r>
          </a:p>
        </p:txBody>
      </p:sp>
    </p:spTree>
    <p:extLst>
      <p:ext uri="{BB962C8B-B14F-4D97-AF65-F5344CB8AC3E}">
        <p14:creationId xmlns:p14="http://schemas.microsoft.com/office/powerpoint/2010/main" val="13333511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10981266" cy="762000"/>
          </a:xfrm>
        </p:spPr>
        <p:txBody>
          <a:bodyPr>
            <a:normAutofit fontScale="90000"/>
          </a:bodyPr>
          <a:lstStyle/>
          <a:p>
            <a:pPr algn="ctr"/>
            <a:r>
              <a:rPr lang="en-US" b="1" dirty="0"/>
              <a:t>THƯƠNG MẠI HÀNG HÓA VỚI THÀNH VIÊN EVFTA</a:t>
            </a:r>
            <a:endParaRPr lang="en-US" dirty="0"/>
          </a:p>
        </p:txBody>
      </p:sp>
      <p:sp>
        <p:nvSpPr>
          <p:cNvPr id="4" name="Rectangle 3"/>
          <p:cNvSpPr/>
          <p:nvPr/>
        </p:nvSpPr>
        <p:spPr>
          <a:xfrm>
            <a:off x="838200" y="1447800"/>
            <a:ext cx="11049000" cy="3431709"/>
          </a:xfrm>
          <a:prstGeom prst="rect">
            <a:avLst/>
          </a:prstGeom>
        </p:spPr>
        <p:txBody>
          <a:bodyPr wrap="square">
            <a:spAutoFit/>
          </a:bodyPr>
          <a:lstStyle/>
          <a:p>
            <a:pPr>
              <a:buFontTx/>
              <a:buChar char="-"/>
            </a:pPr>
            <a:r>
              <a:rPr lang="en-US" sz="3100">
                <a:solidFill>
                  <a:schemeClr val="accent5">
                    <a:lumMod val="50000"/>
                  </a:schemeClr>
                </a:solidFill>
              </a:rPr>
              <a:t> 2022: X</a:t>
            </a:r>
            <a:r>
              <a:rPr lang="vi-VN" sz="3100">
                <a:solidFill>
                  <a:schemeClr val="accent5">
                    <a:lumMod val="50000"/>
                  </a:schemeClr>
                </a:solidFill>
              </a:rPr>
              <a:t>uất khẩu </a:t>
            </a:r>
            <a:r>
              <a:rPr lang="en-US" sz="3100" dirty="0">
                <a:solidFill>
                  <a:schemeClr val="accent5">
                    <a:lumMod val="50000"/>
                  </a:schemeClr>
                </a:solidFill>
              </a:rPr>
              <a:t>sang </a:t>
            </a:r>
            <a:r>
              <a:rPr lang="vi-VN" sz="3100" dirty="0">
                <a:solidFill>
                  <a:schemeClr val="accent5">
                    <a:lumMod val="50000"/>
                  </a:schemeClr>
                </a:solidFill>
              </a:rPr>
              <a:t>các nước thành viên </a:t>
            </a:r>
            <a:r>
              <a:rPr lang="en-US" sz="3100" dirty="0">
                <a:solidFill>
                  <a:schemeClr val="accent5">
                    <a:lumMod val="50000"/>
                  </a:schemeClr>
                </a:solidFill>
              </a:rPr>
              <a:t>EVFTA</a:t>
            </a:r>
            <a:r>
              <a:rPr lang="vi-VN" sz="3100" dirty="0">
                <a:solidFill>
                  <a:schemeClr val="accent5">
                    <a:lumMod val="50000"/>
                  </a:schemeClr>
                </a:solidFill>
              </a:rPr>
              <a:t> đạt </a:t>
            </a:r>
            <a:r>
              <a:rPr lang="vi-VN" sz="3100">
                <a:solidFill>
                  <a:schemeClr val="accent5">
                    <a:lumMod val="50000"/>
                  </a:schemeClr>
                </a:solidFill>
              </a:rPr>
              <a:t>khoảng </a:t>
            </a:r>
            <a:r>
              <a:rPr lang="en-US" sz="3100">
                <a:solidFill>
                  <a:schemeClr val="accent5">
                    <a:lumMod val="50000"/>
                  </a:schemeClr>
                </a:solidFill>
              </a:rPr>
              <a:t>46 </a:t>
            </a:r>
            <a:r>
              <a:rPr lang="vi-VN" sz="3100">
                <a:solidFill>
                  <a:schemeClr val="accent5">
                    <a:lumMod val="50000"/>
                  </a:schemeClr>
                </a:solidFill>
              </a:rPr>
              <a:t>tỷ </a:t>
            </a:r>
            <a:r>
              <a:rPr lang="vi-VN" sz="3100" dirty="0">
                <a:solidFill>
                  <a:schemeClr val="accent5">
                    <a:lumMod val="50000"/>
                  </a:schemeClr>
                </a:solidFill>
              </a:rPr>
              <a:t>USD</a:t>
            </a:r>
            <a:r>
              <a:rPr lang="vi-VN" sz="3100">
                <a:solidFill>
                  <a:schemeClr val="accent5">
                    <a:lumMod val="50000"/>
                  </a:schemeClr>
                </a:solidFill>
              </a:rPr>
              <a:t>, tăng</a:t>
            </a:r>
            <a:r>
              <a:rPr lang="en-US" sz="3100">
                <a:solidFill>
                  <a:schemeClr val="accent5">
                    <a:lumMod val="50000"/>
                  </a:schemeClr>
                </a:solidFill>
              </a:rPr>
              <a:t> 15%:</a:t>
            </a:r>
            <a:br>
              <a:rPr lang="en-US" sz="3100" dirty="0">
                <a:solidFill>
                  <a:schemeClr val="accent5">
                    <a:lumMod val="50000"/>
                  </a:schemeClr>
                </a:solidFill>
              </a:rPr>
            </a:br>
            <a:r>
              <a:rPr lang="en-US" sz="3100" dirty="0">
                <a:solidFill>
                  <a:schemeClr val="accent5">
                    <a:lumMod val="50000"/>
                  </a:schemeClr>
                </a:solidFill>
              </a:rPr>
              <a:t>    + </a:t>
            </a:r>
            <a:r>
              <a:rPr lang="en-US" sz="3100" dirty="0" err="1">
                <a:solidFill>
                  <a:schemeClr val="accent5">
                    <a:lumMod val="50000"/>
                  </a:schemeClr>
                </a:solidFill>
              </a:rPr>
              <a:t>Hà</a:t>
            </a:r>
            <a:r>
              <a:rPr lang="en-US" sz="3100" dirty="0">
                <a:solidFill>
                  <a:schemeClr val="accent5">
                    <a:lumMod val="50000"/>
                  </a:schemeClr>
                </a:solidFill>
              </a:rPr>
              <a:t> </a:t>
            </a:r>
            <a:r>
              <a:rPr lang="en-US" sz="3100" err="1">
                <a:solidFill>
                  <a:schemeClr val="accent5">
                    <a:lumMod val="50000"/>
                  </a:schemeClr>
                </a:solidFill>
              </a:rPr>
              <a:t>Lan</a:t>
            </a:r>
            <a:r>
              <a:rPr lang="en-US" sz="3100">
                <a:solidFill>
                  <a:schemeClr val="accent5">
                    <a:lumMod val="50000"/>
                  </a:schemeClr>
                </a:solidFill>
              </a:rPr>
              <a:t> 10,5 </a:t>
            </a:r>
            <a:r>
              <a:rPr lang="en-US" sz="3100" dirty="0" err="1">
                <a:solidFill>
                  <a:schemeClr val="accent5">
                    <a:lumMod val="50000"/>
                  </a:schemeClr>
                </a:solidFill>
              </a:rPr>
              <a:t>tỷ</a:t>
            </a:r>
            <a:r>
              <a:rPr lang="en-US" sz="3100" dirty="0">
                <a:solidFill>
                  <a:schemeClr val="accent5">
                    <a:lumMod val="50000"/>
                  </a:schemeClr>
                </a:solidFill>
              </a:rPr>
              <a:t> USD (</a:t>
            </a:r>
            <a:r>
              <a:rPr lang="en-US" sz="3100" dirty="0" err="1">
                <a:solidFill>
                  <a:schemeClr val="accent5">
                    <a:lumMod val="50000"/>
                  </a:schemeClr>
                </a:solidFill>
              </a:rPr>
              <a:t>tăng</a:t>
            </a:r>
            <a:r>
              <a:rPr lang="en-US" sz="3100" dirty="0">
                <a:solidFill>
                  <a:schemeClr val="accent5">
                    <a:lumMod val="50000"/>
                  </a:schemeClr>
                </a:solidFill>
              </a:rPr>
              <a:t> 31,5%) </a:t>
            </a:r>
          </a:p>
          <a:p>
            <a:r>
              <a:rPr lang="en-US" sz="3100" dirty="0">
                <a:solidFill>
                  <a:schemeClr val="accent5">
                    <a:lumMod val="50000"/>
                  </a:schemeClr>
                </a:solidFill>
              </a:rPr>
              <a:t>    </a:t>
            </a:r>
            <a:r>
              <a:rPr lang="en-US" sz="3100">
                <a:solidFill>
                  <a:schemeClr val="accent5">
                    <a:lumMod val="50000"/>
                  </a:schemeClr>
                </a:solidFill>
              </a:rPr>
              <a:t>+ Đức 9 tỷ </a:t>
            </a:r>
            <a:r>
              <a:rPr lang="en-US" sz="3100" dirty="0">
                <a:solidFill>
                  <a:schemeClr val="accent5">
                    <a:lumMod val="50000"/>
                  </a:schemeClr>
                </a:solidFill>
              </a:rPr>
              <a:t>USD</a:t>
            </a:r>
            <a:r>
              <a:rPr lang="vi-VN" sz="3100" dirty="0">
                <a:solidFill>
                  <a:schemeClr val="accent5">
                    <a:lumMod val="50000"/>
                  </a:schemeClr>
                </a:solidFill>
              </a:rPr>
              <a:t> </a:t>
            </a:r>
            <a:r>
              <a:rPr lang="en-US" sz="3100" dirty="0">
                <a:solidFill>
                  <a:schemeClr val="accent5">
                    <a:lumMod val="50000"/>
                  </a:schemeClr>
                </a:solidFill>
              </a:rPr>
              <a:t>(</a:t>
            </a:r>
            <a:r>
              <a:rPr lang="en-US" sz="3100" err="1">
                <a:solidFill>
                  <a:schemeClr val="accent5">
                    <a:lumMod val="50000"/>
                  </a:schemeClr>
                </a:solidFill>
              </a:rPr>
              <a:t>tăng</a:t>
            </a:r>
            <a:r>
              <a:rPr lang="en-US" sz="3100">
                <a:solidFill>
                  <a:schemeClr val="accent5">
                    <a:lumMod val="50000"/>
                  </a:schemeClr>
                </a:solidFill>
              </a:rPr>
              <a:t> 23%)</a:t>
            </a:r>
            <a:endParaRPr lang="en-US" sz="3100" dirty="0">
              <a:solidFill>
                <a:schemeClr val="accent5">
                  <a:lumMod val="50000"/>
                </a:schemeClr>
              </a:solidFill>
            </a:endParaRPr>
          </a:p>
          <a:p>
            <a:r>
              <a:rPr lang="en-US" sz="3100" dirty="0">
                <a:solidFill>
                  <a:schemeClr val="accent5">
                    <a:lumMod val="50000"/>
                  </a:schemeClr>
                </a:solidFill>
              </a:rPr>
              <a:t>    + </a:t>
            </a:r>
            <a:r>
              <a:rPr lang="en-US" sz="3100" err="1">
                <a:solidFill>
                  <a:schemeClr val="accent5">
                    <a:lumMod val="50000"/>
                  </a:schemeClr>
                </a:solidFill>
              </a:rPr>
              <a:t>Pháp</a:t>
            </a:r>
            <a:r>
              <a:rPr lang="en-US" sz="3100">
                <a:solidFill>
                  <a:schemeClr val="accent5">
                    <a:lumMod val="50000"/>
                  </a:schemeClr>
                </a:solidFill>
              </a:rPr>
              <a:t> 3,7 </a:t>
            </a:r>
            <a:r>
              <a:rPr lang="en-US" sz="3100" dirty="0" err="1">
                <a:solidFill>
                  <a:schemeClr val="accent5">
                    <a:lumMod val="50000"/>
                  </a:schemeClr>
                </a:solidFill>
              </a:rPr>
              <a:t>tỷ</a:t>
            </a:r>
            <a:r>
              <a:rPr lang="en-US" sz="3100" dirty="0">
                <a:solidFill>
                  <a:schemeClr val="accent5">
                    <a:lumMod val="50000"/>
                  </a:schemeClr>
                </a:solidFill>
              </a:rPr>
              <a:t> USD (</a:t>
            </a:r>
            <a:r>
              <a:rPr lang="vi-VN" sz="3100" dirty="0">
                <a:solidFill>
                  <a:schemeClr val="accent5">
                    <a:lumMod val="50000"/>
                  </a:schemeClr>
                </a:solidFill>
              </a:rPr>
              <a:t>tăng </a:t>
            </a:r>
            <a:r>
              <a:rPr lang="en-US" sz="3100" dirty="0">
                <a:solidFill>
                  <a:schemeClr val="accent5">
                    <a:lumMod val="50000"/>
                  </a:schemeClr>
                </a:solidFill>
              </a:rPr>
              <a:t>15</a:t>
            </a:r>
            <a:r>
              <a:rPr lang="vi-VN" sz="3100" dirty="0">
                <a:solidFill>
                  <a:schemeClr val="accent5">
                    <a:lumMod val="50000"/>
                  </a:schemeClr>
                </a:solidFill>
              </a:rPr>
              <a:t>%</a:t>
            </a:r>
            <a:r>
              <a:rPr lang="en-US" sz="3100" dirty="0">
                <a:solidFill>
                  <a:schemeClr val="accent5">
                    <a:lumMod val="50000"/>
                  </a:schemeClr>
                </a:solidFill>
              </a:rPr>
              <a:t>)</a:t>
            </a:r>
          </a:p>
          <a:p>
            <a:r>
              <a:rPr lang="en-US" sz="3100" dirty="0">
                <a:solidFill>
                  <a:schemeClr val="accent5">
                    <a:lumMod val="50000"/>
                  </a:schemeClr>
                </a:solidFill>
              </a:rPr>
              <a:t>- </a:t>
            </a:r>
            <a:r>
              <a:rPr lang="en-US" sz="3100" dirty="0" err="1">
                <a:solidFill>
                  <a:schemeClr val="accent5">
                    <a:lumMod val="50000"/>
                  </a:schemeClr>
                </a:solidFill>
              </a:rPr>
              <a:t>Vấn</a:t>
            </a:r>
            <a:r>
              <a:rPr lang="en-US" sz="3100" dirty="0">
                <a:solidFill>
                  <a:schemeClr val="accent5">
                    <a:lumMod val="50000"/>
                  </a:schemeClr>
                </a:solidFill>
              </a:rPr>
              <a:t> </a:t>
            </a:r>
            <a:r>
              <a:rPr lang="en-US" sz="3100" dirty="0" err="1">
                <a:solidFill>
                  <a:schemeClr val="accent5">
                    <a:lumMod val="50000"/>
                  </a:schemeClr>
                </a:solidFill>
              </a:rPr>
              <a:t>đề</a:t>
            </a:r>
            <a:r>
              <a:rPr lang="en-US" sz="3100" dirty="0">
                <a:solidFill>
                  <a:schemeClr val="accent5">
                    <a:lumMod val="50000"/>
                  </a:schemeClr>
                </a:solidFill>
              </a:rPr>
              <a:t> </a:t>
            </a:r>
            <a:r>
              <a:rPr lang="vi-VN" sz="3100" dirty="0">
                <a:solidFill>
                  <a:schemeClr val="accent5">
                    <a:lumMod val="50000"/>
                  </a:schemeClr>
                </a:solidFill>
              </a:rPr>
              <a:t>lạm phát </a:t>
            </a:r>
            <a:r>
              <a:rPr lang="en-US" sz="3100" dirty="0" err="1">
                <a:solidFill>
                  <a:schemeClr val="accent5">
                    <a:lumMod val="50000"/>
                  </a:schemeClr>
                </a:solidFill>
              </a:rPr>
              <a:t>làm</a:t>
            </a:r>
            <a:r>
              <a:rPr lang="en-US" sz="3100" dirty="0">
                <a:solidFill>
                  <a:schemeClr val="accent5">
                    <a:lumMod val="50000"/>
                  </a:schemeClr>
                </a:solidFill>
              </a:rPr>
              <a:t> </a:t>
            </a:r>
            <a:r>
              <a:rPr lang="vi-VN" sz="3100" dirty="0">
                <a:solidFill>
                  <a:schemeClr val="accent5">
                    <a:lumMod val="50000"/>
                  </a:schemeClr>
                </a:solidFill>
              </a:rPr>
              <a:t>giảm tiêu dùng</a:t>
            </a:r>
            <a:r>
              <a:rPr lang="en-US" sz="3100" dirty="0">
                <a:solidFill>
                  <a:schemeClr val="accent5">
                    <a:lumMod val="50000"/>
                  </a:schemeClr>
                </a:solidFill>
              </a:rPr>
              <a:t>, </a:t>
            </a:r>
            <a:r>
              <a:rPr lang="en-US" sz="3100" dirty="0" err="1">
                <a:solidFill>
                  <a:schemeClr val="accent5">
                    <a:lumMod val="50000"/>
                  </a:schemeClr>
                </a:solidFill>
              </a:rPr>
              <a:t>tồn</a:t>
            </a:r>
            <a:r>
              <a:rPr lang="en-US" sz="3100" dirty="0">
                <a:solidFill>
                  <a:schemeClr val="accent5">
                    <a:lumMod val="50000"/>
                  </a:schemeClr>
                </a:solidFill>
              </a:rPr>
              <a:t> </a:t>
            </a:r>
            <a:r>
              <a:rPr lang="en-US" sz="3100" dirty="0" err="1">
                <a:solidFill>
                  <a:schemeClr val="accent5">
                    <a:lumMod val="50000"/>
                  </a:schemeClr>
                </a:solidFill>
              </a:rPr>
              <a:t>kho</a:t>
            </a:r>
            <a:r>
              <a:rPr lang="en-US" sz="3100" dirty="0">
                <a:solidFill>
                  <a:schemeClr val="accent5">
                    <a:lumMod val="50000"/>
                  </a:schemeClr>
                </a:solidFill>
              </a:rPr>
              <a:t> </a:t>
            </a:r>
            <a:r>
              <a:rPr lang="en-US" sz="3100" dirty="0" err="1">
                <a:solidFill>
                  <a:schemeClr val="accent5">
                    <a:lumMod val="50000"/>
                  </a:schemeClr>
                </a:solidFill>
              </a:rPr>
              <a:t>tăng</a:t>
            </a:r>
            <a:endParaRPr lang="en-US" sz="3100" dirty="0">
              <a:solidFill>
                <a:schemeClr val="accent5">
                  <a:lumMod val="50000"/>
                </a:schemeClr>
              </a:solidFill>
            </a:endParaRPr>
          </a:p>
          <a:p>
            <a:r>
              <a:rPr lang="en-US" sz="3100" dirty="0">
                <a:solidFill>
                  <a:schemeClr val="accent5">
                    <a:lumMod val="50000"/>
                  </a:schemeClr>
                </a:solidFill>
              </a:rPr>
              <a:t>- </a:t>
            </a:r>
            <a:r>
              <a:rPr lang="en-US" sz="3100" dirty="0" err="1">
                <a:solidFill>
                  <a:schemeClr val="accent5">
                    <a:lumMod val="50000"/>
                  </a:schemeClr>
                </a:solidFill>
              </a:rPr>
              <a:t>Vấn</a:t>
            </a:r>
            <a:r>
              <a:rPr lang="en-US" sz="3100" dirty="0">
                <a:solidFill>
                  <a:schemeClr val="accent5">
                    <a:lumMod val="50000"/>
                  </a:schemeClr>
                </a:solidFill>
              </a:rPr>
              <a:t> </a:t>
            </a:r>
            <a:r>
              <a:rPr lang="en-US" sz="3100" dirty="0" err="1">
                <a:solidFill>
                  <a:schemeClr val="accent5">
                    <a:lumMod val="50000"/>
                  </a:schemeClr>
                </a:solidFill>
              </a:rPr>
              <a:t>đề</a:t>
            </a:r>
            <a:r>
              <a:rPr lang="en-US" sz="3100" dirty="0">
                <a:solidFill>
                  <a:schemeClr val="accent5">
                    <a:lumMod val="50000"/>
                  </a:schemeClr>
                </a:solidFill>
              </a:rPr>
              <a:t> </a:t>
            </a:r>
            <a:r>
              <a:rPr lang="en-US" sz="3100" dirty="0" err="1">
                <a:solidFill>
                  <a:schemeClr val="accent5">
                    <a:lumMod val="50000"/>
                  </a:schemeClr>
                </a:solidFill>
              </a:rPr>
              <a:t>đồng</a:t>
            </a:r>
            <a:r>
              <a:rPr lang="en-US" sz="3100" dirty="0">
                <a:solidFill>
                  <a:schemeClr val="accent5">
                    <a:lumMod val="50000"/>
                  </a:schemeClr>
                </a:solidFill>
              </a:rPr>
              <a:t> EUR </a:t>
            </a:r>
            <a:r>
              <a:rPr lang="en-US" sz="3100" dirty="0" err="1">
                <a:solidFill>
                  <a:schemeClr val="accent5">
                    <a:lumMod val="50000"/>
                  </a:schemeClr>
                </a:solidFill>
              </a:rPr>
              <a:t>mất</a:t>
            </a:r>
            <a:r>
              <a:rPr lang="en-US" sz="3100" dirty="0">
                <a:solidFill>
                  <a:schemeClr val="accent5">
                    <a:lumMod val="50000"/>
                  </a:schemeClr>
                </a:solidFill>
              </a:rPr>
              <a:t> </a:t>
            </a:r>
            <a:r>
              <a:rPr lang="en-US" sz="3100" dirty="0" err="1">
                <a:solidFill>
                  <a:schemeClr val="accent5">
                    <a:lumMod val="50000"/>
                  </a:schemeClr>
                </a:solidFill>
              </a:rPr>
              <a:t>giá</a:t>
            </a:r>
            <a:r>
              <a:rPr lang="en-US" sz="3100" dirty="0">
                <a:solidFill>
                  <a:schemeClr val="accent5">
                    <a:lumMod val="50000"/>
                  </a:schemeClr>
                </a:solidFill>
              </a:rPr>
              <a:t> </a:t>
            </a:r>
            <a:r>
              <a:rPr lang="en-US" sz="3100" dirty="0" err="1">
                <a:solidFill>
                  <a:schemeClr val="accent5">
                    <a:lumMod val="50000"/>
                  </a:schemeClr>
                </a:solidFill>
              </a:rPr>
              <a:t>ảnh</a:t>
            </a:r>
            <a:r>
              <a:rPr lang="en-US" sz="3100" dirty="0">
                <a:solidFill>
                  <a:schemeClr val="accent5">
                    <a:lumMod val="50000"/>
                  </a:schemeClr>
                </a:solidFill>
              </a:rPr>
              <a:t> </a:t>
            </a:r>
            <a:r>
              <a:rPr lang="en-US" sz="3100" dirty="0" err="1">
                <a:solidFill>
                  <a:schemeClr val="accent5">
                    <a:lumMod val="50000"/>
                  </a:schemeClr>
                </a:solidFill>
              </a:rPr>
              <a:t>hưởng</a:t>
            </a:r>
            <a:r>
              <a:rPr lang="en-US" sz="3100" dirty="0">
                <a:solidFill>
                  <a:schemeClr val="accent5">
                    <a:lumMod val="50000"/>
                  </a:schemeClr>
                </a:solidFill>
              </a:rPr>
              <a:t> DN XK</a:t>
            </a:r>
          </a:p>
        </p:txBody>
      </p:sp>
    </p:spTree>
    <p:extLst>
      <p:ext uri="{BB962C8B-B14F-4D97-AF65-F5344CB8AC3E}">
        <p14:creationId xmlns:p14="http://schemas.microsoft.com/office/powerpoint/2010/main" val="34118137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ounded Rectangle 34"/>
          <p:cNvSpPr/>
          <p:nvPr/>
        </p:nvSpPr>
        <p:spPr>
          <a:xfrm>
            <a:off x="1529563" y="1245308"/>
            <a:ext cx="9236435" cy="4825306"/>
          </a:xfrm>
          <a:prstGeom prst="roundRect">
            <a:avLst/>
          </a:prstGeom>
          <a:gradFill flip="none" rotWithShape="1">
            <a:gsLst>
              <a:gs pos="0">
                <a:schemeClr val="accent4">
                  <a:lumMod val="50000"/>
                </a:schemeClr>
              </a:gs>
              <a:gs pos="50000">
                <a:schemeClr val="accent4">
                  <a:lumMod val="75000"/>
                </a:schemeClr>
              </a:gs>
              <a:gs pos="100000">
                <a:schemeClr val="accent4"/>
              </a:gs>
            </a:gsLst>
            <a:lin ang="0" scaled="1"/>
            <a:tileRect/>
          </a:gradFill>
          <a:ln w="25400" cap="flat" cmpd="sng" algn="ctr">
            <a:noFill/>
            <a:prstDash val="solid"/>
          </a:ln>
          <a:effectLst/>
        </p:spPr>
        <p:txBody>
          <a:bodyPr rtlCol="0" anchor="ctr"/>
          <a:lstStyle/>
          <a:p>
            <a:pPr algn="ctr" defTabSz="914126"/>
            <a:endParaRPr lang="en-US" sz="1799" kern="0">
              <a:solidFill>
                <a:prstClr val="white"/>
              </a:solidFill>
              <a:latin typeface="+mj-lt"/>
              <a:cs typeface="Arial" pitchFamily="34" charset="0"/>
            </a:endParaRPr>
          </a:p>
        </p:txBody>
      </p:sp>
      <p:sp>
        <p:nvSpPr>
          <p:cNvPr id="46" name="Rounded Rectangle 56"/>
          <p:cNvSpPr/>
          <p:nvPr/>
        </p:nvSpPr>
        <p:spPr>
          <a:xfrm>
            <a:off x="1678095" y="1959522"/>
            <a:ext cx="8979724" cy="3958692"/>
          </a:xfrm>
          <a:custGeom>
            <a:avLst/>
            <a:gdLst/>
            <a:ahLst/>
            <a:cxnLst/>
            <a:rect l="l" t="t" r="r" b="b"/>
            <a:pathLst>
              <a:path w="3957889" h="1509136">
                <a:moveTo>
                  <a:pt x="0" y="0"/>
                </a:moveTo>
                <a:lnTo>
                  <a:pt x="3957889" y="0"/>
                </a:lnTo>
                <a:lnTo>
                  <a:pt x="3957889" y="1147725"/>
                </a:lnTo>
                <a:cubicBezTo>
                  <a:pt x="3957888" y="1347326"/>
                  <a:pt x="3796079" y="1509135"/>
                  <a:pt x="3596478" y="1509136"/>
                </a:cubicBezTo>
                <a:lnTo>
                  <a:pt x="361411" y="1509136"/>
                </a:lnTo>
                <a:cubicBezTo>
                  <a:pt x="161809" y="1509135"/>
                  <a:pt x="0" y="1347326"/>
                  <a:pt x="0" y="1147725"/>
                </a:cubicBezTo>
                <a:close/>
              </a:path>
            </a:pathLst>
          </a:custGeom>
          <a:solidFill>
            <a:sysClr val="window" lastClr="FFFFFF"/>
          </a:solidFill>
          <a:ln w="25400" cap="flat" cmpd="sng" algn="ctr">
            <a:noFill/>
            <a:prstDash val="solid"/>
          </a:ln>
          <a:effectLst>
            <a:innerShdw blurRad="203200" dist="50800" dir="13500000">
              <a:prstClr val="black">
                <a:alpha val="50000"/>
              </a:prstClr>
            </a:innerShdw>
          </a:effectLst>
        </p:spPr>
        <p:txBody>
          <a:bodyPr rtlCol="0" anchor="ctr"/>
          <a:lstStyle/>
          <a:p>
            <a:pPr algn="ctr" defTabSz="914126"/>
            <a:endParaRPr lang="en-US" sz="1799" kern="0">
              <a:solidFill>
                <a:prstClr val="white"/>
              </a:solidFill>
              <a:latin typeface="+mj-lt"/>
              <a:cs typeface="Arial" pitchFamily="34" charset="0"/>
            </a:endParaRPr>
          </a:p>
        </p:txBody>
      </p:sp>
      <p:sp>
        <p:nvSpPr>
          <p:cNvPr id="55" name="TextBox 142">
            <a:extLst>
              <a:ext uri="{FF2B5EF4-FFF2-40B4-BE49-F238E27FC236}">
                <a16:creationId xmlns:a16="http://schemas.microsoft.com/office/drawing/2014/main" id="{0EEEB1B1-0E40-4D83-972F-DDA5C6C567D7}"/>
              </a:ext>
            </a:extLst>
          </p:cNvPr>
          <p:cNvSpPr txBox="1">
            <a:spLocks noChangeArrowheads="1"/>
          </p:cNvSpPr>
          <p:nvPr/>
        </p:nvSpPr>
        <p:spPr bwMode="auto">
          <a:xfrm>
            <a:off x="135416" y="371169"/>
            <a:ext cx="1187220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None/>
            </a:pPr>
            <a:r>
              <a:rPr lang="en-US" altLang="vi-VN" b="1" dirty="0">
                <a:solidFill>
                  <a:schemeClr val="tx1">
                    <a:lumMod val="75000"/>
                    <a:lumOff val="25000"/>
                  </a:schemeClr>
                </a:solidFill>
                <a:latin typeface="+mj-lt"/>
              </a:rPr>
              <a:t>THÁCH THỨC ĐỐI VỚI DOANH NGHIỆP VIỆT NAM TRƯỚC EVFTA</a:t>
            </a:r>
          </a:p>
        </p:txBody>
      </p:sp>
      <p:sp>
        <p:nvSpPr>
          <p:cNvPr id="22" name="TextBox 21">
            <a:extLst>
              <a:ext uri="{FF2B5EF4-FFF2-40B4-BE49-F238E27FC236}">
                <a16:creationId xmlns:a16="http://schemas.microsoft.com/office/drawing/2014/main" id="{10496E79-253D-4CD9-BD48-E322B63CFBD6}"/>
              </a:ext>
            </a:extLst>
          </p:cNvPr>
          <p:cNvSpPr txBox="1"/>
          <p:nvPr/>
        </p:nvSpPr>
        <p:spPr>
          <a:xfrm>
            <a:off x="1737478" y="2521522"/>
            <a:ext cx="8920341" cy="2553520"/>
          </a:xfrm>
          <a:prstGeom prst="rect">
            <a:avLst/>
          </a:prstGeom>
          <a:noFill/>
        </p:spPr>
        <p:txBody>
          <a:bodyPr wrap="square" rtlCol="0" anchor="ctr">
            <a:spAutoFit/>
          </a:bodyPr>
          <a:lstStyle/>
          <a:p>
            <a:pPr eaLnBrk="1" hangingPunct="1"/>
            <a:r>
              <a:rPr lang="en-SG" altLang="en-US" sz="1999" dirty="0">
                <a:solidFill>
                  <a:prstClr val="black"/>
                </a:solidFill>
                <a:latin typeface="+mj-lt"/>
                <a:cs typeface="Arial" pitchFamily="34" charset="0"/>
              </a:rPr>
              <a:t>(1) </a:t>
            </a:r>
            <a:r>
              <a:rPr lang="vi-VN" altLang="en-US" sz="1999" b="1" dirty="0">
                <a:solidFill>
                  <a:srgbClr val="FF0000"/>
                </a:solidFill>
                <a:latin typeface="+mj-lt"/>
                <a:cs typeface="Arial" pitchFamily="34" charset="0"/>
              </a:rPr>
              <a:t>Sức ép cạnh tranh </a:t>
            </a:r>
            <a:r>
              <a:rPr lang="vi-VN" altLang="en-US" sz="1999" dirty="0">
                <a:latin typeface="+mj-lt"/>
                <a:cs typeface="Arial" pitchFamily="34" charset="0"/>
              </a:rPr>
              <a:t>cho nền kinh tế, doanh nghiệp và hàng hóa, dịch vụ: </a:t>
            </a:r>
          </a:p>
          <a:p>
            <a:pPr eaLnBrk="1" hangingPunct="1"/>
            <a:endParaRPr lang="vi-VN" altLang="en-US" sz="1999" b="1" dirty="0">
              <a:solidFill>
                <a:srgbClr val="FF0000"/>
              </a:solidFill>
              <a:latin typeface="+mj-lt"/>
              <a:cs typeface="Arial" pitchFamily="34" charset="0"/>
            </a:endParaRPr>
          </a:p>
          <a:p>
            <a:pPr eaLnBrk="1" hangingPunct="1">
              <a:buFont typeface="Wingdings" panose="05000000000000000000" pitchFamily="2" charset="2"/>
              <a:buChar char="v"/>
            </a:pPr>
            <a:r>
              <a:rPr lang="vi-VN" altLang="en-US" sz="1999" dirty="0">
                <a:solidFill>
                  <a:prstClr val="black"/>
                </a:solidFill>
                <a:latin typeface="+mj-lt"/>
                <a:cs typeface="Arial" pitchFamily="34" charset="0"/>
              </a:rPr>
              <a:t>Sức ép đến từ cam kết mở cửa thị trường với hàng hóa, dịch vụ cho EU.</a:t>
            </a:r>
            <a:endParaRPr lang="en-SG" altLang="en-US" sz="1999" dirty="0">
              <a:solidFill>
                <a:prstClr val="black"/>
              </a:solidFill>
              <a:latin typeface="+mj-lt"/>
              <a:cs typeface="Arial" pitchFamily="34" charset="0"/>
            </a:endParaRPr>
          </a:p>
          <a:p>
            <a:pPr eaLnBrk="1" hangingPunct="1">
              <a:buFont typeface="Wingdings" panose="05000000000000000000" pitchFamily="2" charset="2"/>
              <a:buChar char="v"/>
            </a:pPr>
            <a:endParaRPr lang="en-SG" altLang="en-US" sz="1999" dirty="0">
              <a:solidFill>
                <a:prstClr val="black"/>
              </a:solidFill>
              <a:latin typeface="+mj-lt"/>
              <a:cs typeface="Arial" pitchFamily="34" charset="0"/>
            </a:endParaRPr>
          </a:p>
          <a:p>
            <a:pPr eaLnBrk="1" hangingPunct="1">
              <a:buFont typeface="Wingdings" panose="05000000000000000000" pitchFamily="2" charset="2"/>
              <a:buChar char="v"/>
            </a:pPr>
            <a:r>
              <a:rPr lang="vi-VN" altLang="en-US" sz="1999" dirty="0">
                <a:solidFill>
                  <a:prstClr val="black"/>
                </a:solidFill>
                <a:latin typeface="+mj-lt"/>
                <a:cs typeface="Arial" pitchFamily="34" charset="0"/>
              </a:rPr>
              <a:t> Là </a:t>
            </a:r>
            <a:r>
              <a:rPr lang="vi-VN" altLang="en-US" sz="1999" b="1" dirty="0">
                <a:solidFill>
                  <a:prstClr val="black"/>
                </a:solidFill>
                <a:latin typeface="+mj-lt"/>
                <a:cs typeface="Arial" pitchFamily="34" charset="0"/>
              </a:rPr>
              <a:t>sức ép cạnh tranh lành mạnh</a:t>
            </a:r>
            <a:r>
              <a:rPr lang="vi-VN" altLang="en-US" sz="1999" dirty="0">
                <a:solidFill>
                  <a:prstClr val="black"/>
                </a:solidFill>
                <a:latin typeface="+mj-lt"/>
                <a:cs typeface="Arial" pitchFamily="34" charset="0"/>
              </a:rPr>
              <a:t>, có chọn lọc và theo lộ trình phù hợp</a:t>
            </a:r>
            <a:endParaRPr lang="en-SG" altLang="en-US" sz="1999" dirty="0">
              <a:solidFill>
                <a:prstClr val="black"/>
              </a:solidFill>
              <a:latin typeface="+mj-lt"/>
              <a:cs typeface="Arial" pitchFamily="34" charset="0"/>
            </a:endParaRPr>
          </a:p>
          <a:p>
            <a:pPr eaLnBrk="1" hangingPunct="1">
              <a:buFont typeface="Wingdings" panose="05000000000000000000" pitchFamily="2" charset="2"/>
              <a:buChar char="v"/>
            </a:pPr>
            <a:endParaRPr lang="en-SG" altLang="en-US" sz="1999" dirty="0">
              <a:solidFill>
                <a:prstClr val="black"/>
              </a:solidFill>
              <a:latin typeface="+mj-lt"/>
              <a:cs typeface="Arial" pitchFamily="34" charset="0"/>
            </a:endParaRPr>
          </a:p>
          <a:p>
            <a:pPr eaLnBrk="1" hangingPunct="1">
              <a:buFont typeface="Wingdings" panose="05000000000000000000" pitchFamily="2" charset="2"/>
              <a:buChar char="v"/>
            </a:pPr>
            <a:r>
              <a:rPr lang="vi-VN" altLang="en-US" sz="1999" b="1" dirty="0">
                <a:solidFill>
                  <a:prstClr val="black"/>
                </a:solidFill>
                <a:latin typeface="+mj-lt"/>
                <a:cs typeface="Arial" pitchFamily="34" charset="0"/>
              </a:rPr>
              <a:t>Cơ cấu kinh tế của EU và Việt Nam mang tính bổ sung rất cao</a:t>
            </a:r>
            <a:r>
              <a:rPr lang="vi-VN" altLang="en-US" sz="1999" dirty="0">
                <a:solidFill>
                  <a:prstClr val="black"/>
                </a:solidFill>
                <a:latin typeface="+mj-lt"/>
                <a:cs typeface="Arial" pitchFamily="34" charset="0"/>
              </a:rPr>
              <a:t>, không đối đầu trực tiếp nên dự kiến sức ép cạnh tranh sẽ không lớn.</a:t>
            </a:r>
          </a:p>
        </p:txBody>
      </p:sp>
    </p:spTree>
    <p:extLst>
      <p:ext uri="{BB962C8B-B14F-4D97-AF65-F5344CB8AC3E}">
        <p14:creationId xmlns:p14="http://schemas.microsoft.com/office/powerpoint/2010/main" val="15264443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ounded Rectangle 34"/>
          <p:cNvSpPr/>
          <p:nvPr/>
        </p:nvSpPr>
        <p:spPr>
          <a:xfrm>
            <a:off x="1805329" y="1317878"/>
            <a:ext cx="9236435" cy="4825306"/>
          </a:xfrm>
          <a:prstGeom prst="roundRect">
            <a:avLst/>
          </a:prstGeom>
          <a:gradFill flip="none" rotWithShape="1">
            <a:gsLst>
              <a:gs pos="0">
                <a:schemeClr val="accent4">
                  <a:lumMod val="50000"/>
                </a:schemeClr>
              </a:gs>
              <a:gs pos="50000">
                <a:schemeClr val="accent4">
                  <a:lumMod val="75000"/>
                </a:schemeClr>
              </a:gs>
              <a:gs pos="100000">
                <a:schemeClr val="accent4"/>
              </a:gs>
            </a:gsLst>
            <a:lin ang="0" scaled="1"/>
            <a:tileRect/>
          </a:gradFill>
          <a:ln w="25400" cap="flat" cmpd="sng" algn="ctr">
            <a:noFill/>
            <a:prstDash val="solid"/>
          </a:ln>
          <a:effectLst/>
        </p:spPr>
        <p:txBody>
          <a:bodyPr rtlCol="0" anchor="ctr"/>
          <a:lstStyle/>
          <a:p>
            <a:pPr algn="ctr" defTabSz="914126"/>
            <a:endParaRPr lang="en-US" sz="1799" kern="0">
              <a:solidFill>
                <a:prstClr val="white"/>
              </a:solidFill>
              <a:latin typeface="+mj-lt"/>
              <a:cs typeface="Arial" pitchFamily="34" charset="0"/>
            </a:endParaRPr>
          </a:p>
        </p:txBody>
      </p:sp>
      <p:sp>
        <p:nvSpPr>
          <p:cNvPr id="46" name="Rounded Rectangle 56"/>
          <p:cNvSpPr/>
          <p:nvPr/>
        </p:nvSpPr>
        <p:spPr>
          <a:xfrm>
            <a:off x="1953861" y="2032092"/>
            <a:ext cx="8979724" cy="3958692"/>
          </a:xfrm>
          <a:custGeom>
            <a:avLst/>
            <a:gdLst/>
            <a:ahLst/>
            <a:cxnLst/>
            <a:rect l="l" t="t" r="r" b="b"/>
            <a:pathLst>
              <a:path w="3957889" h="1509136">
                <a:moveTo>
                  <a:pt x="0" y="0"/>
                </a:moveTo>
                <a:lnTo>
                  <a:pt x="3957889" y="0"/>
                </a:lnTo>
                <a:lnTo>
                  <a:pt x="3957889" y="1147725"/>
                </a:lnTo>
                <a:cubicBezTo>
                  <a:pt x="3957888" y="1347326"/>
                  <a:pt x="3796079" y="1509135"/>
                  <a:pt x="3596478" y="1509136"/>
                </a:cubicBezTo>
                <a:lnTo>
                  <a:pt x="361411" y="1509136"/>
                </a:lnTo>
                <a:cubicBezTo>
                  <a:pt x="161809" y="1509135"/>
                  <a:pt x="0" y="1347326"/>
                  <a:pt x="0" y="1147725"/>
                </a:cubicBezTo>
                <a:close/>
              </a:path>
            </a:pathLst>
          </a:custGeom>
          <a:solidFill>
            <a:sysClr val="window" lastClr="FFFFFF"/>
          </a:solidFill>
          <a:ln w="25400" cap="flat" cmpd="sng" algn="ctr">
            <a:noFill/>
            <a:prstDash val="solid"/>
          </a:ln>
          <a:effectLst>
            <a:innerShdw blurRad="203200" dist="50800" dir="13500000">
              <a:prstClr val="black">
                <a:alpha val="50000"/>
              </a:prstClr>
            </a:innerShdw>
          </a:effectLst>
        </p:spPr>
        <p:txBody>
          <a:bodyPr rtlCol="0" anchor="ctr"/>
          <a:lstStyle/>
          <a:p>
            <a:pPr algn="ctr" defTabSz="914126"/>
            <a:endParaRPr lang="en-US" sz="1799" kern="0">
              <a:solidFill>
                <a:prstClr val="white"/>
              </a:solidFill>
              <a:latin typeface="+mj-lt"/>
              <a:cs typeface="Arial" pitchFamily="34" charset="0"/>
            </a:endParaRPr>
          </a:p>
        </p:txBody>
      </p:sp>
      <p:sp>
        <p:nvSpPr>
          <p:cNvPr id="55" name="TextBox 142">
            <a:extLst>
              <a:ext uri="{FF2B5EF4-FFF2-40B4-BE49-F238E27FC236}">
                <a16:creationId xmlns:a16="http://schemas.microsoft.com/office/drawing/2014/main" id="{0EEEB1B1-0E40-4D83-972F-DDA5C6C567D7}"/>
              </a:ext>
            </a:extLst>
          </p:cNvPr>
          <p:cNvSpPr txBox="1">
            <a:spLocks noChangeArrowheads="1"/>
          </p:cNvSpPr>
          <p:nvPr/>
        </p:nvSpPr>
        <p:spPr bwMode="auto">
          <a:xfrm>
            <a:off x="135416" y="371169"/>
            <a:ext cx="1187220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None/>
            </a:pPr>
            <a:r>
              <a:rPr lang="en-US" altLang="vi-VN" b="1" dirty="0">
                <a:solidFill>
                  <a:schemeClr val="tx1">
                    <a:lumMod val="75000"/>
                    <a:lumOff val="25000"/>
                  </a:schemeClr>
                </a:solidFill>
                <a:latin typeface="+mj-lt"/>
              </a:rPr>
              <a:t>THÁCH THỨC ĐỐI VỚI DOANH NGHIỆP VIỆT NAM TRƯỚC EVFTA</a:t>
            </a:r>
          </a:p>
        </p:txBody>
      </p:sp>
      <p:sp>
        <p:nvSpPr>
          <p:cNvPr id="22" name="TextBox 21">
            <a:extLst>
              <a:ext uri="{FF2B5EF4-FFF2-40B4-BE49-F238E27FC236}">
                <a16:creationId xmlns:a16="http://schemas.microsoft.com/office/drawing/2014/main" id="{10496E79-253D-4CD9-BD48-E322B63CFBD6}"/>
              </a:ext>
            </a:extLst>
          </p:cNvPr>
          <p:cNvSpPr txBox="1"/>
          <p:nvPr/>
        </p:nvSpPr>
        <p:spPr>
          <a:xfrm>
            <a:off x="2013244" y="2057400"/>
            <a:ext cx="8920341" cy="3784626"/>
          </a:xfrm>
          <a:prstGeom prst="rect">
            <a:avLst/>
          </a:prstGeom>
          <a:noFill/>
        </p:spPr>
        <p:txBody>
          <a:bodyPr wrap="square" rtlCol="0" anchor="ctr">
            <a:spAutoFit/>
          </a:bodyPr>
          <a:lstStyle/>
          <a:p>
            <a:pPr eaLnBrk="1" hangingPunct="1"/>
            <a:r>
              <a:rPr lang="en-SG" altLang="en-US" sz="1999" dirty="0">
                <a:solidFill>
                  <a:prstClr val="black"/>
                </a:solidFill>
                <a:latin typeface="+mj-lt"/>
                <a:cs typeface="Arial" pitchFamily="34" charset="0"/>
              </a:rPr>
              <a:t>(2) </a:t>
            </a:r>
            <a:r>
              <a:rPr lang="vi-VN" altLang="en-US" sz="1999" b="1" dirty="0">
                <a:solidFill>
                  <a:srgbClr val="FF0000"/>
                </a:solidFill>
                <a:latin typeface="+mj-lt"/>
                <a:cs typeface="Arial" pitchFamily="34" charset="0"/>
              </a:rPr>
              <a:t>Phải tuân thủ những quy định, quy tắc chặt chẽ</a:t>
            </a:r>
            <a:r>
              <a:rPr lang="vi-VN" altLang="en-US" sz="1999" dirty="0">
                <a:latin typeface="+mj-lt"/>
                <a:cs typeface="Arial" pitchFamily="34" charset="0"/>
              </a:rPr>
              <a:t> </a:t>
            </a:r>
          </a:p>
          <a:p>
            <a:pPr eaLnBrk="1" hangingPunct="1">
              <a:buFont typeface="Wingdings" panose="05000000000000000000" pitchFamily="2" charset="2"/>
              <a:buChar char="v"/>
            </a:pPr>
            <a:r>
              <a:rPr lang="vi-VN" altLang="en-US" sz="1999">
                <a:solidFill>
                  <a:prstClr val="black"/>
                </a:solidFill>
                <a:latin typeface="+mj-lt"/>
                <a:cs typeface="Arial" pitchFamily="34" charset="0"/>
              </a:rPr>
              <a:t>Các </a:t>
            </a:r>
            <a:r>
              <a:rPr lang="vi-VN" altLang="en-US" sz="1999" dirty="0">
                <a:solidFill>
                  <a:prstClr val="black"/>
                </a:solidFill>
                <a:latin typeface="+mj-lt"/>
                <a:cs typeface="Arial" pitchFamily="34" charset="0"/>
              </a:rPr>
              <a:t>thủ tục đầu tư, hải quan, thuận lợi hóa thương mại, tiêu chuẩn kỹ thuật (TBT), các biện pháp kiểm dịch động, thực vật (SPS), sở hữu trí tuệ, mua sắm của Chính phủ, phát triển bền vững, v.v.</a:t>
            </a:r>
            <a:endParaRPr lang="en-US" altLang="en-US" sz="1999" dirty="0">
              <a:solidFill>
                <a:prstClr val="black"/>
              </a:solidFill>
              <a:latin typeface="+mj-lt"/>
              <a:cs typeface="Arial" pitchFamily="34" charset="0"/>
            </a:endParaRPr>
          </a:p>
          <a:p>
            <a:pPr>
              <a:buFont typeface="Wingdings" panose="05000000000000000000" pitchFamily="2" charset="2"/>
              <a:buChar char="v"/>
            </a:pPr>
            <a:r>
              <a:rPr lang="en-US" altLang="en-US" sz="1999" dirty="0">
                <a:solidFill>
                  <a:prstClr val="black"/>
                </a:solidFill>
                <a:latin typeface="+mj-lt"/>
                <a:cs typeface="Arial" pitchFamily="34" charset="0"/>
              </a:rPr>
              <a:t> </a:t>
            </a:r>
            <a:r>
              <a:rPr lang="en-US" sz="2000" dirty="0" err="1"/>
              <a:t>Thách</a:t>
            </a:r>
            <a:r>
              <a:rPr lang="en-US" sz="2000" dirty="0"/>
              <a:t> </a:t>
            </a:r>
            <a:r>
              <a:rPr lang="en-US" sz="2000" dirty="0" err="1"/>
              <a:t>thức</a:t>
            </a:r>
            <a:r>
              <a:rPr lang="en-US" sz="2000" dirty="0"/>
              <a:t> </a:t>
            </a:r>
            <a:r>
              <a:rPr lang="en-US" sz="2000" dirty="0" err="1"/>
              <a:t>từ</a:t>
            </a:r>
            <a:r>
              <a:rPr lang="en-US" sz="2000" dirty="0"/>
              <a:t> chi </a:t>
            </a:r>
            <a:r>
              <a:rPr lang="en-US" sz="2000" dirty="0" err="1"/>
              <a:t>phí</a:t>
            </a:r>
            <a:r>
              <a:rPr lang="en-US" sz="2000" dirty="0"/>
              <a:t> </a:t>
            </a:r>
            <a:r>
              <a:rPr lang="en-US" sz="2000" dirty="0" err="1"/>
              <a:t>tuân</a:t>
            </a:r>
            <a:r>
              <a:rPr lang="en-US" sz="2000" dirty="0"/>
              <a:t> </a:t>
            </a:r>
            <a:r>
              <a:rPr lang="en-US" sz="2000" dirty="0" err="1"/>
              <a:t>thủ</a:t>
            </a:r>
            <a:r>
              <a:rPr lang="en-US" sz="2000" dirty="0"/>
              <a:t> </a:t>
            </a:r>
          </a:p>
          <a:p>
            <a:pPr>
              <a:buFont typeface="Wingdings" panose="05000000000000000000" pitchFamily="2" charset="2"/>
              <a:buChar char="v"/>
            </a:pPr>
            <a:r>
              <a:rPr lang="en-US" sz="2000" b="1" dirty="0"/>
              <a:t> </a:t>
            </a:r>
            <a:r>
              <a:rPr lang="en-US" altLang="en-US" sz="1999" dirty="0" err="1">
                <a:solidFill>
                  <a:prstClr val="black"/>
                </a:solidFill>
                <a:latin typeface="+mj-lt"/>
                <a:cs typeface="Arial" pitchFamily="34" charset="0"/>
              </a:rPr>
              <a:t>Quy</a:t>
            </a:r>
            <a:r>
              <a:rPr lang="en-US" altLang="en-US" sz="1999" dirty="0">
                <a:solidFill>
                  <a:prstClr val="black"/>
                </a:solidFill>
                <a:latin typeface="+mj-lt"/>
                <a:cs typeface="Arial" pitchFamily="34" charset="0"/>
              </a:rPr>
              <a:t> </a:t>
            </a:r>
            <a:r>
              <a:rPr lang="en-US" altLang="en-US" sz="1999" dirty="0" err="1">
                <a:solidFill>
                  <a:prstClr val="black"/>
                </a:solidFill>
                <a:latin typeface="+mj-lt"/>
                <a:cs typeface="Arial" pitchFamily="34" charset="0"/>
              </a:rPr>
              <a:t>tắc</a:t>
            </a:r>
            <a:r>
              <a:rPr lang="en-US" altLang="en-US" sz="1999" dirty="0">
                <a:solidFill>
                  <a:prstClr val="black"/>
                </a:solidFill>
                <a:latin typeface="+mj-lt"/>
                <a:cs typeface="Arial" pitchFamily="34" charset="0"/>
              </a:rPr>
              <a:t> </a:t>
            </a:r>
            <a:r>
              <a:rPr lang="en-US" altLang="en-US" sz="1999" dirty="0" err="1">
                <a:solidFill>
                  <a:prstClr val="black"/>
                </a:solidFill>
                <a:latin typeface="+mj-lt"/>
                <a:cs typeface="Arial" pitchFamily="34" charset="0"/>
              </a:rPr>
              <a:t>nguồn</a:t>
            </a:r>
            <a:r>
              <a:rPr lang="en-US" altLang="en-US" sz="1999" dirty="0">
                <a:solidFill>
                  <a:prstClr val="black"/>
                </a:solidFill>
                <a:latin typeface="+mj-lt"/>
                <a:cs typeface="Arial" pitchFamily="34" charset="0"/>
              </a:rPr>
              <a:t> </a:t>
            </a:r>
            <a:r>
              <a:rPr lang="en-US" altLang="en-US" sz="1999" dirty="0" err="1">
                <a:solidFill>
                  <a:prstClr val="black"/>
                </a:solidFill>
                <a:latin typeface="+mj-lt"/>
                <a:cs typeface="Arial" pitchFamily="34" charset="0"/>
              </a:rPr>
              <a:t>gốc</a:t>
            </a:r>
            <a:r>
              <a:rPr lang="en-US" altLang="en-US" sz="1999" dirty="0">
                <a:solidFill>
                  <a:prstClr val="black"/>
                </a:solidFill>
                <a:latin typeface="+mj-lt"/>
                <a:cs typeface="Arial" pitchFamily="34" charset="0"/>
              </a:rPr>
              <a:t> </a:t>
            </a:r>
            <a:r>
              <a:rPr lang="en-US" altLang="en-US" sz="1999" dirty="0" err="1">
                <a:solidFill>
                  <a:prstClr val="black"/>
                </a:solidFill>
                <a:latin typeface="+mj-lt"/>
                <a:cs typeface="Arial" pitchFamily="34" charset="0"/>
              </a:rPr>
              <a:t>xuất</a:t>
            </a:r>
            <a:r>
              <a:rPr lang="en-US" altLang="en-US" sz="1999" dirty="0">
                <a:solidFill>
                  <a:prstClr val="black"/>
                </a:solidFill>
                <a:latin typeface="+mj-lt"/>
                <a:cs typeface="Arial" pitchFamily="34" charset="0"/>
              </a:rPr>
              <a:t> </a:t>
            </a:r>
            <a:r>
              <a:rPr lang="en-US" altLang="en-US" sz="1999" dirty="0" err="1">
                <a:solidFill>
                  <a:prstClr val="black"/>
                </a:solidFill>
                <a:latin typeface="+mj-lt"/>
                <a:cs typeface="Arial" pitchFamily="34" charset="0"/>
              </a:rPr>
              <a:t>xứ</a:t>
            </a:r>
            <a:r>
              <a:rPr lang="en-US" altLang="en-US" sz="1999" dirty="0">
                <a:solidFill>
                  <a:prstClr val="black"/>
                </a:solidFill>
                <a:latin typeface="+mj-lt"/>
                <a:cs typeface="Arial" pitchFamily="34" charset="0"/>
              </a:rPr>
              <a:t> </a:t>
            </a:r>
            <a:r>
              <a:rPr lang="en-US" altLang="en-US" sz="1999" dirty="0" err="1">
                <a:solidFill>
                  <a:prstClr val="black"/>
                </a:solidFill>
                <a:latin typeface="+mj-lt"/>
                <a:cs typeface="Arial" pitchFamily="34" charset="0"/>
              </a:rPr>
              <a:t>rất</a:t>
            </a:r>
            <a:r>
              <a:rPr lang="en-US" altLang="en-US" sz="1999" dirty="0">
                <a:solidFill>
                  <a:prstClr val="black"/>
                </a:solidFill>
                <a:latin typeface="+mj-lt"/>
                <a:cs typeface="Arial" pitchFamily="34" charset="0"/>
              </a:rPr>
              <a:t> </a:t>
            </a:r>
            <a:r>
              <a:rPr lang="en-US" altLang="en-US" sz="1999" dirty="0" err="1">
                <a:solidFill>
                  <a:prstClr val="black"/>
                </a:solidFill>
                <a:latin typeface="+mj-lt"/>
                <a:cs typeface="Arial" pitchFamily="34" charset="0"/>
              </a:rPr>
              <a:t>chặt</a:t>
            </a:r>
            <a:r>
              <a:rPr lang="en-US" altLang="en-US" sz="1999" dirty="0">
                <a:solidFill>
                  <a:prstClr val="black"/>
                </a:solidFill>
                <a:latin typeface="+mj-lt"/>
                <a:cs typeface="Arial" pitchFamily="34" charset="0"/>
              </a:rPr>
              <a:t> </a:t>
            </a:r>
            <a:r>
              <a:rPr lang="en-US" altLang="en-US" sz="1999" dirty="0" err="1">
                <a:solidFill>
                  <a:prstClr val="black"/>
                </a:solidFill>
                <a:latin typeface="+mj-lt"/>
                <a:cs typeface="Arial" pitchFamily="34" charset="0"/>
              </a:rPr>
              <a:t>chẽ</a:t>
            </a:r>
            <a:endParaRPr lang="en-US" altLang="en-US" sz="1999" dirty="0">
              <a:solidFill>
                <a:prstClr val="black"/>
              </a:solidFill>
              <a:latin typeface="+mj-lt"/>
              <a:cs typeface="Arial" pitchFamily="34" charset="0"/>
            </a:endParaRPr>
          </a:p>
          <a:p>
            <a:pPr>
              <a:buFont typeface="Wingdings" panose="05000000000000000000" pitchFamily="2" charset="2"/>
              <a:buChar char="v"/>
            </a:pPr>
            <a:r>
              <a:rPr lang="en-US" altLang="en-US" sz="1999" dirty="0">
                <a:solidFill>
                  <a:prstClr val="black"/>
                </a:solidFill>
                <a:latin typeface="+mj-lt"/>
                <a:cs typeface="Arial" pitchFamily="34" charset="0"/>
              </a:rPr>
              <a:t> C</a:t>
            </a:r>
            <a:r>
              <a:rPr lang="vi-VN" sz="2000" dirty="0"/>
              <a:t>hất lượng, vệ sinh an toàn </a:t>
            </a:r>
            <a:r>
              <a:rPr lang="vi-VN" sz="2000"/>
              <a:t>thực phẩm</a:t>
            </a:r>
            <a:r>
              <a:rPr lang="en-US" sz="2000"/>
              <a:t> (thuốc tr</a:t>
            </a:r>
            <a:r>
              <a:rPr lang="vi-VN" sz="2000"/>
              <a:t>ừ</a:t>
            </a:r>
            <a:r>
              <a:rPr lang="en-US" sz="2000"/>
              <a:t> sâu)</a:t>
            </a:r>
            <a:r>
              <a:rPr lang="vi-VN" sz="2000"/>
              <a:t>, </a:t>
            </a:r>
            <a:r>
              <a:rPr lang="vi-VN" sz="2000" dirty="0"/>
              <a:t>dán nhãn, </a:t>
            </a:r>
            <a:r>
              <a:rPr lang="vi-VN" sz="2000" b="1"/>
              <a:t>môi trường</a:t>
            </a:r>
            <a:r>
              <a:rPr lang="en-US" sz="2000" b="1"/>
              <a:t>, sản phẩm xanh,..</a:t>
            </a:r>
            <a:endParaRPr lang="en-SG" altLang="en-US" sz="1999" dirty="0">
              <a:solidFill>
                <a:prstClr val="black"/>
              </a:solidFill>
              <a:latin typeface="+mj-lt"/>
              <a:cs typeface="Arial" pitchFamily="34" charset="0"/>
            </a:endParaRPr>
          </a:p>
          <a:p>
            <a:pPr eaLnBrk="1" hangingPunct="1">
              <a:buFont typeface="Wingdings" panose="05000000000000000000" pitchFamily="2" charset="2"/>
              <a:buChar char="v"/>
            </a:pPr>
            <a:r>
              <a:rPr lang="vi-VN" altLang="en-US" sz="1999" dirty="0">
                <a:solidFill>
                  <a:prstClr val="black"/>
                </a:solidFill>
                <a:latin typeface="+mj-lt"/>
                <a:cs typeface="Arial" pitchFamily="34" charset="0"/>
              </a:rPr>
              <a:t>Tuy nhiên, về cơ bản, </a:t>
            </a:r>
            <a:r>
              <a:rPr lang="vi-VN" altLang="en-US" sz="1999" b="1" dirty="0">
                <a:solidFill>
                  <a:prstClr val="black"/>
                </a:solidFill>
                <a:latin typeface="+mj-lt"/>
                <a:cs typeface="Arial" pitchFamily="34" charset="0"/>
              </a:rPr>
              <a:t>phù hợp với chủ trương cải cách thủ tục hành chính</a:t>
            </a:r>
            <a:r>
              <a:rPr lang="vi-VN" altLang="en-US" sz="1999" dirty="0">
                <a:solidFill>
                  <a:prstClr val="black"/>
                </a:solidFill>
                <a:latin typeface="+mj-lt"/>
                <a:cs typeface="Arial" pitchFamily="34" charset="0"/>
              </a:rPr>
              <a:t>, tăng cường hiệu quả của mua sắm công, đổi mới mô hình tăng trưởng của Việt Nam</a:t>
            </a:r>
            <a:endParaRPr lang="en-US" altLang="en-US" sz="1999" dirty="0">
              <a:solidFill>
                <a:prstClr val="black"/>
              </a:solidFill>
              <a:latin typeface="+mj-lt"/>
              <a:cs typeface="Arial" pitchFamily="34" charset="0"/>
            </a:endParaRPr>
          </a:p>
          <a:p>
            <a:pPr eaLnBrk="1" hangingPunct="1"/>
            <a:r>
              <a:rPr lang="en-US" altLang="en-US" sz="1999" dirty="0">
                <a:solidFill>
                  <a:prstClr val="black"/>
                </a:solidFill>
                <a:latin typeface="+mj-lt"/>
                <a:cs typeface="Arial" pitchFamily="34" charset="0"/>
              </a:rPr>
              <a:t>(3) </a:t>
            </a:r>
            <a:r>
              <a:rPr lang="en-US" altLang="en-US" sz="1999" b="1" dirty="0" err="1">
                <a:solidFill>
                  <a:srgbClr val="FF0000"/>
                </a:solidFill>
                <a:latin typeface="+mj-lt"/>
                <a:cs typeface="Arial" pitchFamily="34" charset="0"/>
              </a:rPr>
              <a:t>Khả</a:t>
            </a:r>
            <a:r>
              <a:rPr lang="en-US" altLang="en-US" sz="1999" b="1" dirty="0">
                <a:solidFill>
                  <a:srgbClr val="FF0000"/>
                </a:solidFill>
                <a:latin typeface="+mj-lt"/>
                <a:cs typeface="Arial" pitchFamily="34" charset="0"/>
              </a:rPr>
              <a:t> </a:t>
            </a:r>
            <a:r>
              <a:rPr lang="en-US" altLang="en-US" sz="1999" b="1" dirty="0" err="1">
                <a:solidFill>
                  <a:srgbClr val="FF0000"/>
                </a:solidFill>
                <a:latin typeface="+mj-lt"/>
                <a:cs typeface="Arial" pitchFamily="34" charset="0"/>
              </a:rPr>
              <a:t>năng</a:t>
            </a:r>
            <a:r>
              <a:rPr lang="en-US" altLang="en-US" sz="1999" b="1" dirty="0">
                <a:solidFill>
                  <a:srgbClr val="FF0000"/>
                </a:solidFill>
                <a:latin typeface="+mj-lt"/>
                <a:cs typeface="Arial" pitchFamily="34" charset="0"/>
              </a:rPr>
              <a:t> </a:t>
            </a:r>
            <a:r>
              <a:rPr lang="en-US" altLang="en-US" sz="1999" b="1" dirty="0" err="1">
                <a:solidFill>
                  <a:srgbClr val="FF0000"/>
                </a:solidFill>
                <a:latin typeface="+mj-lt"/>
                <a:cs typeface="Arial" pitchFamily="34" charset="0"/>
              </a:rPr>
              <a:t>thay</a:t>
            </a:r>
            <a:r>
              <a:rPr lang="en-US" altLang="en-US" sz="1999" b="1" dirty="0">
                <a:solidFill>
                  <a:srgbClr val="FF0000"/>
                </a:solidFill>
                <a:latin typeface="+mj-lt"/>
                <a:cs typeface="Arial" pitchFamily="34" charset="0"/>
              </a:rPr>
              <a:t> </a:t>
            </a:r>
            <a:r>
              <a:rPr lang="en-US" altLang="en-US" sz="1999" b="1" dirty="0" err="1">
                <a:solidFill>
                  <a:srgbClr val="FF0000"/>
                </a:solidFill>
                <a:latin typeface="+mj-lt"/>
                <a:cs typeface="Arial" pitchFamily="34" charset="0"/>
              </a:rPr>
              <a:t>đổi</a:t>
            </a:r>
            <a:r>
              <a:rPr lang="en-US" altLang="en-US" sz="1999" b="1" dirty="0">
                <a:solidFill>
                  <a:srgbClr val="FF0000"/>
                </a:solidFill>
                <a:latin typeface="+mj-lt"/>
                <a:cs typeface="Arial" pitchFamily="34" charset="0"/>
              </a:rPr>
              <a:t> </a:t>
            </a:r>
            <a:r>
              <a:rPr lang="en-US" altLang="en-US" sz="1999" b="1" dirty="0" err="1">
                <a:solidFill>
                  <a:srgbClr val="FF0000"/>
                </a:solidFill>
                <a:latin typeface="+mj-lt"/>
                <a:cs typeface="Arial" pitchFamily="34" charset="0"/>
              </a:rPr>
              <a:t>để</a:t>
            </a:r>
            <a:r>
              <a:rPr lang="en-US" altLang="en-US" sz="1999" b="1" dirty="0">
                <a:solidFill>
                  <a:srgbClr val="FF0000"/>
                </a:solidFill>
                <a:latin typeface="+mj-lt"/>
                <a:cs typeface="Arial" pitchFamily="34" charset="0"/>
              </a:rPr>
              <a:t> </a:t>
            </a:r>
            <a:r>
              <a:rPr lang="en-US" altLang="en-US" sz="1999" b="1" dirty="0" err="1">
                <a:solidFill>
                  <a:srgbClr val="FF0000"/>
                </a:solidFill>
                <a:latin typeface="+mj-lt"/>
                <a:cs typeface="Arial" pitchFamily="34" charset="0"/>
              </a:rPr>
              <a:t>thích</a:t>
            </a:r>
            <a:r>
              <a:rPr lang="en-US" altLang="en-US" sz="1999" b="1" dirty="0">
                <a:solidFill>
                  <a:srgbClr val="FF0000"/>
                </a:solidFill>
                <a:latin typeface="+mj-lt"/>
                <a:cs typeface="Arial" pitchFamily="34" charset="0"/>
              </a:rPr>
              <a:t> </a:t>
            </a:r>
            <a:r>
              <a:rPr lang="en-US" altLang="en-US" sz="1999" b="1" dirty="0" err="1">
                <a:solidFill>
                  <a:srgbClr val="FF0000"/>
                </a:solidFill>
                <a:latin typeface="+mj-lt"/>
                <a:cs typeface="Arial" pitchFamily="34" charset="0"/>
              </a:rPr>
              <a:t>hợp</a:t>
            </a:r>
            <a:endParaRPr lang="en-SG" altLang="en-US" sz="1999" b="1" dirty="0">
              <a:solidFill>
                <a:srgbClr val="FF0000"/>
              </a:solidFill>
              <a:latin typeface="+mj-lt"/>
              <a:cs typeface="Arial" pitchFamily="34" charset="0"/>
            </a:endParaRPr>
          </a:p>
        </p:txBody>
      </p:sp>
    </p:spTree>
    <p:extLst>
      <p:ext uri="{BB962C8B-B14F-4D97-AF65-F5344CB8AC3E}">
        <p14:creationId xmlns:p14="http://schemas.microsoft.com/office/powerpoint/2010/main" val="610871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38629" y="1882422"/>
            <a:ext cx="8997219" cy="3093156"/>
          </a:xfrm>
          <a:prstGeom prst="rect">
            <a:avLst/>
          </a:prstGeom>
          <a:solidFill>
            <a:schemeClr val="accent5">
              <a:lumMod val="40000"/>
              <a:lumOff val="60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26"/>
            <a:endParaRPr lang="en-US" sz="1799">
              <a:solidFill>
                <a:srgbClr val="0070C0"/>
              </a:solidFill>
            </a:endParaRPr>
          </a:p>
        </p:txBody>
      </p:sp>
      <p:sp>
        <p:nvSpPr>
          <p:cNvPr id="5" name="Rectangle 4">
            <a:extLst>
              <a:ext uri="{FF2B5EF4-FFF2-40B4-BE49-F238E27FC236}">
                <a16:creationId xmlns:a16="http://schemas.microsoft.com/office/drawing/2014/main" id="{346BF715-4EFF-45D7-950D-5232F4076737}"/>
              </a:ext>
            </a:extLst>
          </p:cNvPr>
          <p:cNvSpPr/>
          <p:nvPr/>
        </p:nvSpPr>
        <p:spPr>
          <a:xfrm>
            <a:off x="2052053" y="2444243"/>
            <a:ext cx="7792141" cy="1969514"/>
          </a:xfrm>
          <a:prstGeom prst="rect">
            <a:avLst/>
          </a:prstGeom>
        </p:spPr>
        <p:txBody>
          <a:bodyPr wrap="square">
            <a:spAutoFit/>
          </a:bodyPr>
          <a:lstStyle/>
          <a:p>
            <a:pPr algn="ctr" defTabSz="914126"/>
            <a:r>
              <a:rPr lang="en-US" sz="6600" b="1" kern="0" cap="all" dirty="0">
                <a:solidFill>
                  <a:srgbClr val="0070C0"/>
                </a:solidFill>
                <a:latin typeface="+mj-lt"/>
                <a:cs typeface="Arial" pitchFamily="34" charset="0"/>
              </a:rPr>
              <a:t>UKVFTA</a:t>
            </a:r>
          </a:p>
          <a:p>
            <a:pPr algn="ctr" defTabSz="914126"/>
            <a:r>
              <a:rPr lang="vi-VN" sz="2799" b="1" kern="0" cap="all" dirty="0">
                <a:solidFill>
                  <a:srgbClr val="0070C0"/>
                </a:solidFill>
                <a:latin typeface="+mj-lt"/>
                <a:cs typeface="Arial" pitchFamily="34" charset="0"/>
              </a:rPr>
              <a:t>Hiệp định Thương mại Tự do </a:t>
            </a:r>
            <a:endParaRPr lang="en-US" sz="2799" b="1" kern="0" cap="all" dirty="0">
              <a:solidFill>
                <a:srgbClr val="0070C0"/>
              </a:solidFill>
              <a:latin typeface="+mj-lt"/>
              <a:cs typeface="Arial" pitchFamily="34" charset="0"/>
            </a:endParaRPr>
          </a:p>
          <a:p>
            <a:pPr algn="ctr" defTabSz="914126"/>
            <a:r>
              <a:rPr lang="vi-VN" sz="2799" b="1" kern="0" cap="all" dirty="0">
                <a:solidFill>
                  <a:srgbClr val="0070C0"/>
                </a:solidFill>
                <a:latin typeface="+mj-lt"/>
                <a:cs typeface="Arial" pitchFamily="34" charset="0"/>
              </a:rPr>
              <a:t>Việt Nam - Vương quốc Anh</a:t>
            </a:r>
            <a:endParaRPr lang="en-US" sz="2799" b="1" kern="0" cap="all" dirty="0">
              <a:solidFill>
                <a:srgbClr val="0070C0"/>
              </a:solidFill>
              <a:latin typeface="+mj-lt"/>
              <a:cs typeface="Arial" pitchFamily="34" charset="0"/>
            </a:endParaRPr>
          </a:p>
        </p:txBody>
      </p:sp>
    </p:spTree>
    <p:extLst>
      <p:ext uri="{BB962C8B-B14F-4D97-AF65-F5344CB8AC3E}">
        <p14:creationId xmlns:p14="http://schemas.microsoft.com/office/powerpoint/2010/main" val="9801624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 Diagonal Corner Rectangle 2"/>
          <p:cNvSpPr/>
          <p:nvPr/>
        </p:nvSpPr>
        <p:spPr>
          <a:xfrm>
            <a:off x="5850986" y="2192190"/>
            <a:ext cx="1828324" cy="1828324"/>
          </a:xfrm>
          <a:prstGeom prst="round2DiagRect">
            <a:avLst/>
          </a:prstGeom>
          <a:solidFill>
            <a:schemeClr val="bg2">
              <a:lumMod val="50000"/>
            </a:schemeClr>
          </a:solidFill>
          <a:ln w="571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26"/>
            <a:r>
              <a:rPr lang="en-US" sz="5998" dirty="0">
                <a:solidFill>
                  <a:prstClr val="white"/>
                </a:solidFill>
                <a:latin typeface="+mj-lt"/>
                <a:cs typeface="Arial" panose="020B0604020202020204" pitchFamily="34" charset="0"/>
              </a:rPr>
              <a:t>02</a:t>
            </a:r>
            <a:endParaRPr lang="en-US" sz="5998" baseline="30000" dirty="0">
              <a:solidFill>
                <a:prstClr val="white"/>
              </a:solidFill>
              <a:latin typeface="+mj-lt"/>
              <a:cs typeface="Arial" panose="020B0604020202020204" pitchFamily="34" charset="0"/>
            </a:endParaRPr>
          </a:p>
        </p:txBody>
      </p:sp>
      <p:sp>
        <p:nvSpPr>
          <p:cNvPr id="4" name="Round Diagonal Corner Rectangle 3"/>
          <p:cNvSpPr/>
          <p:nvPr/>
        </p:nvSpPr>
        <p:spPr>
          <a:xfrm>
            <a:off x="4240448" y="4141507"/>
            <a:ext cx="1462659" cy="1462659"/>
          </a:xfrm>
          <a:prstGeom prst="round2DiagRect">
            <a:avLst/>
          </a:prstGeom>
          <a:solidFill>
            <a:schemeClr val="bg2">
              <a:lumMod val="10000"/>
            </a:schemeClr>
          </a:solidFill>
          <a:ln w="571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26"/>
            <a:r>
              <a:rPr lang="en-US" sz="3999" dirty="0">
                <a:solidFill>
                  <a:prstClr val="white"/>
                </a:solidFill>
                <a:latin typeface="+mj-lt"/>
                <a:cs typeface="Arial" panose="020B0604020202020204" pitchFamily="34" charset="0"/>
              </a:rPr>
              <a:t>03</a:t>
            </a:r>
            <a:endParaRPr lang="en-US" sz="3999" baseline="30000" dirty="0">
              <a:solidFill>
                <a:prstClr val="white"/>
              </a:solidFill>
              <a:latin typeface="+mj-lt"/>
              <a:cs typeface="Arial" panose="020B0604020202020204" pitchFamily="34" charset="0"/>
            </a:endParaRPr>
          </a:p>
        </p:txBody>
      </p:sp>
      <p:sp>
        <p:nvSpPr>
          <p:cNvPr id="5" name="Round Diagonal Corner Rectangle 4"/>
          <p:cNvSpPr/>
          <p:nvPr/>
        </p:nvSpPr>
        <p:spPr>
          <a:xfrm flipH="1">
            <a:off x="4560404" y="2877813"/>
            <a:ext cx="1142702" cy="1142701"/>
          </a:xfrm>
          <a:prstGeom prst="round2DiagRect">
            <a:avLst/>
          </a:prstGeom>
          <a:solidFill>
            <a:schemeClr val="bg2">
              <a:lumMod val="75000"/>
            </a:schemeClr>
          </a:solidFill>
          <a:ln w="571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26"/>
            <a:r>
              <a:rPr lang="en-US" sz="2399" dirty="0">
                <a:solidFill>
                  <a:prstClr val="white"/>
                </a:solidFill>
                <a:latin typeface="+mj-lt"/>
                <a:cs typeface="Arial" panose="020B0604020202020204" pitchFamily="34" charset="0"/>
              </a:rPr>
              <a:t>01</a:t>
            </a:r>
            <a:endParaRPr lang="en-US" sz="2399" baseline="30000" dirty="0">
              <a:solidFill>
                <a:prstClr val="white"/>
              </a:solidFill>
              <a:latin typeface="+mj-lt"/>
              <a:cs typeface="Arial" panose="020B0604020202020204" pitchFamily="34" charset="0"/>
            </a:endParaRPr>
          </a:p>
        </p:txBody>
      </p:sp>
      <p:sp>
        <p:nvSpPr>
          <p:cNvPr id="6" name="Round Diagonal Corner Rectangle 5"/>
          <p:cNvSpPr/>
          <p:nvPr/>
        </p:nvSpPr>
        <p:spPr>
          <a:xfrm flipH="1">
            <a:off x="5850987" y="4141508"/>
            <a:ext cx="1645491" cy="1645491"/>
          </a:xfrm>
          <a:prstGeom prst="round2DiagRect">
            <a:avLst/>
          </a:prstGeom>
          <a:solidFill>
            <a:schemeClr val="bg2">
              <a:lumMod val="25000"/>
            </a:schemeClr>
          </a:solidFill>
          <a:ln w="571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26"/>
            <a:r>
              <a:rPr lang="en-US" sz="4399" dirty="0">
                <a:solidFill>
                  <a:prstClr val="white"/>
                </a:solidFill>
                <a:latin typeface="+mj-lt"/>
                <a:cs typeface="Arial" panose="020B0604020202020204" pitchFamily="34" charset="0"/>
              </a:rPr>
              <a:t>04</a:t>
            </a:r>
            <a:endParaRPr lang="en-US" sz="4399" baseline="30000" dirty="0">
              <a:solidFill>
                <a:prstClr val="white"/>
              </a:solidFill>
              <a:latin typeface="+mj-lt"/>
              <a:cs typeface="Arial" panose="020B0604020202020204" pitchFamily="34" charset="0"/>
            </a:endParaRPr>
          </a:p>
        </p:txBody>
      </p:sp>
      <p:sp>
        <p:nvSpPr>
          <p:cNvPr id="7" name="Rectangle 6"/>
          <p:cNvSpPr/>
          <p:nvPr/>
        </p:nvSpPr>
        <p:spPr>
          <a:xfrm>
            <a:off x="228600" y="2305433"/>
            <a:ext cx="4183924" cy="707886"/>
          </a:xfrm>
          <a:prstGeom prst="rect">
            <a:avLst/>
          </a:prstGeom>
          <a:noFill/>
        </p:spPr>
        <p:txBody>
          <a:bodyPr wrap="square">
            <a:spAutoFit/>
          </a:bodyPr>
          <a:lstStyle/>
          <a:p>
            <a:pPr algn="r"/>
            <a:r>
              <a:rPr lang="en-US" sz="2000" dirty="0" err="1">
                <a:solidFill>
                  <a:srgbClr val="0070C0"/>
                </a:solidFill>
                <a:latin typeface="+mj-lt"/>
                <a:cs typeface="Times New Roman" panose="02020603050405020304" pitchFamily="18" charset="0"/>
              </a:rPr>
              <a:t>Là</a:t>
            </a:r>
            <a:r>
              <a:rPr lang="en-US" sz="2000" dirty="0">
                <a:solidFill>
                  <a:srgbClr val="0070C0"/>
                </a:solidFill>
                <a:latin typeface="+mj-lt"/>
                <a:cs typeface="Times New Roman" panose="02020603050405020304" pitchFamily="18" charset="0"/>
              </a:rPr>
              <a:t> </a:t>
            </a:r>
            <a:r>
              <a:rPr lang="es-ES" sz="2000" dirty="0">
                <a:solidFill>
                  <a:srgbClr val="0070C0"/>
                </a:solidFill>
                <a:latin typeface="+mj-lt"/>
                <a:cs typeface="Times New Roman" panose="02020603050405020304" pitchFamily="18" charset="0"/>
              </a:rPr>
              <a:t>FTA </a:t>
            </a:r>
            <a:r>
              <a:rPr lang="es-ES" sz="2000" dirty="0" err="1">
                <a:solidFill>
                  <a:srgbClr val="0070C0"/>
                </a:solidFill>
                <a:latin typeface="+mj-lt"/>
                <a:cs typeface="Times New Roman" panose="02020603050405020304" pitchFamily="18" charset="0"/>
              </a:rPr>
              <a:t>toàn</a:t>
            </a:r>
            <a:r>
              <a:rPr lang="es-ES" sz="2000" dirty="0">
                <a:solidFill>
                  <a:srgbClr val="0070C0"/>
                </a:solidFill>
                <a:latin typeface="+mj-lt"/>
                <a:cs typeface="Times New Roman" panose="02020603050405020304" pitchFamily="18" charset="0"/>
              </a:rPr>
              <a:t> </a:t>
            </a:r>
            <a:r>
              <a:rPr lang="es-ES" sz="2000" dirty="0" err="1">
                <a:solidFill>
                  <a:srgbClr val="0070C0"/>
                </a:solidFill>
                <a:latin typeface="+mj-lt"/>
                <a:cs typeface="Times New Roman" panose="02020603050405020304" pitchFamily="18" charset="0"/>
              </a:rPr>
              <a:t>diện</a:t>
            </a:r>
            <a:r>
              <a:rPr lang="es-ES" sz="2000" dirty="0">
                <a:solidFill>
                  <a:srgbClr val="0070C0"/>
                </a:solidFill>
                <a:latin typeface="+mj-lt"/>
                <a:cs typeface="Times New Roman" panose="02020603050405020304" pitchFamily="18" charset="0"/>
              </a:rPr>
              <a:t>, </a:t>
            </a:r>
            <a:r>
              <a:rPr lang="es-ES" sz="2000" dirty="0" err="1">
                <a:solidFill>
                  <a:srgbClr val="0070C0"/>
                </a:solidFill>
                <a:latin typeface="+mj-lt"/>
                <a:cs typeface="Times New Roman" panose="02020603050405020304" pitchFamily="18" charset="0"/>
              </a:rPr>
              <a:t>chất</a:t>
            </a:r>
            <a:r>
              <a:rPr lang="es-ES" sz="2000" dirty="0">
                <a:solidFill>
                  <a:srgbClr val="0070C0"/>
                </a:solidFill>
                <a:latin typeface="+mj-lt"/>
                <a:cs typeface="Times New Roman" panose="02020603050405020304" pitchFamily="18" charset="0"/>
              </a:rPr>
              <a:t> </a:t>
            </a:r>
            <a:r>
              <a:rPr lang="es-ES" sz="2000" dirty="0" err="1">
                <a:solidFill>
                  <a:srgbClr val="0070C0"/>
                </a:solidFill>
                <a:latin typeface="+mj-lt"/>
                <a:cs typeface="Times New Roman" panose="02020603050405020304" pitchFamily="18" charset="0"/>
              </a:rPr>
              <a:t>lượng</a:t>
            </a:r>
            <a:r>
              <a:rPr lang="es-ES" sz="2000" dirty="0">
                <a:solidFill>
                  <a:srgbClr val="0070C0"/>
                </a:solidFill>
                <a:latin typeface="+mj-lt"/>
                <a:cs typeface="Times New Roman" panose="02020603050405020304" pitchFamily="18" charset="0"/>
              </a:rPr>
              <a:t> cao </a:t>
            </a:r>
            <a:r>
              <a:rPr lang="es-ES" sz="2000" dirty="0" err="1">
                <a:solidFill>
                  <a:srgbClr val="0070C0"/>
                </a:solidFill>
                <a:latin typeface="+mj-lt"/>
                <a:cs typeface="Times New Roman" panose="02020603050405020304" pitchFamily="18" charset="0"/>
              </a:rPr>
              <a:t>và</a:t>
            </a:r>
            <a:r>
              <a:rPr lang="es-ES" sz="2000" dirty="0">
                <a:solidFill>
                  <a:srgbClr val="0070C0"/>
                </a:solidFill>
                <a:latin typeface="+mj-lt"/>
                <a:cs typeface="Times New Roman" panose="02020603050405020304" pitchFamily="18" charset="0"/>
              </a:rPr>
              <a:t> </a:t>
            </a:r>
            <a:r>
              <a:rPr lang="es-ES" sz="2000" dirty="0" err="1">
                <a:solidFill>
                  <a:srgbClr val="0070C0"/>
                </a:solidFill>
                <a:latin typeface="+mj-lt"/>
                <a:cs typeface="Times New Roman" panose="02020603050405020304" pitchFamily="18" charset="0"/>
              </a:rPr>
              <a:t>m</a:t>
            </a:r>
            <a:r>
              <a:rPr lang="es-ES" altLang="ko-KR" sz="2000" dirty="0" err="1">
                <a:solidFill>
                  <a:srgbClr val="0070C0"/>
                </a:solidFill>
                <a:latin typeface="+mj-lt"/>
                <a:cs typeface="Times New Roman" panose="02020603050405020304" pitchFamily="18" charset="0"/>
              </a:rPr>
              <a:t>ức</a:t>
            </a:r>
            <a:r>
              <a:rPr lang="es-ES" altLang="ko-KR" sz="2000" dirty="0">
                <a:solidFill>
                  <a:srgbClr val="0070C0"/>
                </a:solidFill>
                <a:latin typeface="+mj-lt"/>
                <a:cs typeface="Times New Roman" panose="02020603050405020304" pitchFamily="18" charset="0"/>
              </a:rPr>
              <a:t> </a:t>
            </a:r>
            <a:r>
              <a:rPr lang="es-ES" altLang="ko-KR" sz="2000" dirty="0" err="1">
                <a:solidFill>
                  <a:srgbClr val="0070C0"/>
                </a:solidFill>
                <a:latin typeface="+mj-lt"/>
                <a:cs typeface="Times New Roman" panose="02020603050405020304" pitchFamily="18" charset="0"/>
              </a:rPr>
              <a:t>độ</a:t>
            </a:r>
            <a:r>
              <a:rPr lang="es-ES" altLang="ko-KR" sz="2000" dirty="0">
                <a:solidFill>
                  <a:srgbClr val="0070C0"/>
                </a:solidFill>
                <a:latin typeface="+mj-lt"/>
                <a:cs typeface="Times New Roman" panose="02020603050405020304" pitchFamily="18" charset="0"/>
              </a:rPr>
              <a:t> </a:t>
            </a:r>
            <a:r>
              <a:rPr lang="es-ES" altLang="ko-KR" sz="2000" dirty="0" err="1">
                <a:solidFill>
                  <a:srgbClr val="0070C0"/>
                </a:solidFill>
                <a:latin typeface="+mj-lt"/>
                <a:cs typeface="Times New Roman" panose="02020603050405020304" pitchFamily="18" charset="0"/>
              </a:rPr>
              <a:t>tự</a:t>
            </a:r>
            <a:r>
              <a:rPr lang="es-ES" altLang="ko-KR" sz="2000" dirty="0">
                <a:solidFill>
                  <a:srgbClr val="0070C0"/>
                </a:solidFill>
                <a:latin typeface="+mj-lt"/>
                <a:cs typeface="Times New Roman" panose="02020603050405020304" pitchFamily="18" charset="0"/>
              </a:rPr>
              <a:t> do </a:t>
            </a:r>
            <a:r>
              <a:rPr lang="es-ES" altLang="ko-KR" sz="2000" dirty="0" err="1">
                <a:solidFill>
                  <a:srgbClr val="0070C0"/>
                </a:solidFill>
                <a:latin typeface="+mj-lt"/>
                <a:cs typeface="Times New Roman" panose="02020603050405020304" pitchFamily="18" charset="0"/>
              </a:rPr>
              <a:t>hóa</a:t>
            </a:r>
            <a:r>
              <a:rPr lang="es-ES" altLang="ko-KR" sz="2000" dirty="0">
                <a:solidFill>
                  <a:srgbClr val="0070C0"/>
                </a:solidFill>
                <a:latin typeface="+mj-lt"/>
                <a:cs typeface="Times New Roman" panose="02020603050405020304" pitchFamily="18" charset="0"/>
              </a:rPr>
              <a:t> </a:t>
            </a:r>
            <a:r>
              <a:rPr lang="es-ES" altLang="ko-KR" sz="2000" dirty="0" err="1">
                <a:solidFill>
                  <a:srgbClr val="0070C0"/>
                </a:solidFill>
                <a:latin typeface="+mj-lt"/>
                <a:cs typeface="Times New Roman" panose="02020603050405020304" pitchFamily="18" charset="0"/>
              </a:rPr>
              <a:t>mạnh</a:t>
            </a:r>
            <a:endParaRPr lang="en-US" altLang="ko-KR" sz="2000" dirty="0">
              <a:solidFill>
                <a:srgbClr val="0070C0"/>
              </a:solidFill>
              <a:latin typeface="+mj-lt"/>
              <a:cs typeface="Arial" pitchFamily="34" charset="0"/>
            </a:endParaRPr>
          </a:p>
        </p:txBody>
      </p:sp>
      <p:sp>
        <p:nvSpPr>
          <p:cNvPr id="9" name="Rectangle 8"/>
          <p:cNvSpPr/>
          <p:nvPr/>
        </p:nvSpPr>
        <p:spPr>
          <a:xfrm>
            <a:off x="7801693" y="2512939"/>
            <a:ext cx="4386085" cy="707886"/>
          </a:xfrm>
          <a:prstGeom prst="rect">
            <a:avLst/>
          </a:prstGeom>
        </p:spPr>
        <p:txBody>
          <a:bodyPr wrap="square">
            <a:spAutoFit/>
          </a:bodyPr>
          <a:lstStyle/>
          <a:p>
            <a:pPr defTabSz="914126"/>
            <a:r>
              <a:rPr lang="vi-VN" sz="2000" dirty="0">
                <a:solidFill>
                  <a:srgbClr val="887952"/>
                </a:solidFill>
                <a:latin typeface="+mj-lt"/>
                <a:cs typeface="Arial" panose="020B0604020202020204" pitchFamily="34" charset="0"/>
              </a:rPr>
              <a:t>Củng cố mối quan hệ song phương </a:t>
            </a:r>
          </a:p>
          <a:p>
            <a:pPr defTabSz="914126"/>
            <a:r>
              <a:rPr lang="vi-VN" sz="2000" dirty="0">
                <a:solidFill>
                  <a:srgbClr val="887952"/>
                </a:solidFill>
                <a:latin typeface="+mj-lt"/>
                <a:cs typeface="Arial" panose="020B0604020202020204" pitchFamily="34" charset="0"/>
              </a:rPr>
              <a:t>toàn diện</a:t>
            </a:r>
            <a:r>
              <a:rPr lang="en-US" sz="2000" dirty="0">
                <a:solidFill>
                  <a:srgbClr val="887952"/>
                </a:solidFill>
                <a:latin typeface="+mj-lt"/>
                <a:cs typeface="Arial" panose="020B0604020202020204" pitchFamily="34" charset="0"/>
              </a:rPr>
              <a:t>, </a:t>
            </a:r>
            <a:r>
              <a:rPr lang="en-US" sz="2000" dirty="0" err="1">
                <a:solidFill>
                  <a:srgbClr val="887952"/>
                </a:solidFill>
                <a:latin typeface="+mj-lt"/>
                <a:cs typeface="Arial" panose="020B0604020202020204" pitchFamily="34" charset="0"/>
              </a:rPr>
              <a:t>ổn</a:t>
            </a:r>
            <a:r>
              <a:rPr lang="en-US" sz="2000" dirty="0">
                <a:solidFill>
                  <a:srgbClr val="887952"/>
                </a:solidFill>
                <a:latin typeface="+mj-lt"/>
                <a:cs typeface="Arial" panose="020B0604020202020204" pitchFamily="34" charset="0"/>
              </a:rPr>
              <a:t> </a:t>
            </a:r>
            <a:r>
              <a:rPr lang="en-US" sz="2000" dirty="0" err="1">
                <a:solidFill>
                  <a:srgbClr val="887952"/>
                </a:solidFill>
                <a:latin typeface="+mj-lt"/>
                <a:cs typeface="Arial" panose="020B0604020202020204" pitchFamily="34" charset="0"/>
              </a:rPr>
              <a:t>định</a:t>
            </a:r>
            <a:r>
              <a:rPr lang="en-US" sz="2000" dirty="0">
                <a:solidFill>
                  <a:srgbClr val="887952"/>
                </a:solidFill>
                <a:latin typeface="+mj-lt"/>
                <a:cs typeface="Arial" panose="020B0604020202020204" pitchFamily="34" charset="0"/>
              </a:rPr>
              <a:t> </a:t>
            </a:r>
            <a:r>
              <a:rPr lang="vi-VN" sz="2000" dirty="0">
                <a:solidFill>
                  <a:srgbClr val="887952"/>
                </a:solidFill>
                <a:latin typeface="+mj-lt"/>
                <a:cs typeface="Arial" panose="020B0604020202020204" pitchFamily="34" charset="0"/>
              </a:rPr>
              <a:t>và </a:t>
            </a:r>
            <a:r>
              <a:rPr lang="en-US" sz="2000" dirty="0" err="1">
                <a:solidFill>
                  <a:srgbClr val="887952"/>
                </a:solidFill>
                <a:latin typeface="+mj-lt"/>
                <a:cs typeface="Arial" panose="020B0604020202020204" pitchFamily="34" charset="0"/>
              </a:rPr>
              <a:t>lâu</a:t>
            </a:r>
            <a:r>
              <a:rPr lang="en-US" sz="2000" dirty="0">
                <a:solidFill>
                  <a:srgbClr val="887952"/>
                </a:solidFill>
                <a:latin typeface="+mj-lt"/>
                <a:cs typeface="Arial" panose="020B0604020202020204" pitchFamily="34" charset="0"/>
              </a:rPr>
              <a:t> </a:t>
            </a:r>
            <a:r>
              <a:rPr lang="en-US" sz="2000" dirty="0" err="1">
                <a:solidFill>
                  <a:srgbClr val="887952"/>
                </a:solidFill>
                <a:latin typeface="+mj-lt"/>
                <a:cs typeface="Arial" panose="020B0604020202020204" pitchFamily="34" charset="0"/>
              </a:rPr>
              <a:t>dài</a:t>
            </a:r>
            <a:r>
              <a:rPr lang="vi-VN" sz="2000" dirty="0">
                <a:solidFill>
                  <a:srgbClr val="887952"/>
                </a:solidFill>
                <a:latin typeface="+mj-lt"/>
                <a:cs typeface="Arial" panose="020B0604020202020204" pitchFamily="34" charset="0"/>
              </a:rPr>
              <a:t> </a:t>
            </a:r>
          </a:p>
        </p:txBody>
      </p:sp>
      <p:sp>
        <p:nvSpPr>
          <p:cNvPr id="10" name="Rectangle 9"/>
          <p:cNvSpPr/>
          <p:nvPr/>
        </p:nvSpPr>
        <p:spPr>
          <a:xfrm>
            <a:off x="-145637" y="4456421"/>
            <a:ext cx="4386085" cy="1015663"/>
          </a:xfrm>
          <a:prstGeom prst="rect">
            <a:avLst/>
          </a:prstGeom>
        </p:spPr>
        <p:txBody>
          <a:bodyPr wrap="square">
            <a:spAutoFit/>
          </a:bodyPr>
          <a:lstStyle/>
          <a:p>
            <a:pPr algn="r" defTabSz="914126"/>
            <a:r>
              <a:rPr lang="vi-VN" sz="2000" dirty="0">
                <a:solidFill>
                  <a:srgbClr val="1B1810"/>
                </a:solidFill>
                <a:latin typeface="+mj-lt"/>
                <a:cs typeface="Arial" panose="020B0604020202020204" pitchFamily="34" charset="0"/>
              </a:rPr>
              <a:t>Có mức cam kết </a:t>
            </a:r>
            <a:r>
              <a:rPr lang="en-US" sz="2000" dirty="0" err="1">
                <a:solidFill>
                  <a:srgbClr val="1B1810"/>
                </a:solidFill>
                <a:latin typeface="+mj-lt"/>
                <a:cs typeface="Arial" panose="020B0604020202020204" pitchFamily="34" charset="0"/>
              </a:rPr>
              <a:t>cắt</a:t>
            </a:r>
            <a:r>
              <a:rPr lang="en-US" sz="2000" dirty="0">
                <a:solidFill>
                  <a:srgbClr val="1B1810"/>
                </a:solidFill>
                <a:latin typeface="+mj-lt"/>
                <a:cs typeface="Arial" panose="020B0604020202020204" pitchFamily="34" charset="0"/>
              </a:rPr>
              <a:t> </a:t>
            </a:r>
            <a:r>
              <a:rPr lang="en-US" sz="2000" dirty="0" err="1">
                <a:solidFill>
                  <a:srgbClr val="1B1810"/>
                </a:solidFill>
                <a:latin typeface="+mj-lt"/>
                <a:cs typeface="Arial" panose="020B0604020202020204" pitchFamily="34" charset="0"/>
              </a:rPr>
              <a:t>giảm</a:t>
            </a:r>
            <a:r>
              <a:rPr lang="en-US" sz="2000" dirty="0">
                <a:solidFill>
                  <a:srgbClr val="1B1810"/>
                </a:solidFill>
                <a:latin typeface="+mj-lt"/>
                <a:cs typeface="Arial" panose="020B0604020202020204" pitchFamily="34" charset="0"/>
              </a:rPr>
              <a:t> </a:t>
            </a:r>
            <a:r>
              <a:rPr lang="en-US" sz="2000" dirty="0" err="1">
                <a:solidFill>
                  <a:srgbClr val="1B1810"/>
                </a:solidFill>
                <a:latin typeface="+mj-lt"/>
                <a:cs typeface="Arial" panose="020B0604020202020204" pitchFamily="34" charset="0"/>
              </a:rPr>
              <a:t>thuế</a:t>
            </a:r>
            <a:r>
              <a:rPr lang="en-US" sz="2000" dirty="0">
                <a:solidFill>
                  <a:srgbClr val="1B1810"/>
                </a:solidFill>
                <a:latin typeface="+mj-lt"/>
                <a:cs typeface="Arial" panose="020B0604020202020204" pitchFamily="34" charset="0"/>
              </a:rPr>
              <a:t> </a:t>
            </a:r>
            <a:r>
              <a:rPr lang="en-US" sz="2000" dirty="0" err="1">
                <a:solidFill>
                  <a:srgbClr val="1B1810"/>
                </a:solidFill>
                <a:latin typeface="+mj-lt"/>
                <a:cs typeface="Arial" panose="020B0604020202020204" pitchFamily="34" charset="0"/>
              </a:rPr>
              <a:t>quan</a:t>
            </a:r>
            <a:r>
              <a:rPr lang="en-US" sz="2000" dirty="0">
                <a:solidFill>
                  <a:srgbClr val="1B1810"/>
                </a:solidFill>
                <a:latin typeface="+mj-lt"/>
                <a:cs typeface="Arial" panose="020B0604020202020204" pitchFamily="34" charset="0"/>
              </a:rPr>
              <a:t> </a:t>
            </a:r>
            <a:r>
              <a:rPr lang="en-US" sz="2000" dirty="0" err="1">
                <a:solidFill>
                  <a:srgbClr val="1B1810"/>
                </a:solidFill>
                <a:latin typeface="+mj-lt"/>
                <a:cs typeface="Arial" panose="020B0604020202020204" pitchFamily="34" charset="0"/>
              </a:rPr>
              <a:t>rất</a:t>
            </a:r>
            <a:r>
              <a:rPr lang="en-US" sz="2000" dirty="0">
                <a:solidFill>
                  <a:srgbClr val="1B1810"/>
                </a:solidFill>
                <a:latin typeface="+mj-lt"/>
                <a:cs typeface="Arial" panose="020B0604020202020204" pitchFamily="34" charset="0"/>
              </a:rPr>
              <a:t> </a:t>
            </a:r>
            <a:r>
              <a:rPr lang="en-US" sz="2000" dirty="0" err="1">
                <a:solidFill>
                  <a:srgbClr val="1B1810"/>
                </a:solidFill>
                <a:latin typeface="+mj-lt"/>
                <a:cs typeface="Arial" panose="020B0604020202020204" pitchFamily="34" charset="0"/>
              </a:rPr>
              <a:t>cao</a:t>
            </a:r>
            <a:r>
              <a:rPr lang="en-US" sz="2000" dirty="0">
                <a:solidFill>
                  <a:srgbClr val="1B1810"/>
                </a:solidFill>
                <a:latin typeface="+mj-lt"/>
                <a:cs typeface="Arial" panose="020B0604020202020204" pitchFamily="34" charset="0"/>
              </a:rPr>
              <a:t> (99,2%) </a:t>
            </a:r>
            <a:r>
              <a:rPr lang="en-US" sz="2000" dirty="0" err="1">
                <a:solidFill>
                  <a:srgbClr val="1B1810"/>
                </a:solidFill>
                <a:latin typeface="+mj-lt"/>
                <a:cs typeface="Arial" panose="020B0604020202020204" pitchFamily="34" charset="0"/>
              </a:rPr>
              <a:t>đi</a:t>
            </a:r>
            <a:r>
              <a:rPr lang="en-US" sz="2000" dirty="0">
                <a:solidFill>
                  <a:srgbClr val="1B1810"/>
                </a:solidFill>
                <a:latin typeface="+mj-lt"/>
                <a:cs typeface="Arial" panose="020B0604020202020204" pitchFamily="34" charset="0"/>
              </a:rPr>
              <a:t> </a:t>
            </a:r>
            <a:r>
              <a:rPr lang="en-US" sz="2000" dirty="0" err="1">
                <a:solidFill>
                  <a:srgbClr val="1B1810"/>
                </a:solidFill>
                <a:latin typeface="+mj-lt"/>
                <a:cs typeface="Arial" panose="020B0604020202020204" pitchFamily="34" charset="0"/>
              </a:rPr>
              <a:t>kèm</a:t>
            </a:r>
            <a:r>
              <a:rPr lang="en-US" sz="2000" dirty="0">
                <a:solidFill>
                  <a:srgbClr val="1B1810"/>
                </a:solidFill>
                <a:latin typeface="+mj-lt"/>
                <a:cs typeface="Arial" panose="020B0604020202020204" pitchFamily="34" charset="0"/>
              </a:rPr>
              <a:t> </a:t>
            </a:r>
            <a:r>
              <a:rPr lang="en-US" sz="2000" dirty="0" err="1">
                <a:solidFill>
                  <a:srgbClr val="1B1810"/>
                </a:solidFill>
                <a:latin typeface="+mj-lt"/>
                <a:cs typeface="Arial" panose="020B0604020202020204" pitchFamily="34" charset="0"/>
              </a:rPr>
              <a:t>hưởng</a:t>
            </a:r>
            <a:r>
              <a:rPr lang="en-US" sz="2000" dirty="0">
                <a:solidFill>
                  <a:srgbClr val="1B1810"/>
                </a:solidFill>
                <a:latin typeface="+mj-lt"/>
                <a:cs typeface="Arial" panose="020B0604020202020204" pitchFamily="34" charset="0"/>
              </a:rPr>
              <a:t> </a:t>
            </a:r>
            <a:r>
              <a:rPr lang="en-US" sz="2000" dirty="0" err="1">
                <a:solidFill>
                  <a:srgbClr val="1B1810"/>
                </a:solidFill>
                <a:latin typeface="+mj-lt"/>
                <a:cs typeface="Arial" panose="020B0604020202020204" pitchFamily="34" charset="0"/>
              </a:rPr>
              <a:t>hạn</a:t>
            </a:r>
            <a:r>
              <a:rPr lang="en-US" sz="2000" dirty="0">
                <a:solidFill>
                  <a:srgbClr val="1B1810"/>
                </a:solidFill>
                <a:latin typeface="+mj-lt"/>
                <a:cs typeface="Arial" panose="020B0604020202020204" pitchFamily="34" charset="0"/>
              </a:rPr>
              <a:t> </a:t>
            </a:r>
            <a:r>
              <a:rPr lang="en-US" sz="2000" dirty="0" err="1">
                <a:solidFill>
                  <a:srgbClr val="1B1810"/>
                </a:solidFill>
                <a:latin typeface="+mj-lt"/>
                <a:cs typeface="Arial" panose="020B0604020202020204" pitchFamily="34" charset="0"/>
              </a:rPr>
              <a:t>ngạch</a:t>
            </a:r>
            <a:r>
              <a:rPr lang="en-US" sz="2000" dirty="0">
                <a:solidFill>
                  <a:srgbClr val="1B1810"/>
                </a:solidFill>
                <a:latin typeface="+mj-lt"/>
                <a:cs typeface="Arial" panose="020B0604020202020204" pitchFamily="34" charset="0"/>
              </a:rPr>
              <a:t> </a:t>
            </a:r>
            <a:r>
              <a:rPr lang="en-US" sz="2000" dirty="0" err="1">
                <a:solidFill>
                  <a:srgbClr val="1B1810"/>
                </a:solidFill>
                <a:latin typeface="+mj-lt"/>
                <a:cs typeface="Arial" panose="020B0604020202020204" pitchFamily="34" charset="0"/>
              </a:rPr>
              <a:t>thuế</a:t>
            </a:r>
            <a:r>
              <a:rPr lang="en-US" sz="2000" dirty="0">
                <a:solidFill>
                  <a:srgbClr val="1B1810"/>
                </a:solidFill>
                <a:latin typeface="+mj-lt"/>
                <a:cs typeface="Arial" panose="020B0604020202020204" pitchFamily="34" charset="0"/>
              </a:rPr>
              <a:t> </a:t>
            </a:r>
            <a:r>
              <a:rPr lang="en-US" sz="2000" dirty="0" err="1">
                <a:solidFill>
                  <a:srgbClr val="1B1810"/>
                </a:solidFill>
                <a:latin typeface="+mj-lt"/>
                <a:cs typeface="Arial" panose="020B0604020202020204" pitchFamily="34" charset="0"/>
              </a:rPr>
              <a:t>quan</a:t>
            </a:r>
            <a:endParaRPr lang="vi-VN" sz="2000" dirty="0">
              <a:solidFill>
                <a:srgbClr val="1B1810"/>
              </a:solidFill>
              <a:latin typeface="+mj-lt"/>
              <a:cs typeface="Arial" panose="020B0604020202020204" pitchFamily="34" charset="0"/>
            </a:endParaRPr>
          </a:p>
        </p:txBody>
      </p:sp>
      <p:sp>
        <p:nvSpPr>
          <p:cNvPr id="12" name="TextBox 11"/>
          <p:cNvSpPr txBox="1"/>
          <p:nvPr/>
        </p:nvSpPr>
        <p:spPr>
          <a:xfrm>
            <a:off x="746257" y="344224"/>
            <a:ext cx="10699484" cy="769313"/>
          </a:xfrm>
          <a:prstGeom prst="rect">
            <a:avLst/>
          </a:prstGeom>
          <a:noFill/>
        </p:spPr>
        <p:txBody>
          <a:bodyPr wrap="square" rtlCol="0">
            <a:spAutoFit/>
          </a:bodyPr>
          <a:lstStyle/>
          <a:p>
            <a:pPr algn="ctr" defTabSz="914126"/>
            <a:r>
              <a:rPr lang="en-US" sz="4399" b="1" dirty="0" err="1">
                <a:solidFill>
                  <a:schemeClr val="tx2"/>
                </a:solidFill>
                <a:latin typeface="+mj-lt"/>
                <a:cs typeface="Arial" panose="020B0604020202020204" pitchFamily="34" charset="0"/>
              </a:rPr>
              <a:t>Điểm</a:t>
            </a:r>
            <a:r>
              <a:rPr lang="en-US" sz="4399" b="1" dirty="0">
                <a:solidFill>
                  <a:schemeClr val="tx2"/>
                </a:solidFill>
                <a:latin typeface="+mj-lt"/>
                <a:cs typeface="Arial" panose="020B0604020202020204" pitchFamily="34" charset="0"/>
              </a:rPr>
              <a:t> </a:t>
            </a:r>
            <a:r>
              <a:rPr lang="en-US" sz="4399" b="1" dirty="0" err="1">
                <a:solidFill>
                  <a:schemeClr val="tx2"/>
                </a:solidFill>
                <a:latin typeface="+mj-lt"/>
                <a:cs typeface="Arial" panose="020B0604020202020204" pitchFamily="34" charset="0"/>
              </a:rPr>
              <a:t>nổi</a:t>
            </a:r>
            <a:r>
              <a:rPr lang="en-US" sz="4399" b="1" dirty="0">
                <a:solidFill>
                  <a:schemeClr val="tx2"/>
                </a:solidFill>
                <a:latin typeface="+mj-lt"/>
                <a:cs typeface="Arial" panose="020B0604020202020204" pitchFamily="34" charset="0"/>
              </a:rPr>
              <a:t> </a:t>
            </a:r>
            <a:r>
              <a:rPr lang="en-US" sz="4399" b="1" dirty="0" err="1">
                <a:solidFill>
                  <a:schemeClr val="tx2"/>
                </a:solidFill>
                <a:latin typeface="+mj-lt"/>
                <a:cs typeface="Arial" panose="020B0604020202020204" pitchFamily="34" charset="0"/>
              </a:rPr>
              <a:t>bật</a:t>
            </a:r>
            <a:r>
              <a:rPr lang="en-US" sz="4399" b="1" dirty="0">
                <a:solidFill>
                  <a:schemeClr val="tx2"/>
                </a:solidFill>
                <a:latin typeface="+mj-lt"/>
                <a:cs typeface="Arial" panose="020B0604020202020204" pitchFamily="34" charset="0"/>
              </a:rPr>
              <a:t> </a:t>
            </a:r>
            <a:r>
              <a:rPr lang="en-US" sz="4399" b="1" dirty="0" err="1">
                <a:solidFill>
                  <a:schemeClr val="tx2"/>
                </a:solidFill>
                <a:latin typeface="+mj-lt"/>
                <a:cs typeface="Arial" panose="020B0604020202020204" pitchFamily="34" charset="0"/>
              </a:rPr>
              <a:t>của</a:t>
            </a:r>
            <a:r>
              <a:rPr lang="en-US" sz="4399" b="1" dirty="0">
                <a:solidFill>
                  <a:schemeClr val="tx2"/>
                </a:solidFill>
                <a:latin typeface="+mj-lt"/>
                <a:cs typeface="Arial" panose="020B0604020202020204" pitchFamily="34" charset="0"/>
              </a:rPr>
              <a:t> Hiệp </a:t>
            </a:r>
            <a:r>
              <a:rPr lang="en-US" sz="4399" b="1" dirty="0" err="1">
                <a:solidFill>
                  <a:schemeClr val="tx2"/>
                </a:solidFill>
                <a:latin typeface="+mj-lt"/>
                <a:cs typeface="Arial" panose="020B0604020202020204" pitchFamily="34" charset="0"/>
              </a:rPr>
              <a:t>định</a:t>
            </a:r>
            <a:r>
              <a:rPr lang="en-US" sz="4399" b="1" dirty="0">
                <a:solidFill>
                  <a:schemeClr val="tx2"/>
                </a:solidFill>
                <a:latin typeface="+mj-lt"/>
                <a:cs typeface="Arial" panose="020B0604020202020204" pitchFamily="34" charset="0"/>
              </a:rPr>
              <a:t> UKVFTA</a:t>
            </a:r>
          </a:p>
        </p:txBody>
      </p:sp>
      <p:sp>
        <p:nvSpPr>
          <p:cNvPr id="14" name="Rectangle 13">
            <a:extLst>
              <a:ext uri="{FF2B5EF4-FFF2-40B4-BE49-F238E27FC236}">
                <a16:creationId xmlns:a16="http://schemas.microsoft.com/office/drawing/2014/main" id="{BFD144D8-DCFC-4CCC-841C-70AF06A31D72}"/>
              </a:ext>
            </a:extLst>
          </p:cNvPr>
          <p:cNvSpPr/>
          <p:nvPr/>
        </p:nvSpPr>
        <p:spPr>
          <a:xfrm>
            <a:off x="7664574" y="4456946"/>
            <a:ext cx="4386085" cy="707886"/>
          </a:xfrm>
          <a:prstGeom prst="rect">
            <a:avLst/>
          </a:prstGeom>
        </p:spPr>
        <p:txBody>
          <a:bodyPr wrap="square">
            <a:spAutoFit/>
          </a:bodyPr>
          <a:lstStyle/>
          <a:p>
            <a:pPr defTabSz="914126"/>
            <a:r>
              <a:rPr lang="vi-VN" sz="2000" dirty="0">
                <a:solidFill>
                  <a:srgbClr val="443C29"/>
                </a:solidFill>
                <a:latin typeface="+mj-lt"/>
                <a:cs typeface="Arial" panose="020B0604020202020204" pitchFamily="34" charset="0"/>
              </a:rPr>
              <a:t>Là FTA </a:t>
            </a:r>
            <a:r>
              <a:rPr lang="en-US" sz="2000" dirty="0" err="1">
                <a:solidFill>
                  <a:srgbClr val="443C29"/>
                </a:solidFill>
                <a:latin typeface="+mj-lt"/>
                <a:cs typeface="Arial" panose="020B0604020202020204" pitchFamily="34" charset="0"/>
              </a:rPr>
              <a:t>được</a:t>
            </a:r>
            <a:r>
              <a:rPr lang="en-US" sz="2000" dirty="0">
                <a:solidFill>
                  <a:srgbClr val="443C29"/>
                </a:solidFill>
                <a:latin typeface="+mj-lt"/>
                <a:cs typeface="Arial" panose="020B0604020202020204" pitchFamily="34" charset="0"/>
              </a:rPr>
              <a:t> </a:t>
            </a:r>
            <a:r>
              <a:rPr lang="en-US" sz="2000" dirty="0" err="1">
                <a:solidFill>
                  <a:srgbClr val="443C29"/>
                </a:solidFill>
                <a:latin typeface="+mj-lt"/>
                <a:cs typeface="Arial" panose="020B0604020202020204" pitchFamily="34" charset="0"/>
              </a:rPr>
              <a:t>đàm</a:t>
            </a:r>
            <a:r>
              <a:rPr lang="en-US" sz="2000" dirty="0">
                <a:solidFill>
                  <a:srgbClr val="443C29"/>
                </a:solidFill>
                <a:latin typeface="+mj-lt"/>
                <a:cs typeface="Arial" panose="020B0604020202020204" pitchFamily="34" charset="0"/>
              </a:rPr>
              <a:t> </a:t>
            </a:r>
            <a:r>
              <a:rPr lang="en-US" sz="2000" dirty="0" err="1">
                <a:solidFill>
                  <a:srgbClr val="443C29"/>
                </a:solidFill>
                <a:latin typeface="+mj-lt"/>
                <a:cs typeface="Arial" panose="020B0604020202020204" pitchFamily="34" charset="0"/>
              </a:rPr>
              <a:t>phán</a:t>
            </a:r>
            <a:r>
              <a:rPr lang="en-US" sz="2000" dirty="0">
                <a:solidFill>
                  <a:srgbClr val="443C29"/>
                </a:solidFill>
                <a:latin typeface="+mj-lt"/>
                <a:cs typeface="Arial" panose="020B0604020202020204" pitchFamily="34" charset="0"/>
              </a:rPr>
              <a:t> </a:t>
            </a:r>
            <a:r>
              <a:rPr lang="en-US" sz="2000" dirty="0" err="1">
                <a:solidFill>
                  <a:srgbClr val="443C29"/>
                </a:solidFill>
                <a:latin typeface="+mj-lt"/>
                <a:cs typeface="Arial" panose="020B0604020202020204" pitchFamily="34" charset="0"/>
              </a:rPr>
              <a:t>trên</a:t>
            </a:r>
            <a:r>
              <a:rPr lang="en-US" sz="2000" dirty="0">
                <a:solidFill>
                  <a:srgbClr val="443C29"/>
                </a:solidFill>
                <a:latin typeface="+mj-lt"/>
                <a:cs typeface="Arial" panose="020B0604020202020204" pitchFamily="34" charset="0"/>
              </a:rPr>
              <a:t> </a:t>
            </a:r>
            <a:r>
              <a:rPr lang="en-US" sz="2000" dirty="0" err="1">
                <a:solidFill>
                  <a:srgbClr val="443C29"/>
                </a:solidFill>
                <a:latin typeface="+mj-lt"/>
                <a:cs typeface="Arial" panose="020B0604020202020204" pitchFamily="34" charset="0"/>
              </a:rPr>
              <a:t>nguyên</a:t>
            </a:r>
            <a:r>
              <a:rPr lang="en-US" sz="2000" dirty="0">
                <a:solidFill>
                  <a:srgbClr val="443C29"/>
                </a:solidFill>
                <a:latin typeface="+mj-lt"/>
                <a:cs typeface="Arial" panose="020B0604020202020204" pitchFamily="34" charset="0"/>
              </a:rPr>
              <a:t> </a:t>
            </a:r>
            <a:r>
              <a:rPr lang="en-US" sz="2000" dirty="0" err="1">
                <a:solidFill>
                  <a:srgbClr val="443C29"/>
                </a:solidFill>
                <a:latin typeface="+mj-lt"/>
                <a:cs typeface="Arial" panose="020B0604020202020204" pitchFamily="34" charset="0"/>
              </a:rPr>
              <a:t>tắc</a:t>
            </a:r>
            <a:r>
              <a:rPr lang="en-US" sz="2000" dirty="0">
                <a:solidFill>
                  <a:srgbClr val="443C29"/>
                </a:solidFill>
                <a:latin typeface="+mj-lt"/>
                <a:cs typeface="Arial" panose="020B0604020202020204" pitchFamily="34" charset="0"/>
              </a:rPr>
              <a:t> </a:t>
            </a:r>
            <a:r>
              <a:rPr lang="en-US" sz="2000" dirty="0" err="1">
                <a:solidFill>
                  <a:srgbClr val="443C29"/>
                </a:solidFill>
                <a:latin typeface="+mj-lt"/>
                <a:cs typeface="Arial" panose="020B0604020202020204" pitchFamily="34" charset="0"/>
              </a:rPr>
              <a:t>kế</a:t>
            </a:r>
            <a:r>
              <a:rPr lang="en-US" sz="2000" dirty="0">
                <a:solidFill>
                  <a:srgbClr val="443C29"/>
                </a:solidFill>
                <a:latin typeface="+mj-lt"/>
                <a:cs typeface="Arial" panose="020B0604020202020204" pitchFamily="34" charset="0"/>
              </a:rPr>
              <a:t> </a:t>
            </a:r>
            <a:r>
              <a:rPr lang="en-US" sz="2000" dirty="0" err="1">
                <a:solidFill>
                  <a:srgbClr val="443C29"/>
                </a:solidFill>
                <a:latin typeface="+mj-lt"/>
                <a:cs typeface="Arial" panose="020B0604020202020204" pitchFamily="34" charset="0"/>
              </a:rPr>
              <a:t>thừa</a:t>
            </a:r>
            <a:r>
              <a:rPr lang="en-US" sz="2000" dirty="0">
                <a:solidFill>
                  <a:srgbClr val="443C29"/>
                </a:solidFill>
                <a:latin typeface="+mj-lt"/>
                <a:cs typeface="Arial" panose="020B0604020202020204" pitchFamily="34" charset="0"/>
              </a:rPr>
              <a:t> </a:t>
            </a:r>
            <a:r>
              <a:rPr lang="en-US" sz="2000" dirty="0" err="1">
                <a:solidFill>
                  <a:srgbClr val="443C29"/>
                </a:solidFill>
                <a:latin typeface="+mj-lt"/>
                <a:cs typeface="Arial" panose="020B0604020202020204" pitchFamily="34" charset="0"/>
              </a:rPr>
              <a:t>có</a:t>
            </a:r>
            <a:r>
              <a:rPr lang="en-US" sz="2000" dirty="0">
                <a:solidFill>
                  <a:srgbClr val="443C29"/>
                </a:solidFill>
                <a:latin typeface="+mj-lt"/>
                <a:cs typeface="Arial" panose="020B0604020202020204" pitchFamily="34" charset="0"/>
              </a:rPr>
              <a:t> </a:t>
            </a:r>
            <a:r>
              <a:rPr lang="en-US" sz="2000" dirty="0" err="1">
                <a:solidFill>
                  <a:srgbClr val="443C29"/>
                </a:solidFill>
                <a:latin typeface="+mj-lt"/>
                <a:cs typeface="Arial" panose="020B0604020202020204" pitchFamily="34" charset="0"/>
              </a:rPr>
              <a:t>điều</a:t>
            </a:r>
            <a:r>
              <a:rPr lang="en-US" sz="2000" dirty="0">
                <a:solidFill>
                  <a:srgbClr val="443C29"/>
                </a:solidFill>
                <a:latin typeface="+mj-lt"/>
                <a:cs typeface="Arial" panose="020B0604020202020204" pitchFamily="34" charset="0"/>
              </a:rPr>
              <a:t> </a:t>
            </a:r>
            <a:r>
              <a:rPr lang="en-US" sz="2000" dirty="0" err="1">
                <a:solidFill>
                  <a:srgbClr val="443C29"/>
                </a:solidFill>
                <a:latin typeface="+mj-lt"/>
                <a:cs typeface="Arial" panose="020B0604020202020204" pitchFamily="34" charset="0"/>
              </a:rPr>
              <a:t>chỉnh</a:t>
            </a:r>
            <a:r>
              <a:rPr lang="en-US" sz="2000" dirty="0">
                <a:solidFill>
                  <a:srgbClr val="443C29"/>
                </a:solidFill>
                <a:latin typeface="+mj-lt"/>
                <a:cs typeface="Arial" panose="020B0604020202020204" pitchFamily="34" charset="0"/>
              </a:rPr>
              <a:t> </a:t>
            </a:r>
            <a:r>
              <a:rPr lang="en-US" sz="2000" dirty="0" err="1">
                <a:solidFill>
                  <a:srgbClr val="443C29"/>
                </a:solidFill>
                <a:latin typeface="+mj-lt"/>
                <a:cs typeface="Arial" panose="020B0604020202020204" pitchFamily="34" charset="0"/>
              </a:rPr>
              <a:t>của</a:t>
            </a:r>
            <a:r>
              <a:rPr lang="en-US" sz="2000" dirty="0">
                <a:solidFill>
                  <a:srgbClr val="443C29"/>
                </a:solidFill>
                <a:latin typeface="+mj-lt"/>
                <a:cs typeface="Arial" panose="020B0604020202020204" pitchFamily="34" charset="0"/>
              </a:rPr>
              <a:t> EVFTA</a:t>
            </a:r>
            <a:endParaRPr lang="vi-VN" sz="2000" dirty="0">
              <a:solidFill>
                <a:srgbClr val="443C29"/>
              </a:solidFill>
              <a:latin typeface="+mj-lt"/>
              <a:cs typeface="Arial" panose="020B0604020202020204" pitchFamily="34" charset="0"/>
            </a:endParaRPr>
          </a:p>
        </p:txBody>
      </p:sp>
    </p:spTree>
    <p:extLst>
      <p:ext uri="{BB962C8B-B14F-4D97-AF65-F5344CB8AC3E}">
        <p14:creationId xmlns:p14="http://schemas.microsoft.com/office/powerpoint/2010/main" val="359560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ounded Rectangle 35"/>
          <p:cNvSpPr/>
          <p:nvPr/>
        </p:nvSpPr>
        <p:spPr>
          <a:xfrm>
            <a:off x="1615844" y="1390403"/>
            <a:ext cx="9620075" cy="4799953"/>
          </a:xfrm>
          <a:prstGeom prst="roundRect">
            <a:avLst/>
          </a:prstGeom>
          <a:gradFill flip="none" rotWithShape="1">
            <a:gsLst>
              <a:gs pos="0">
                <a:schemeClr val="accent2">
                  <a:lumMod val="50000"/>
                </a:schemeClr>
              </a:gs>
              <a:gs pos="50000">
                <a:schemeClr val="accent2">
                  <a:lumMod val="75000"/>
                </a:schemeClr>
              </a:gs>
              <a:gs pos="99000">
                <a:schemeClr val="accent2"/>
              </a:gs>
            </a:gsLst>
            <a:lin ang="0" scaled="1"/>
            <a:tileRect/>
          </a:gradFill>
          <a:ln w="25400" cap="flat" cmpd="sng" algn="ctr">
            <a:noFill/>
            <a:prstDash val="solid"/>
          </a:ln>
          <a:effectLst/>
        </p:spPr>
        <p:txBody>
          <a:bodyPr rtlCol="0" anchor="ctr"/>
          <a:lstStyle/>
          <a:p>
            <a:pPr algn="ctr" defTabSz="914126"/>
            <a:endParaRPr lang="en-US" sz="1799" kern="0">
              <a:solidFill>
                <a:prstClr val="white"/>
              </a:solidFill>
              <a:latin typeface="+mj-lt"/>
              <a:cs typeface="Arial" pitchFamily="34" charset="0"/>
            </a:endParaRPr>
          </a:p>
        </p:txBody>
      </p:sp>
      <p:sp>
        <p:nvSpPr>
          <p:cNvPr id="43" name="Rounded Rectangle 53"/>
          <p:cNvSpPr/>
          <p:nvPr/>
        </p:nvSpPr>
        <p:spPr>
          <a:xfrm>
            <a:off x="1737296" y="1981200"/>
            <a:ext cx="9159304" cy="3837117"/>
          </a:xfrm>
          <a:custGeom>
            <a:avLst/>
            <a:gdLst/>
            <a:ahLst/>
            <a:cxnLst/>
            <a:rect l="l" t="t" r="r" b="b"/>
            <a:pathLst>
              <a:path w="3957888" h="1499610">
                <a:moveTo>
                  <a:pt x="0" y="0"/>
                </a:moveTo>
                <a:lnTo>
                  <a:pt x="3957888" y="0"/>
                </a:lnTo>
                <a:lnTo>
                  <a:pt x="3957888" y="1138199"/>
                </a:lnTo>
                <a:cubicBezTo>
                  <a:pt x="3957888" y="1337800"/>
                  <a:pt x="3796079" y="1499609"/>
                  <a:pt x="3596479" y="1499610"/>
                </a:cubicBezTo>
                <a:lnTo>
                  <a:pt x="361410" y="1499610"/>
                </a:lnTo>
                <a:cubicBezTo>
                  <a:pt x="161809" y="1499609"/>
                  <a:pt x="0" y="1337800"/>
                  <a:pt x="0" y="1138199"/>
                </a:cubicBezTo>
                <a:close/>
              </a:path>
            </a:pathLst>
          </a:custGeom>
          <a:solidFill>
            <a:sysClr val="window" lastClr="FFFFFF"/>
          </a:solidFill>
          <a:ln w="25400" cap="flat" cmpd="sng" algn="ctr">
            <a:noFill/>
            <a:prstDash val="solid"/>
          </a:ln>
          <a:effectLst>
            <a:innerShdw blurRad="203200" dist="50800" dir="13500000">
              <a:prstClr val="black">
                <a:alpha val="50000"/>
              </a:prstClr>
            </a:innerShdw>
          </a:effectLst>
        </p:spPr>
        <p:txBody>
          <a:bodyPr rtlCol="0" anchor="ctr"/>
          <a:lstStyle/>
          <a:p>
            <a:pPr algn="ctr" defTabSz="914126"/>
            <a:endParaRPr lang="en-US" sz="1799" kern="0">
              <a:solidFill>
                <a:prstClr val="white"/>
              </a:solidFill>
              <a:latin typeface="+mj-lt"/>
              <a:cs typeface="Arial" pitchFamily="34" charset="0"/>
            </a:endParaRPr>
          </a:p>
        </p:txBody>
      </p:sp>
      <p:sp>
        <p:nvSpPr>
          <p:cNvPr id="44" name="TextBox 43"/>
          <p:cNvSpPr txBox="1"/>
          <p:nvPr/>
        </p:nvSpPr>
        <p:spPr>
          <a:xfrm>
            <a:off x="1937628" y="2359795"/>
            <a:ext cx="8930706" cy="3169073"/>
          </a:xfrm>
          <a:prstGeom prst="rect">
            <a:avLst/>
          </a:prstGeom>
          <a:noFill/>
        </p:spPr>
        <p:txBody>
          <a:bodyPr wrap="square" rtlCol="0" anchor="ctr">
            <a:spAutoFit/>
          </a:bodyPr>
          <a:lstStyle/>
          <a:p>
            <a:r>
              <a:rPr lang="en-SG" altLang="en-US" sz="1999" b="1" dirty="0">
                <a:solidFill>
                  <a:srgbClr val="FF0000"/>
                </a:solidFill>
                <a:latin typeface="+mj-lt"/>
                <a:cs typeface="Arial" pitchFamily="34" charset="0"/>
              </a:rPr>
              <a:t>T</a:t>
            </a:r>
            <a:r>
              <a:rPr lang="vi-VN" altLang="en-US" sz="1999" b="1" dirty="0">
                <a:solidFill>
                  <a:srgbClr val="FF0000"/>
                </a:solidFill>
                <a:latin typeface="+mj-lt"/>
                <a:cs typeface="Arial" pitchFamily="34" charset="0"/>
              </a:rPr>
              <a:t>hị trường </a:t>
            </a:r>
            <a:r>
              <a:rPr lang="en-US" altLang="en-US" sz="1999" b="1" dirty="0" err="1">
                <a:solidFill>
                  <a:srgbClr val="FF0000"/>
                </a:solidFill>
                <a:latin typeface="+mj-lt"/>
                <a:cs typeface="Arial" pitchFamily="34" charset="0"/>
              </a:rPr>
              <a:t>Nhập</a:t>
            </a:r>
            <a:r>
              <a:rPr lang="en-US" altLang="en-US" sz="1999" b="1" dirty="0">
                <a:solidFill>
                  <a:srgbClr val="FF0000"/>
                </a:solidFill>
                <a:latin typeface="+mj-lt"/>
                <a:cs typeface="Arial" pitchFamily="34" charset="0"/>
              </a:rPr>
              <a:t> </a:t>
            </a:r>
            <a:r>
              <a:rPr lang="en-US" altLang="en-US" sz="1999" b="1" dirty="0" err="1">
                <a:solidFill>
                  <a:srgbClr val="FF0000"/>
                </a:solidFill>
                <a:latin typeface="+mj-lt"/>
                <a:cs typeface="Arial" pitchFamily="34" charset="0"/>
              </a:rPr>
              <a:t>khẩu</a:t>
            </a:r>
            <a:r>
              <a:rPr lang="en-US" altLang="en-US" sz="1999" b="1" dirty="0">
                <a:solidFill>
                  <a:srgbClr val="FF0000"/>
                </a:solidFill>
                <a:latin typeface="+mj-lt"/>
                <a:cs typeface="Arial" pitchFamily="34" charset="0"/>
              </a:rPr>
              <a:t> 700</a:t>
            </a:r>
            <a:r>
              <a:rPr lang="vi-VN" altLang="en-US" sz="1999" dirty="0">
                <a:solidFill>
                  <a:prstClr val="black"/>
                </a:solidFill>
                <a:latin typeface="+mj-lt"/>
                <a:cs typeface="Arial" pitchFamily="34" charset="0"/>
              </a:rPr>
              <a:t> tỷ USD</a:t>
            </a:r>
            <a:r>
              <a:rPr lang="en-US" altLang="en-US" sz="1999" dirty="0">
                <a:solidFill>
                  <a:prstClr val="black"/>
                </a:solidFill>
                <a:latin typeface="+mj-lt"/>
                <a:cs typeface="Arial" pitchFamily="34" charset="0"/>
              </a:rPr>
              <a:t>/</a:t>
            </a:r>
            <a:r>
              <a:rPr lang="en-US" altLang="en-US" sz="1999" dirty="0" err="1">
                <a:solidFill>
                  <a:prstClr val="black"/>
                </a:solidFill>
                <a:latin typeface="+mj-lt"/>
                <a:cs typeface="Arial" pitchFamily="34" charset="0"/>
              </a:rPr>
              <a:t>năm</a:t>
            </a:r>
            <a:r>
              <a:rPr lang="en-US" altLang="en-US" sz="1999" dirty="0">
                <a:solidFill>
                  <a:prstClr val="black"/>
                </a:solidFill>
                <a:latin typeface="+mj-lt"/>
                <a:cs typeface="Arial" pitchFamily="34" charset="0"/>
              </a:rPr>
              <a:t>. </a:t>
            </a:r>
            <a:r>
              <a:rPr lang="en-US" altLang="en-US" sz="1999" dirty="0" err="1">
                <a:solidFill>
                  <a:prstClr val="black"/>
                </a:solidFill>
                <a:latin typeface="+mj-lt"/>
                <a:cs typeface="Arial" pitchFamily="34" charset="0"/>
              </a:rPr>
              <a:t>Đối</a:t>
            </a:r>
            <a:r>
              <a:rPr lang="en-US" altLang="en-US" sz="1999" dirty="0">
                <a:solidFill>
                  <a:prstClr val="black"/>
                </a:solidFill>
                <a:latin typeface="+mj-lt"/>
                <a:cs typeface="Arial" pitchFamily="34" charset="0"/>
              </a:rPr>
              <a:t> </a:t>
            </a:r>
            <a:r>
              <a:rPr lang="en-US" altLang="en-US" sz="1999" dirty="0" err="1">
                <a:solidFill>
                  <a:prstClr val="black"/>
                </a:solidFill>
                <a:latin typeface="+mj-lt"/>
                <a:cs typeface="Arial" pitchFamily="34" charset="0"/>
              </a:rPr>
              <a:t>tác</a:t>
            </a:r>
            <a:r>
              <a:rPr lang="en-US" altLang="en-US" sz="1999" dirty="0">
                <a:solidFill>
                  <a:prstClr val="black"/>
                </a:solidFill>
                <a:latin typeface="+mj-lt"/>
                <a:cs typeface="Arial" pitchFamily="34" charset="0"/>
              </a:rPr>
              <a:t> TM </a:t>
            </a:r>
            <a:r>
              <a:rPr lang="en-US" altLang="en-US" sz="1999" dirty="0" err="1">
                <a:solidFill>
                  <a:prstClr val="black"/>
                </a:solidFill>
                <a:latin typeface="+mj-lt"/>
                <a:cs typeface="Arial" pitchFamily="34" charset="0"/>
              </a:rPr>
              <a:t>lớn</a:t>
            </a:r>
            <a:r>
              <a:rPr lang="en-US" altLang="en-US" sz="1999" dirty="0">
                <a:solidFill>
                  <a:prstClr val="black"/>
                </a:solidFill>
                <a:latin typeface="+mj-lt"/>
                <a:cs typeface="Arial" pitchFamily="34" charset="0"/>
              </a:rPr>
              <a:t> </a:t>
            </a:r>
            <a:r>
              <a:rPr lang="en-US" altLang="en-US" sz="1999" dirty="0" err="1">
                <a:solidFill>
                  <a:prstClr val="black"/>
                </a:solidFill>
                <a:latin typeface="+mj-lt"/>
                <a:cs typeface="Arial" pitchFamily="34" charset="0"/>
              </a:rPr>
              <a:t>thứ</a:t>
            </a:r>
            <a:r>
              <a:rPr lang="en-US" altLang="en-US" sz="1999" dirty="0">
                <a:solidFill>
                  <a:prstClr val="black"/>
                </a:solidFill>
                <a:latin typeface="+mj-lt"/>
                <a:cs typeface="Arial" pitchFamily="34" charset="0"/>
              </a:rPr>
              <a:t> 3 </a:t>
            </a:r>
            <a:r>
              <a:rPr lang="en-US" altLang="en-US" sz="1999" dirty="0" err="1">
                <a:solidFill>
                  <a:prstClr val="black"/>
                </a:solidFill>
                <a:latin typeface="+mj-lt"/>
                <a:cs typeface="Arial" pitchFamily="34" charset="0"/>
              </a:rPr>
              <a:t>tại</a:t>
            </a:r>
            <a:r>
              <a:rPr lang="en-US" altLang="en-US" sz="1999" dirty="0">
                <a:solidFill>
                  <a:prstClr val="black"/>
                </a:solidFill>
                <a:latin typeface="+mj-lt"/>
                <a:cs typeface="Arial" pitchFamily="34" charset="0"/>
              </a:rPr>
              <a:t> </a:t>
            </a:r>
            <a:r>
              <a:rPr lang="en-US" altLang="en-US" sz="1999" err="1">
                <a:solidFill>
                  <a:prstClr val="black"/>
                </a:solidFill>
                <a:latin typeface="+mj-lt"/>
                <a:cs typeface="Arial" pitchFamily="34" charset="0"/>
              </a:rPr>
              <a:t>châu</a:t>
            </a:r>
            <a:r>
              <a:rPr lang="en-US" altLang="en-US" sz="1999">
                <a:solidFill>
                  <a:prstClr val="black"/>
                </a:solidFill>
                <a:latin typeface="+mj-lt"/>
                <a:cs typeface="Arial" pitchFamily="34" charset="0"/>
              </a:rPr>
              <a:t> Âu</a:t>
            </a:r>
            <a:endParaRPr lang="vi-VN" altLang="en-US" sz="1999" dirty="0">
              <a:solidFill>
                <a:prstClr val="black"/>
              </a:solidFill>
              <a:latin typeface="+mj-lt"/>
              <a:cs typeface="Arial" pitchFamily="34" charset="0"/>
            </a:endParaRPr>
          </a:p>
          <a:p>
            <a:pPr eaLnBrk="1" hangingPunct="1">
              <a:buFont typeface="Wingdings" panose="05000000000000000000" pitchFamily="2" charset="2"/>
              <a:buChar char="v"/>
            </a:pPr>
            <a:endParaRPr lang="en-SG" altLang="en-US" sz="1999" dirty="0">
              <a:solidFill>
                <a:prstClr val="black"/>
              </a:solidFill>
              <a:latin typeface="+mj-lt"/>
              <a:cs typeface="Arial" pitchFamily="34" charset="0"/>
            </a:endParaRPr>
          </a:p>
          <a:p>
            <a:pPr eaLnBrk="1" hangingPunct="1">
              <a:buFont typeface="Wingdings" panose="05000000000000000000" pitchFamily="2" charset="2"/>
              <a:buChar char="v"/>
            </a:pPr>
            <a:r>
              <a:rPr lang="vi-VN" altLang="en-US" sz="1999" dirty="0">
                <a:solidFill>
                  <a:prstClr val="black"/>
                </a:solidFill>
                <a:latin typeface="+mj-lt"/>
                <a:cs typeface="Arial" pitchFamily="34" charset="0"/>
              </a:rPr>
              <a:t>Cơ hội </a:t>
            </a:r>
            <a:r>
              <a:rPr lang="vi-VN" altLang="en-US" sz="1999" b="1" dirty="0">
                <a:solidFill>
                  <a:schemeClr val="accent1">
                    <a:lumMod val="75000"/>
                  </a:schemeClr>
                </a:solidFill>
                <a:latin typeface="+mj-lt"/>
                <a:cs typeface="Arial" pitchFamily="34" charset="0"/>
              </a:rPr>
              <a:t>gia tăng xuất khẩu cho những mặt hàng Việt Nam có lợi thế </a:t>
            </a:r>
            <a:r>
              <a:rPr lang="vi-VN" altLang="en-US" sz="1999" dirty="0">
                <a:solidFill>
                  <a:prstClr val="black"/>
                </a:solidFill>
                <a:latin typeface="+mj-lt"/>
                <a:cs typeface="Arial" pitchFamily="34" charset="0"/>
              </a:rPr>
              <a:t>như dệt may, da giày, nông thủy sản, </a:t>
            </a:r>
            <a:r>
              <a:rPr lang="en-US" altLang="en-US" sz="1999" dirty="0" err="1">
                <a:solidFill>
                  <a:prstClr val="black"/>
                </a:solidFill>
                <a:latin typeface="+mj-lt"/>
                <a:cs typeface="Arial" pitchFamily="34" charset="0"/>
              </a:rPr>
              <a:t>gạo</a:t>
            </a:r>
            <a:r>
              <a:rPr lang="en-US" altLang="en-US" sz="1999" dirty="0">
                <a:solidFill>
                  <a:prstClr val="black"/>
                </a:solidFill>
                <a:latin typeface="+mj-lt"/>
                <a:cs typeface="Arial" pitchFamily="34" charset="0"/>
              </a:rPr>
              <a:t>, </a:t>
            </a:r>
            <a:r>
              <a:rPr lang="vi-VN" altLang="en-US" sz="1999" dirty="0">
                <a:solidFill>
                  <a:prstClr val="black"/>
                </a:solidFill>
                <a:latin typeface="+mj-lt"/>
                <a:cs typeface="Arial" pitchFamily="34" charset="0"/>
              </a:rPr>
              <a:t>đồ gỗ, </a:t>
            </a:r>
            <a:r>
              <a:rPr lang="en-US" altLang="en-US" sz="1999" dirty="0" err="1">
                <a:solidFill>
                  <a:prstClr val="black"/>
                </a:solidFill>
                <a:latin typeface="+mj-lt"/>
                <a:cs typeface="Arial" pitchFamily="34" charset="0"/>
              </a:rPr>
              <a:t>rau</a:t>
            </a:r>
            <a:r>
              <a:rPr lang="en-US" altLang="en-US" sz="1999" dirty="0">
                <a:solidFill>
                  <a:prstClr val="black"/>
                </a:solidFill>
                <a:latin typeface="+mj-lt"/>
                <a:cs typeface="Arial" pitchFamily="34" charset="0"/>
              </a:rPr>
              <a:t> </a:t>
            </a:r>
            <a:r>
              <a:rPr lang="en-US" altLang="en-US" sz="1999" dirty="0" err="1">
                <a:solidFill>
                  <a:prstClr val="black"/>
                </a:solidFill>
                <a:latin typeface="+mj-lt"/>
                <a:cs typeface="Arial" pitchFamily="34" charset="0"/>
              </a:rPr>
              <a:t>quả</a:t>
            </a:r>
            <a:r>
              <a:rPr lang="en-US" altLang="en-US" sz="1999" dirty="0">
                <a:solidFill>
                  <a:prstClr val="black"/>
                </a:solidFill>
                <a:latin typeface="+mj-lt"/>
                <a:cs typeface="Arial" pitchFamily="34" charset="0"/>
              </a:rPr>
              <a:t>, </a:t>
            </a:r>
            <a:r>
              <a:rPr lang="vi-VN" altLang="en-US" sz="1999" dirty="0">
                <a:solidFill>
                  <a:prstClr val="black"/>
                </a:solidFill>
                <a:latin typeface="+mj-lt"/>
                <a:cs typeface="Arial" pitchFamily="34" charset="0"/>
              </a:rPr>
              <a:t>v.v. </a:t>
            </a:r>
            <a:endParaRPr lang="en-SG" altLang="en-US" sz="1999" dirty="0">
              <a:solidFill>
                <a:prstClr val="black"/>
              </a:solidFill>
              <a:latin typeface="+mj-lt"/>
              <a:cs typeface="Arial" pitchFamily="34" charset="0"/>
            </a:endParaRPr>
          </a:p>
          <a:p>
            <a:pPr eaLnBrk="1" hangingPunct="1">
              <a:buFont typeface="Wingdings" panose="05000000000000000000" pitchFamily="2" charset="2"/>
              <a:buChar char="v"/>
            </a:pPr>
            <a:endParaRPr lang="vi-VN" altLang="en-US" sz="1999" dirty="0">
              <a:solidFill>
                <a:prstClr val="black"/>
              </a:solidFill>
              <a:latin typeface="+mj-lt"/>
              <a:cs typeface="Arial" pitchFamily="34" charset="0"/>
            </a:endParaRPr>
          </a:p>
          <a:p>
            <a:pPr eaLnBrk="1" hangingPunct="1">
              <a:buFont typeface="Wingdings" panose="05000000000000000000" pitchFamily="2" charset="2"/>
              <a:buChar char="v"/>
            </a:pPr>
            <a:r>
              <a:rPr lang="en-SG" altLang="en-US" sz="1999" b="1" dirty="0" err="1">
                <a:solidFill>
                  <a:schemeClr val="accent1">
                    <a:lumMod val="75000"/>
                  </a:schemeClr>
                </a:solidFill>
                <a:latin typeface="+mj-lt"/>
                <a:cs typeface="Arial" pitchFamily="34" charset="0"/>
              </a:rPr>
              <a:t>Cơ</a:t>
            </a:r>
            <a:r>
              <a:rPr lang="en-SG" altLang="en-US" sz="1999" b="1" dirty="0">
                <a:solidFill>
                  <a:schemeClr val="accent1">
                    <a:lumMod val="75000"/>
                  </a:schemeClr>
                </a:solidFill>
                <a:latin typeface="+mj-lt"/>
                <a:cs typeface="Arial" pitchFamily="34" charset="0"/>
              </a:rPr>
              <a:t> </a:t>
            </a:r>
            <a:r>
              <a:rPr lang="vi-VN" altLang="en-US" sz="1999" b="1" dirty="0">
                <a:solidFill>
                  <a:schemeClr val="accent1">
                    <a:lumMod val="75000"/>
                  </a:schemeClr>
                </a:solidFill>
                <a:latin typeface="+mj-lt"/>
                <a:cs typeface="Arial" pitchFamily="34" charset="0"/>
              </a:rPr>
              <a:t>cấu kinh tế</a:t>
            </a:r>
            <a:r>
              <a:rPr lang="en-US" altLang="en-US" sz="1999" b="1" dirty="0">
                <a:solidFill>
                  <a:schemeClr val="accent1">
                    <a:lumMod val="75000"/>
                  </a:schemeClr>
                </a:solidFill>
                <a:latin typeface="+mj-lt"/>
                <a:cs typeface="Arial" pitchFamily="34" charset="0"/>
              </a:rPr>
              <a:t>, </a:t>
            </a:r>
            <a:r>
              <a:rPr lang="en-US" altLang="en-US" sz="1999" b="1" dirty="0" err="1">
                <a:solidFill>
                  <a:schemeClr val="accent1">
                    <a:lumMod val="75000"/>
                  </a:schemeClr>
                </a:solidFill>
                <a:latin typeface="+mj-lt"/>
                <a:cs typeface="Arial" pitchFamily="34" charset="0"/>
              </a:rPr>
              <a:t>thương</a:t>
            </a:r>
            <a:r>
              <a:rPr lang="en-US" altLang="en-US" sz="1999" b="1" dirty="0">
                <a:solidFill>
                  <a:schemeClr val="accent1">
                    <a:lumMod val="75000"/>
                  </a:schemeClr>
                </a:solidFill>
                <a:latin typeface="+mj-lt"/>
                <a:cs typeface="Arial" pitchFamily="34" charset="0"/>
              </a:rPr>
              <a:t> </a:t>
            </a:r>
            <a:r>
              <a:rPr lang="en-US" altLang="en-US" sz="1999" b="1" dirty="0" err="1">
                <a:solidFill>
                  <a:schemeClr val="accent1">
                    <a:lumMod val="75000"/>
                  </a:schemeClr>
                </a:solidFill>
                <a:latin typeface="+mj-lt"/>
                <a:cs typeface="Arial" pitchFamily="34" charset="0"/>
              </a:rPr>
              <a:t>mại</a:t>
            </a:r>
            <a:r>
              <a:rPr lang="en-US" altLang="en-US" sz="1999" b="1" dirty="0">
                <a:solidFill>
                  <a:schemeClr val="accent1">
                    <a:lumMod val="75000"/>
                  </a:schemeClr>
                </a:solidFill>
                <a:latin typeface="+mj-lt"/>
                <a:cs typeface="Arial" pitchFamily="34" charset="0"/>
              </a:rPr>
              <a:t> </a:t>
            </a:r>
            <a:r>
              <a:rPr lang="en-US" altLang="en-US" sz="1999" b="1" dirty="0" err="1">
                <a:solidFill>
                  <a:schemeClr val="accent1">
                    <a:lumMod val="75000"/>
                  </a:schemeClr>
                </a:solidFill>
                <a:latin typeface="+mj-lt"/>
                <a:cs typeface="Arial" pitchFamily="34" charset="0"/>
              </a:rPr>
              <a:t>hàng</a:t>
            </a:r>
            <a:r>
              <a:rPr lang="en-US" altLang="en-US" sz="1999" b="1" dirty="0">
                <a:solidFill>
                  <a:schemeClr val="accent1">
                    <a:lumMod val="75000"/>
                  </a:schemeClr>
                </a:solidFill>
                <a:latin typeface="+mj-lt"/>
                <a:cs typeface="Arial" pitchFamily="34" charset="0"/>
              </a:rPr>
              <a:t> </a:t>
            </a:r>
            <a:r>
              <a:rPr lang="en-US" altLang="en-US" sz="1999" b="1" dirty="0" err="1">
                <a:solidFill>
                  <a:schemeClr val="accent1">
                    <a:lumMod val="75000"/>
                  </a:schemeClr>
                </a:solidFill>
                <a:latin typeface="+mj-lt"/>
                <a:cs typeface="Arial" pitchFamily="34" charset="0"/>
              </a:rPr>
              <a:t>hóa</a:t>
            </a:r>
            <a:r>
              <a:rPr lang="en-US" altLang="en-US" sz="1999" b="1" dirty="0">
                <a:solidFill>
                  <a:schemeClr val="accent1">
                    <a:lumMod val="75000"/>
                  </a:schemeClr>
                </a:solidFill>
                <a:latin typeface="+mj-lt"/>
                <a:cs typeface="Arial" pitchFamily="34" charset="0"/>
              </a:rPr>
              <a:t> </a:t>
            </a:r>
            <a:r>
              <a:rPr lang="en-US" altLang="en-US" sz="1999" b="1" dirty="0" err="1">
                <a:solidFill>
                  <a:schemeClr val="accent1">
                    <a:lumMod val="75000"/>
                  </a:schemeClr>
                </a:solidFill>
                <a:latin typeface="+mj-lt"/>
                <a:cs typeface="Arial" pitchFamily="34" charset="0"/>
              </a:rPr>
              <a:t>và</a:t>
            </a:r>
            <a:r>
              <a:rPr lang="en-US" altLang="en-US" sz="1999" b="1" dirty="0">
                <a:solidFill>
                  <a:schemeClr val="accent1">
                    <a:lumMod val="75000"/>
                  </a:schemeClr>
                </a:solidFill>
                <a:latin typeface="+mj-lt"/>
                <a:cs typeface="Arial" pitchFamily="34" charset="0"/>
              </a:rPr>
              <a:t> </a:t>
            </a:r>
            <a:r>
              <a:rPr lang="en-US" altLang="en-US" sz="1999" b="1" dirty="0" err="1">
                <a:solidFill>
                  <a:schemeClr val="accent1">
                    <a:lumMod val="75000"/>
                  </a:schemeClr>
                </a:solidFill>
                <a:latin typeface="+mj-lt"/>
                <a:cs typeface="Arial" pitchFamily="34" charset="0"/>
              </a:rPr>
              <a:t>dịch</a:t>
            </a:r>
            <a:r>
              <a:rPr lang="en-US" altLang="en-US" sz="1999" b="1" dirty="0">
                <a:solidFill>
                  <a:schemeClr val="accent1">
                    <a:lumMod val="75000"/>
                  </a:schemeClr>
                </a:solidFill>
                <a:latin typeface="+mj-lt"/>
                <a:cs typeface="Arial" pitchFamily="34" charset="0"/>
              </a:rPr>
              <a:t> </a:t>
            </a:r>
            <a:r>
              <a:rPr lang="en-US" altLang="en-US" sz="1999" b="1" dirty="0" err="1">
                <a:solidFill>
                  <a:schemeClr val="accent1">
                    <a:lumMod val="75000"/>
                  </a:schemeClr>
                </a:solidFill>
                <a:latin typeface="+mj-lt"/>
                <a:cs typeface="Arial" pitchFamily="34" charset="0"/>
              </a:rPr>
              <a:t>vụ</a:t>
            </a:r>
            <a:r>
              <a:rPr lang="vi-VN" altLang="en-US" sz="1999" b="1" dirty="0">
                <a:solidFill>
                  <a:schemeClr val="accent1">
                    <a:lumMod val="75000"/>
                  </a:schemeClr>
                </a:solidFill>
                <a:latin typeface="+mj-lt"/>
                <a:cs typeface="Arial" pitchFamily="34" charset="0"/>
              </a:rPr>
              <a:t> của </a:t>
            </a:r>
            <a:r>
              <a:rPr lang="en-US" altLang="en-US" sz="1999" b="1" dirty="0" err="1">
                <a:solidFill>
                  <a:schemeClr val="accent1">
                    <a:lumMod val="75000"/>
                  </a:schemeClr>
                </a:solidFill>
                <a:latin typeface="+mj-lt"/>
                <a:cs typeface="Arial" pitchFamily="34" charset="0"/>
              </a:rPr>
              <a:t>Anh</a:t>
            </a:r>
            <a:r>
              <a:rPr lang="en-US" altLang="en-US" sz="1999" b="1" dirty="0">
                <a:solidFill>
                  <a:schemeClr val="accent1">
                    <a:lumMod val="75000"/>
                  </a:schemeClr>
                </a:solidFill>
                <a:latin typeface="+mj-lt"/>
                <a:cs typeface="Arial" pitchFamily="34" charset="0"/>
              </a:rPr>
              <a:t> </a:t>
            </a:r>
            <a:r>
              <a:rPr lang="vi-VN" altLang="en-US" sz="1999" b="1" dirty="0">
                <a:solidFill>
                  <a:schemeClr val="accent1">
                    <a:lumMod val="75000"/>
                  </a:schemeClr>
                </a:solidFill>
                <a:latin typeface="+mj-lt"/>
                <a:cs typeface="Arial" pitchFamily="34" charset="0"/>
              </a:rPr>
              <a:t>và Việt Nam mang tính bổ sung </a:t>
            </a:r>
            <a:r>
              <a:rPr lang="vi-VN" altLang="en-US" sz="1999" dirty="0">
                <a:solidFill>
                  <a:prstClr val="black"/>
                </a:solidFill>
                <a:latin typeface="+mj-lt"/>
                <a:cs typeface="Arial" pitchFamily="34" charset="0"/>
              </a:rPr>
              <a:t>rất cao, không đối đầu trực tiếp.</a:t>
            </a:r>
            <a:endParaRPr lang="en-US" altLang="en-US" sz="1999" dirty="0">
              <a:solidFill>
                <a:prstClr val="black"/>
              </a:solidFill>
              <a:latin typeface="+mj-lt"/>
              <a:cs typeface="Arial" pitchFamily="34" charset="0"/>
            </a:endParaRPr>
          </a:p>
          <a:p>
            <a:pPr eaLnBrk="1" hangingPunct="1">
              <a:buFont typeface="Wingdings" panose="05000000000000000000" pitchFamily="2" charset="2"/>
              <a:buChar char="v"/>
            </a:pPr>
            <a:endParaRPr lang="en-US" altLang="en-US" sz="1999" dirty="0">
              <a:solidFill>
                <a:prstClr val="black"/>
              </a:solidFill>
              <a:latin typeface="+mj-lt"/>
              <a:cs typeface="Arial" pitchFamily="34" charset="0"/>
            </a:endParaRPr>
          </a:p>
          <a:p>
            <a:pPr>
              <a:buFont typeface="Wingdings" panose="05000000000000000000" pitchFamily="2" charset="2"/>
              <a:buChar char="v"/>
            </a:pPr>
            <a:r>
              <a:rPr lang="en-US" altLang="en-US" sz="1999" dirty="0">
                <a:solidFill>
                  <a:prstClr val="black"/>
                </a:solidFill>
                <a:latin typeface="+mj-lt"/>
                <a:cs typeface="Arial" pitchFamily="34" charset="0"/>
              </a:rPr>
              <a:t> </a:t>
            </a:r>
            <a:r>
              <a:rPr lang="en-US" altLang="en-US" sz="1999" dirty="0" err="1">
                <a:solidFill>
                  <a:prstClr val="black"/>
                </a:solidFill>
                <a:latin typeface="+mj-lt"/>
                <a:cs typeface="Arial" pitchFamily="34" charset="0"/>
              </a:rPr>
              <a:t>Hơp</a:t>
            </a:r>
            <a:r>
              <a:rPr lang="en-US" altLang="en-US" sz="1999" dirty="0">
                <a:solidFill>
                  <a:prstClr val="black"/>
                </a:solidFill>
                <a:latin typeface="+mj-lt"/>
                <a:cs typeface="Arial" pitchFamily="34" charset="0"/>
              </a:rPr>
              <a:t> </a:t>
            </a:r>
            <a:r>
              <a:rPr lang="en-US" altLang="en-US" sz="1999" dirty="0" err="1">
                <a:solidFill>
                  <a:prstClr val="black"/>
                </a:solidFill>
                <a:latin typeface="+mj-lt"/>
                <a:cs typeface="Arial" pitchFamily="34" charset="0"/>
              </a:rPr>
              <a:t>tác</a:t>
            </a:r>
            <a:r>
              <a:rPr lang="en-US" altLang="en-US" sz="1999" dirty="0">
                <a:solidFill>
                  <a:prstClr val="black"/>
                </a:solidFill>
                <a:latin typeface="+mj-lt"/>
                <a:cs typeface="Arial" pitchFamily="34" charset="0"/>
              </a:rPr>
              <a:t> </a:t>
            </a:r>
            <a:r>
              <a:rPr lang="en-US" altLang="en-US" sz="1999" dirty="0" err="1">
                <a:solidFill>
                  <a:prstClr val="black"/>
                </a:solidFill>
                <a:latin typeface="+mj-lt"/>
                <a:cs typeface="Arial" pitchFamily="34" charset="0"/>
              </a:rPr>
              <a:t>trong</a:t>
            </a:r>
            <a:r>
              <a:rPr lang="en-US" altLang="en-US" sz="1999" dirty="0">
                <a:solidFill>
                  <a:prstClr val="black"/>
                </a:solidFill>
                <a:latin typeface="+mj-lt"/>
                <a:cs typeface="Arial" pitchFamily="34" charset="0"/>
              </a:rPr>
              <a:t> </a:t>
            </a:r>
            <a:r>
              <a:rPr lang="en-US" altLang="en-US" sz="1999" dirty="0" err="1">
                <a:solidFill>
                  <a:prstClr val="black"/>
                </a:solidFill>
                <a:latin typeface="+mj-lt"/>
                <a:cs typeface="Arial" pitchFamily="34" charset="0"/>
              </a:rPr>
              <a:t>các</a:t>
            </a:r>
            <a:r>
              <a:rPr lang="en-US" altLang="en-US" sz="1999" dirty="0">
                <a:solidFill>
                  <a:prstClr val="black"/>
                </a:solidFill>
                <a:latin typeface="+mj-lt"/>
                <a:cs typeface="Arial" pitchFamily="34" charset="0"/>
              </a:rPr>
              <a:t> </a:t>
            </a:r>
            <a:r>
              <a:rPr lang="en-US" altLang="en-US" sz="1999" dirty="0" err="1">
                <a:solidFill>
                  <a:prstClr val="black"/>
                </a:solidFill>
                <a:latin typeface="+mj-lt"/>
                <a:cs typeface="Arial" pitchFamily="34" charset="0"/>
              </a:rPr>
              <a:t>lĩnh</a:t>
            </a:r>
            <a:r>
              <a:rPr lang="en-US" altLang="en-US" sz="1999" dirty="0">
                <a:solidFill>
                  <a:prstClr val="black"/>
                </a:solidFill>
                <a:latin typeface="+mj-lt"/>
                <a:cs typeface="Arial" pitchFamily="34" charset="0"/>
              </a:rPr>
              <a:t> </a:t>
            </a:r>
            <a:r>
              <a:rPr lang="en-US" altLang="en-US" sz="1999" dirty="0" err="1">
                <a:solidFill>
                  <a:prstClr val="black"/>
                </a:solidFill>
                <a:latin typeface="+mj-lt"/>
                <a:cs typeface="Arial" pitchFamily="34" charset="0"/>
              </a:rPr>
              <a:t>vực</a:t>
            </a:r>
            <a:r>
              <a:rPr lang="en-US" altLang="en-US" sz="1999" dirty="0">
                <a:solidFill>
                  <a:prstClr val="black"/>
                </a:solidFill>
                <a:latin typeface="+mj-lt"/>
                <a:cs typeface="Arial" pitchFamily="34" charset="0"/>
              </a:rPr>
              <a:t> </a:t>
            </a:r>
            <a:r>
              <a:rPr lang="en-US" altLang="en-US" sz="1999" b="1" dirty="0" err="1">
                <a:solidFill>
                  <a:schemeClr val="accent1">
                    <a:lumMod val="75000"/>
                  </a:schemeClr>
                </a:solidFill>
                <a:latin typeface="+mj-lt"/>
                <a:cs typeface="Arial" pitchFamily="34" charset="0"/>
              </a:rPr>
              <a:t>phát</a:t>
            </a:r>
            <a:r>
              <a:rPr lang="en-US" altLang="en-US" sz="1999" b="1" dirty="0">
                <a:solidFill>
                  <a:schemeClr val="accent1">
                    <a:lumMod val="75000"/>
                  </a:schemeClr>
                </a:solidFill>
                <a:latin typeface="+mj-lt"/>
                <a:cs typeface="Arial" pitchFamily="34" charset="0"/>
              </a:rPr>
              <a:t> </a:t>
            </a:r>
            <a:r>
              <a:rPr lang="en-US" altLang="en-US" sz="1999" b="1" dirty="0" err="1">
                <a:solidFill>
                  <a:schemeClr val="accent1">
                    <a:lumMod val="75000"/>
                  </a:schemeClr>
                </a:solidFill>
                <a:latin typeface="+mj-lt"/>
                <a:cs typeface="Arial" pitchFamily="34" charset="0"/>
              </a:rPr>
              <a:t>triển</a:t>
            </a:r>
            <a:r>
              <a:rPr lang="en-US" altLang="en-US" sz="1999" b="1" dirty="0">
                <a:solidFill>
                  <a:schemeClr val="accent1">
                    <a:lumMod val="75000"/>
                  </a:schemeClr>
                </a:solidFill>
                <a:latin typeface="+mj-lt"/>
                <a:cs typeface="Arial" pitchFamily="34" charset="0"/>
              </a:rPr>
              <a:t> </a:t>
            </a:r>
            <a:r>
              <a:rPr lang="en-US" altLang="en-US" sz="1999" b="1" dirty="0" err="1">
                <a:solidFill>
                  <a:schemeClr val="accent1">
                    <a:lumMod val="75000"/>
                  </a:schemeClr>
                </a:solidFill>
                <a:latin typeface="+mj-lt"/>
                <a:cs typeface="Arial" pitchFamily="34" charset="0"/>
              </a:rPr>
              <a:t>bền</a:t>
            </a:r>
            <a:r>
              <a:rPr lang="en-US" altLang="en-US" sz="1999" b="1" dirty="0">
                <a:solidFill>
                  <a:schemeClr val="accent1">
                    <a:lumMod val="75000"/>
                  </a:schemeClr>
                </a:solidFill>
                <a:latin typeface="+mj-lt"/>
                <a:cs typeface="Arial" pitchFamily="34" charset="0"/>
              </a:rPr>
              <a:t> </a:t>
            </a:r>
            <a:r>
              <a:rPr lang="en-US" altLang="en-US" sz="1999" b="1" dirty="0" err="1">
                <a:solidFill>
                  <a:schemeClr val="accent1">
                    <a:lumMod val="75000"/>
                  </a:schemeClr>
                </a:solidFill>
                <a:latin typeface="+mj-lt"/>
                <a:cs typeface="Arial" pitchFamily="34" charset="0"/>
              </a:rPr>
              <a:t>vững</a:t>
            </a:r>
            <a:r>
              <a:rPr lang="en-US" altLang="en-US" sz="1999" b="1" dirty="0">
                <a:solidFill>
                  <a:schemeClr val="accent1">
                    <a:lumMod val="75000"/>
                  </a:schemeClr>
                </a:solidFill>
                <a:latin typeface="+mj-lt"/>
                <a:cs typeface="Arial" pitchFamily="34" charset="0"/>
              </a:rPr>
              <a:t>, </a:t>
            </a:r>
            <a:r>
              <a:rPr lang="en-US" altLang="en-US" sz="1999" b="1" dirty="0" err="1">
                <a:solidFill>
                  <a:schemeClr val="accent1">
                    <a:lumMod val="75000"/>
                  </a:schemeClr>
                </a:solidFill>
                <a:latin typeface="+mj-lt"/>
                <a:cs typeface="Arial" pitchFamily="34" charset="0"/>
              </a:rPr>
              <a:t>năng</a:t>
            </a:r>
            <a:r>
              <a:rPr lang="en-US" altLang="en-US" sz="1999" b="1" dirty="0">
                <a:solidFill>
                  <a:schemeClr val="accent1">
                    <a:lumMod val="75000"/>
                  </a:schemeClr>
                </a:solidFill>
                <a:latin typeface="+mj-lt"/>
                <a:cs typeface="Arial" pitchFamily="34" charset="0"/>
              </a:rPr>
              <a:t> </a:t>
            </a:r>
            <a:r>
              <a:rPr lang="en-US" altLang="en-US" sz="1999" b="1" dirty="0" err="1">
                <a:solidFill>
                  <a:schemeClr val="accent1">
                    <a:lumMod val="75000"/>
                  </a:schemeClr>
                </a:solidFill>
                <a:latin typeface="+mj-lt"/>
                <a:cs typeface="Arial" pitchFamily="34" charset="0"/>
              </a:rPr>
              <a:t>lượng</a:t>
            </a:r>
            <a:r>
              <a:rPr lang="en-US" altLang="en-US" sz="1999" b="1" dirty="0">
                <a:solidFill>
                  <a:schemeClr val="accent1">
                    <a:lumMod val="75000"/>
                  </a:schemeClr>
                </a:solidFill>
                <a:latin typeface="+mj-lt"/>
                <a:cs typeface="Arial" pitchFamily="34" charset="0"/>
              </a:rPr>
              <a:t> </a:t>
            </a:r>
            <a:r>
              <a:rPr lang="en-US" altLang="en-US" sz="1999" b="1" dirty="0" err="1">
                <a:solidFill>
                  <a:schemeClr val="accent1">
                    <a:lumMod val="75000"/>
                  </a:schemeClr>
                </a:solidFill>
                <a:latin typeface="+mj-lt"/>
                <a:cs typeface="Arial" pitchFamily="34" charset="0"/>
              </a:rPr>
              <a:t>tái</a:t>
            </a:r>
            <a:r>
              <a:rPr lang="en-US" altLang="en-US" sz="1999" b="1" dirty="0">
                <a:solidFill>
                  <a:schemeClr val="accent1">
                    <a:lumMod val="75000"/>
                  </a:schemeClr>
                </a:solidFill>
                <a:latin typeface="+mj-lt"/>
                <a:cs typeface="Arial" pitchFamily="34" charset="0"/>
              </a:rPr>
              <a:t> </a:t>
            </a:r>
            <a:r>
              <a:rPr lang="en-US" altLang="en-US" sz="1999" b="1" dirty="0" err="1">
                <a:solidFill>
                  <a:schemeClr val="accent1">
                    <a:lumMod val="75000"/>
                  </a:schemeClr>
                </a:solidFill>
                <a:latin typeface="+mj-lt"/>
                <a:cs typeface="Arial" pitchFamily="34" charset="0"/>
              </a:rPr>
              <a:t>tạo</a:t>
            </a:r>
            <a:r>
              <a:rPr lang="en-US" altLang="en-US" sz="1999" b="1" dirty="0">
                <a:solidFill>
                  <a:schemeClr val="accent1">
                    <a:lumMod val="75000"/>
                  </a:schemeClr>
                </a:solidFill>
                <a:latin typeface="+mj-lt"/>
                <a:cs typeface="Arial" pitchFamily="34" charset="0"/>
              </a:rPr>
              <a:t>, </a:t>
            </a:r>
            <a:r>
              <a:rPr lang="en-US" altLang="en-US" sz="1999" b="1" dirty="0" err="1">
                <a:solidFill>
                  <a:schemeClr val="accent1">
                    <a:lumMod val="75000"/>
                  </a:schemeClr>
                </a:solidFill>
                <a:latin typeface="+mj-lt"/>
                <a:cs typeface="Arial" pitchFamily="34" charset="0"/>
              </a:rPr>
              <a:t>công</a:t>
            </a:r>
            <a:r>
              <a:rPr lang="en-US" altLang="en-US" sz="1999" b="1" dirty="0">
                <a:solidFill>
                  <a:schemeClr val="accent1">
                    <a:lumMod val="75000"/>
                  </a:schemeClr>
                </a:solidFill>
                <a:latin typeface="+mj-lt"/>
                <a:cs typeface="Arial" pitchFamily="34" charset="0"/>
              </a:rPr>
              <a:t> </a:t>
            </a:r>
            <a:r>
              <a:rPr lang="en-US" altLang="en-US" sz="1999" b="1" dirty="0" err="1">
                <a:solidFill>
                  <a:schemeClr val="accent1">
                    <a:lumMod val="75000"/>
                  </a:schemeClr>
                </a:solidFill>
                <a:latin typeface="+mj-lt"/>
                <a:cs typeface="Arial" pitchFamily="34" charset="0"/>
              </a:rPr>
              <a:t>nghệ</a:t>
            </a:r>
            <a:r>
              <a:rPr lang="en-US" altLang="en-US" sz="1999" b="1" dirty="0">
                <a:solidFill>
                  <a:schemeClr val="accent1">
                    <a:lumMod val="75000"/>
                  </a:schemeClr>
                </a:solidFill>
                <a:latin typeface="+mj-lt"/>
                <a:cs typeface="Arial" pitchFamily="34" charset="0"/>
              </a:rPr>
              <a:t> </a:t>
            </a:r>
            <a:r>
              <a:rPr lang="en-US" altLang="en-US" sz="1999" b="1" dirty="0" err="1">
                <a:solidFill>
                  <a:schemeClr val="accent1">
                    <a:lumMod val="75000"/>
                  </a:schemeClr>
                </a:solidFill>
                <a:latin typeface="+mj-lt"/>
                <a:cs typeface="Arial" pitchFamily="34" charset="0"/>
              </a:rPr>
              <a:t>thân</a:t>
            </a:r>
            <a:r>
              <a:rPr lang="en-US" altLang="en-US" sz="1999" b="1" dirty="0">
                <a:solidFill>
                  <a:schemeClr val="accent1">
                    <a:lumMod val="75000"/>
                  </a:schemeClr>
                </a:solidFill>
                <a:latin typeface="+mj-lt"/>
                <a:cs typeface="Arial" pitchFamily="34" charset="0"/>
              </a:rPr>
              <a:t> </a:t>
            </a:r>
            <a:r>
              <a:rPr lang="en-US" altLang="en-US" sz="1999" b="1" dirty="0" err="1">
                <a:solidFill>
                  <a:schemeClr val="accent1">
                    <a:lumMod val="75000"/>
                  </a:schemeClr>
                </a:solidFill>
                <a:latin typeface="+mj-lt"/>
                <a:cs typeface="Arial" pitchFamily="34" charset="0"/>
              </a:rPr>
              <a:t>thiện</a:t>
            </a:r>
            <a:r>
              <a:rPr lang="en-US" altLang="en-US" sz="1999" b="1" dirty="0">
                <a:solidFill>
                  <a:schemeClr val="accent1">
                    <a:lumMod val="75000"/>
                  </a:schemeClr>
                </a:solidFill>
                <a:latin typeface="+mj-lt"/>
                <a:cs typeface="Arial" pitchFamily="34" charset="0"/>
              </a:rPr>
              <a:t> </a:t>
            </a:r>
            <a:r>
              <a:rPr lang="en-US" altLang="en-US" sz="1999" b="1" dirty="0" err="1">
                <a:solidFill>
                  <a:schemeClr val="accent1">
                    <a:lumMod val="75000"/>
                  </a:schemeClr>
                </a:solidFill>
                <a:latin typeface="+mj-lt"/>
                <a:cs typeface="Arial" pitchFamily="34" charset="0"/>
              </a:rPr>
              <a:t>môi</a:t>
            </a:r>
            <a:r>
              <a:rPr lang="en-US" altLang="en-US" sz="1999" b="1" dirty="0">
                <a:solidFill>
                  <a:schemeClr val="accent1">
                    <a:lumMod val="75000"/>
                  </a:schemeClr>
                </a:solidFill>
                <a:latin typeface="+mj-lt"/>
                <a:cs typeface="Arial" pitchFamily="34" charset="0"/>
              </a:rPr>
              <a:t> </a:t>
            </a:r>
            <a:r>
              <a:rPr lang="en-US" altLang="en-US" sz="1999" b="1" dirty="0" err="1">
                <a:solidFill>
                  <a:schemeClr val="accent1">
                    <a:lumMod val="75000"/>
                  </a:schemeClr>
                </a:solidFill>
                <a:latin typeface="+mj-lt"/>
                <a:cs typeface="Arial" pitchFamily="34" charset="0"/>
              </a:rPr>
              <a:t>trường</a:t>
            </a:r>
            <a:r>
              <a:rPr lang="en-US" altLang="en-US" sz="1999" b="1" dirty="0">
                <a:solidFill>
                  <a:schemeClr val="accent1">
                    <a:lumMod val="75000"/>
                  </a:schemeClr>
                </a:solidFill>
                <a:latin typeface="+mj-lt"/>
                <a:cs typeface="Arial" pitchFamily="34" charset="0"/>
              </a:rPr>
              <a:t>, logistics, </a:t>
            </a:r>
            <a:r>
              <a:rPr lang="en-US" altLang="en-US" sz="1999" b="1" dirty="0" err="1">
                <a:solidFill>
                  <a:schemeClr val="accent1">
                    <a:lumMod val="75000"/>
                  </a:schemeClr>
                </a:solidFill>
                <a:latin typeface="+mj-lt"/>
                <a:cs typeface="Arial" pitchFamily="34" charset="0"/>
              </a:rPr>
              <a:t>tài</a:t>
            </a:r>
            <a:r>
              <a:rPr lang="en-US" altLang="en-US" sz="1999" b="1" dirty="0">
                <a:solidFill>
                  <a:schemeClr val="accent1">
                    <a:lumMod val="75000"/>
                  </a:schemeClr>
                </a:solidFill>
                <a:latin typeface="+mj-lt"/>
                <a:cs typeface="Arial" pitchFamily="34" charset="0"/>
              </a:rPr>
              <a:t> </a:t>
            </a:r>
            <a:r>
              <a:rPr lang="en-US" altLang="en-US" sz="1999" b="1" dirty="0" err="1">
                <a:solidFill>
                  <a:schemeClr val="accent1">
                    <a:lumMod val="75000"/>
                  </a:schemeClr>
                </a:solidFill>
                <a:latin typeface="+mj-lt"/>
                <a:cs typeface="Arial" pitchFamily="34" charset="0"/>
              </a:rPr>
              <a:t>chính</a:t>
            </a:r>
            <a:r>
              <a:rPr lang="en-US" altLang="en-US" sz="1999" b="1" dirty="0">
                <a:solidFill>
                  <a:schemeClr val="accent1">
                    <a:lumMod val="75000"/>
                  </a:schemeClr>
                </a:solidFill>
                <a:latin typeface="+mj-lt"/>
                <a:cs typeface="Arial" pitchFamily="34" charset="0"/>
              </a:rPr>
              <a:t> </a:t>
            </a:r>
            <a:r>
              <a:rPr lang="en-US" altLang="en-US" sz="1999" b="1" dirty="0" err="1">
                <a:solidFill>
                  <a:schemeClr val="accent1">
                    <a:lumMod val="75000"/>
                  </a:schemeClr>
                </a:solidFill>
                <a:latin typeface="+mj-lt"/>
                <a:cs typeface="Arial" pitchFamily="34" charset="0"/>
              </a:rPr>
              <a:t>và</a:t>
            </a:r>
            <a:r>
              <a:rPr lang="en-US" altLang="en-US" sz="1999" b="1" dirty="0">
                <a:solidFill>
                  <a:schemeClr val="accent1">
                    <a:lumMod val="75000"/>
                  </a:schemeClr>
                </a:solidFill>
                <a:latin typeface="+mj-lt"/>
                <a:cs typeface="Arial" pitchFamily="34" charset="0"/>
              </a:rPr>
              <a:t> </a:t>
            </a:r>
            <a:r>
              <a:rPr lang="en-US" altLang="en-US" sz="1999" b="1" dirty="0" err="1">
                <a:solidFill>
                  <a:schemeClr val="accent1">
                    <a:lumMod val="75000"/>
                  </a:schemeClr>
                </a:solidFill>
                <a:latin typeface="+mj-lt"/>
                <a:cs typeface="Arial" pitchFamily="34" charset="0"/>
              </a:rPr>
              <a:t>kinh</a:t>
            </a:r>
            <a:r>
              <a:rPr lang="en-US" altLang="en-US" sz="1999" b="1" dirty="0">
                <a:solidFill>
                  <a:schemeClr val="accent1">
                    <a:lumMod val="75000"/>
                  </a:schemeClr>
                </a:solidFill>
                <a:latin typeface="+mj-lt"/>
                <a:cs typeface="Arial" pitchFamily="34" charset="0"/>
              </a:rPr>
              <a:t> </a:t>
            </a:r>
            <a:r>
              <a:rPr lang="en-US" altLang="en-US" sz="1999" b="1" dirty="0" err="1">
                <a:solidFill>
                  <a:schemeClr val="accent1">
                    <a:lumMod val="75000"/>
                  </a:schemeClr>
                </a:solidFill>
                <a:latin typeface="+mj-lt"/>
                <a:cs typeface="Arial" pitchFamily="34" charset="0"/>
              </a:rPr>
              <a:t>tế</a:t>
            </a:r>
            <a:r>
              <a:rPr lang="en-US" altLang="en-US" sz="1999" b="1" dirty="0">
                <a:solidFill>
                  <a:schemeClr val="accent1">
                    <a:lumMod val="75000"/>
                  </a:schemeClr>
                </a:solidFill>
                <a:latin typeface="+mj-lt"/>
                <a:cs typeface="Arial" pitchFamily="34" charset="0"/>
              </a:rPr>
              <a:t> </a:t>
            </a:r>
            <a:r>
              <a:rPr lang="en-US" altLang="en-US" sz="1999" b="1" dirty="0" err="1">
                <a:solidFill>
                  <a:schemeClr val="accent1">
                    <a:lumMod val="75000"/>
                  </a:schemeClr>
                </a:solidFill>
                <a:latin typeface="+mj-lt"/>
                <a:cs typeface="Arial" pitchFamily="34" charset="0"/>
              </a:rPr>
              <a:t>số</a:t>
            </a:r>
            <a:endParaRPr lang="vi-VN" altLang="en-US" sz="1999" b="1" dirty="0">
              <a:solidFill>
                <a:schemeClr val="accent1">
                  <a:lumMod val="75000"/>
                </a:schemeClr>
              </a:solidFill>
              <a:latin typeface="+mj-lt"/>
              <a:cs typeface="Arial" pitchFamily="34" charset="0"/>
            </a:endParaRPr>
          </a:p>
        </p:txBody>
      </p:sp>
      <p:sp>
        <p:nvSpPr>
          <p:cNvPr id="55" name="TextBox 142">
            <a:extLst>
              <a:ext uri="{FF2B5EF4-FFF2-40B4-BE49-F238E27FC236}">
                <a16:creationId xmlns:a16="http://schemas.microsoft.com/office/drawing/2014/main" id="{0EEEB1B1-0E40-4D83-972F-DDA5C6C567D7}"/>
              </a:ext>
            </a:extLst>
          </p:cNvPr>
          <p:cNvSpPr txBox="1">
            <a:spLocks noChangeArrowheads="1"/>
          </p:cNvSpPr>
          <p:nvPr/>
        </p:nvSpPr>
        <p:spPr bwMode="auto">
          <a:xfrm>
            <a:off x="381001" y="371169"/>
            <a:ext cx="1162662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None/>
            </a:pPr>
            <a:r>
              <a:rPr lang="en-US" altLang="vi-VN" sz="3200" b="1" dirty="0">
                <a:solidFill>
                  <a:schemeClr val="tx1">
                    <a:lumMod val="75000"/>
                    <a:lumOff val="25000"/>
                  </a:schemeClr>
                </a:solidFill>
                <a:latin typeface="+mj-lt"/>
              </a:rPr>
              <a:t>CƠ HỘI ĐỐI VỚI VIỆT NAM THAM GIA UKVFTA</a:t>
            </a:r>
          </a:p>
        </p:txBody>
      </p:sp>
    </p:spTree>
    <p:extLst>
      <p:ext uri="{BB962C8B-B14F-4D97-AF65-F5344CB8AC3E}">
        <p14:creationId xmlns:p14="http://schemas.microsoft.com/office/powerpoint/2010/main" val="33723620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10981266" cy="762000"/>
          </a:xfrm>
        </p:spPr>
        <p:txBody>
          <a:bodyPr>
            <a:normAutofit/>
          </a:bodyPr>
          <a:lstStyle/>
          <a:p>
            <a:pPr algn="ctr"/>
            <a:r>
              <a:rPr lang="en-US" b="1" dirty="0" err="1"/>
              <a:t>Các</a:t>
            </a:r>
            <a:r>
              <a:rPr lang="en-US" b="1" dirty="0"/>
              <a:t> </a:t>
            </a:r>
            <a:r>
              <a:rPr lang="en-US" b="1" dirty="0" err="1"/>
              <a:t>mặt</a:t>
            </a:r>
            <a:r>
              <a:rPr lang="en-US" b="1" dirty="0"/>
              <a:t> </a:t>
            </a:r>
            <a:r>
              <a:rPr lang="en-US" b="1" dirty="0" err="1"/>
              <a:t>hàng</a:t>
            </a:r>
            <a:r>
              <a:rPr lang="en-US" b="1" dirty="0"/>
              <a:t> </a:t>
            </a:r>
            <a:r>
              <a:rPr lang="en-US" b="1" dirty="0" err="1"/>
              <a:t>của</a:t>
            </a:r>
            <a:r>
              <a:rPr lang="en-US" b="1" dirty="0"/>
              <a:t> </a:t>
            </a:r>
            <a:r>
              <a:rPr lang="en-US" b="1" dirty="0" err="1"/>
              <a:t>Việt</a:t>
            </a:r>
            <a:r>
              <a:rPr lang="en-US" b="1" dirty="0"/>
              <a:t> Nam </a:t>
            </a:r>
            <a:r>
              <a:rPr lang="en-US" b="1" dirty="0" err="1"/>
              <a:t>hưởng</a:t>
            </a:r>
            <a:r>
              <a:rPr lang="en-US" b="1" dirty="0"/>
              <a:t> </a:t>
            </a:r>
            <a:r>
              <a:rPr lang="en-US" b="1" dirty="0" err="1"/>
              <a:t>lợi</a:t>
            </a:r>
            <a:endParaRPr lang="en-US" dirty="0"/>
          </a:p>
        </p:txBody>
      </p:sp>
      <p:sp>
        <p:nvSpPr>
          <p:cNvPr id="4" name="Rectangle 3"/>
          <p:cNvSpPr/>
          <p:nvPr/>
        </p:nvSpPr>
        <p:spPr>
          <a:xfrm>
            <a:off x="838200" y="1447800"/>
            <a:ext cx="11049000" cy="6494085"/>
          </a:xfrm>
          <a:prstGeom prst="rect">
            <a:avLst/>
          </a:prstGeom>
        </p:spPr>
        <p:txBody>
          <a:bodyPr wrap="square">
            <a:spAutoFit/>
          </a:bodyPr>
          <a:lstStyle/>
          <a:p>
            <a:pPr>
              <a:buFontTx/>
              <a:buChar char="-"/>
            </a:pPr>
            <a:r>
              <a:rPr lang="en-US" sz="3100" dirty="0">
                <a:solidFill>
                  <a:schemeClr val="accent5">
                    <a:lumMod val="50000"/>
                  </a:schemeClr>
                </a:solidFill>
              </a:rPr>
              <a:t> </a:t>
            </a:r>
            <a:r>
              <a:rPr lang="en-US" sz="3200" dirty="0" err="1">
                <a:solidFill>
                  <a:schemeClr val="accent5">
                    <a:lumMod val="50000"/>
                  </a:schemeClr>
                </a:solidFill>
              </a:rPr>
              <a:t>Thủy</a:t>
            </a:r>
            <a:r>
              <a:rPr lang="en-US" sz="3200" dirty="0">
                <a:solidFill>
                  <a:schemeClr val="accent5">
                    <a:lumMod val="50000"/>
                  </a:schemeClr>
                </a:solidFill>
              </a:rPr>
              <a:t> </a:t>
            </a:r>
            <a:r>
              <a:rPr lang="en-US" sz="3200" dirty="0" err="1">
                <a:solidFill>
                  <a:schemeClr val="accent5">
                    <a:lumMod val="50000"/>
                  </a:schemeClr>
                </a:solidFill>
              </a:rPr>
              <a:t>hải</a:t>
            </a:r>
            <a:r>
              <a:rPr lang="en-US" sz="3200" dirty="0">
                <a:solidFill>
                  <a:schemeClr val="accent5">
                    <a:lumMod val="50000"/>
                  </a:schemeClr>
                </a:solidFill>
              </a:rPr>
              <a:t> </a:t>
            </a:r>
            <a:r>
              <a:rPr lang="en-US" sz="3200" dirty="0" err="1">
                <a:solidFill>
                  <a:schemeClr val="accent5">
                    <a:lumMod val="50000"/>
                  </a:schemeClr>
                </a:solidFill>
              </a:rPr>
              <a:t>sản</a:t>
            </a:r>
            <a:r>
              <a:rPr lang="en-US" sz="3200" dirty="0">
                <a:solidFill>
                  <a:schemeClr val="accent5">
                    <a:lumMod val="50000"/>
                  </a:schemeClr>
                </a:solidFill>
              </a:rPr>
              <a:t>: </a:t>
            </a:r>
            <a:r>
              <a:rPr lang="en-US" sz="3200" dirty="0" err="1">
                <a:solidFill>
                  <a:schemeClr val="accent5">
                    <a:lumMod val="50000"/>
                  </a:schemeClr>
                </a:solidFill>
              </a:rPr>
              <a:t>thuế</a:t>
            </a:r>
            <a:r>
              <a:rPr lang="en-US" sz="3200" dirty="0">
                <a:solidFill>
                  <a:schemeClr val="accent5">
                    <a:lumMod val="50000"/>
                  </a:schemeClr>
                </a:solidFill>
              </a:rPr>
              <a:t> NK </a:t>
            </a:r>
            <a:r>
              <a:rPr lang="en-US" sz="3200" dirty="0" err="1">
                <a:solidFill>
                  <a:schemeClr val="accent5">
                    <a:lumMod val="50000"/>
                  </a:schemeClr>
                </a:solidFill>
              </a:rPr>
              <a:t>tôm</a:t>
            </a:r>
            <a:r>
              <a:rPr lang="en-US" sz="3200" dirty="0">
                <a:solidFill>
                  <a:schemeClr val="accent5">
                    <a:lumMod val="50000"/>
                  </a:schemeClr>
                </a:solidFill>
              </a:rPr>
              <a:t> </a:t>
            </a:r>
            <a:r>
              <a:rPr lang="en-US" sz="3200" dirty="0" err="1">
                <a:solidFill>
                  <a:schemeClr val="accent5">
                    <a:lumMod val="50000"/>
                  </a:schemeClr>
                </a:solidFill>
              </a:rPr>
              <a:t>nguyên</a:t>
            </a:r>
            <a:r>
              <a:rPr lang="en-US" sz="3200" dirty="0">
                <a:solidFill>
                  <a:schemeClr val="accent5">
                    <a:lumMod val="50000"/>
                  </a:schemeClr>
                </a:solidFill>
              </a:rPr>
              <a:t> </a:t>
            </a:r>
            <a:r>
              <a:rPr lang="en-US" sz="3200" dirty="0" err="1">
                <a:solidFill>
                  <a:schemeClr val="accent5">
                    <a:lumMod val="50000"/>
                  </a:schemeClr>
                </a:solidFill>
              </a:rPr>
              <a:t>liệu</a:t>
            </a:r>
            <a:r>
              <a:rPr lang="en-US" sz="3200" dirty="0">
                <a:solidFill>
                  <a:schemeClr val="accent5">
                    <a:lumMod val="50000"/>
                  </a:schemeClr>
                </a:solidFill>
              </a:rPr>
              <a:t> </a:t>
            </a:r>
            <a:r>
              <a:rPr lang="en-US" sz="3200" dirty="0" err="1">
                <a:solidFill>
                  <a:schemeClr val="accent5">
                    <a:lumMod val="50000"/>
                  </a:schemeClr>
                </a:solidFill>
              </a:rPr>
              <a:t>và</a:t>
            </a:r>
            <a:r>
              <a:rPr lang="en-US" sz="3200" dirty="0">
                <a:solidFill>
                  <a:schemeClr val="accent5">
                    <a:lumMod val="50000"/>
                  </a:schemeClr>
                </a:solidFill>
              </a:rPr>
              <a:t> </a:t>
            </a:r>
            <a:r>
              <a:rPr lang="en-US" sz="3200" dirty="0" err="1">
                <a:solidFill>
                  <a:schemeClr val="accent5">
                    <a:lumMod val="50000"/>
                  </a:schemeClr>
                </a:solidFill>
              </a:rPr>
              <a:t>một</a:t>
            </a:r>
            <a:r>
              <a:rPr lang="en-US" sz="3200" dirty="0">
                <a:solidFill>
                  <a:schemeClr val="accent5">
                    <a:lumMod val="50000"/>
                  </a:schemeClr>
                </a:solidFill>
              </a:rPr>
              <a:t> </a:t>
            </a:r>
            <a:r>
              <a:rPr lang="en-US" sz="3200" dirty="0" err="1">
                <a:solidFill>
                  <a:schemeClr val="accent5">
                    <a:lumMod val="50000"/>
                  </a:schemeClr>
                </a:solidFill>
              </a:rPr>
              <a:t>số</a:t>
            </a:r>
            <a:r>
              <a:rPr lang="en-US" sz="3200" dirty="0">
                <a:solidFill>
                  <a:schemeClr val="accent5">
                    <a:lumMod val="50000"/>
                  </a:schemeClr>
                </a:solidFill>
              </a:rPr>
              <a:t> </a:t>
            </a:r>
            <a:r>
              <a:rPr lang="en-US" sz="3200" dirty="0" err="1">
                <a:solidFill>
                  <a:schemeClr val="accent5">
                    <a:lumMod val="50000"/>
                  </a:schemeClr>
                </a:solidFill>
              </a:rPr>
              <a:t>loại</a:t>
            </a:r>
            <a:r>
              <a:rPr lang="en-US" sz="3200" dirty="0">
                <a:solidFill>
                  <a:schemeClr val="accent5">
                    <a:lumMod val="50000"/>
                  </a:schemeClr>
                </a:solidFill>
              </a:rPr>
              <a:t> </a:t>
            </a:r>
            <a:r>
              <a:rPr lang="en-US" sz="3200" dirty="0" err="1">
                <a:solidFill>
                  <a:schemeClr val="accent5">
                    <a:lumMod val="50000"/>
                  </a:schemeClr>
                </a:solidFill>
              </a:rPr>
              <a:t>cá</a:t>
            </a:r>
            <a:r>
              <a:rPr lang="en-US" sz="3200" dirty="0">
                <a:solidFill>
                  <a:schemeClr val="accent5">
                    <a:lumMod val="50000"/>
                  </a:schemeClr>
                </a:solidFill>
              </a:rPr>
              <a:t> </a:t>
            </a:r>
            <a:r>
              <a:rPr lang="en-US" sz="3200" dirty="0" err="1">
                <a:solidFill>
                  <a:schemeClr val="accent5">
                    <a:lumMod val="50000"/>
                  </a:schemeClr>
                </a:solidFill>
              </a:rPr>
              <a:t>tra</a:t>
            </a:r>
            <a:r>
              <a:rPr lang="en-US" sz="3200" dirty="0">
                <a:solidFill>
                  <a:schemeClr val="accent5">
                    <a:lumMod val="50000"/>
                  </a:schemeClr>
                </a:solidFill>
              </a:rPr>
              <a:t> </a:t>
            </a:r>
            <a:r>
              <a:rPr lang="en-US" sz="3200" dirty="0" err="1">
                <a:solidFill>
                  <a:schemeClr val="accent5">
                    <a:lumMod val="50000"/>
                  </a:schemeClr>
                </a:solidFill>
              </a:rPr>
              <a:t>từ</a:t>
            </a:r>
            <a:r>
              <a:rPr lang="en-US" sz="3200" dirty="0">
                <a:solidFill>
                  <a:schemeClr val="accent5">
                    <a:lumMod val="50000"/>
                  </a:schemeClr>
                </a:solidFill>
              </a:rPr>
              <a:t> 10-20% </a:t>
            </a:r>
            <a:r>
              <a:rPr lang="en-US" sz="3200" dirty="0" err="1">
                <a:solidFill>
                  <a:schemeClr val="accent5">
                    <a:lumMod val="50000"/>
                  </a:schemeClr>
                </a:solidFill>
              </a:rPr>
              <a:t>về</a:t>
            </a:r>
            <a:r>
              <a:rPr lang="en-US" sz="3200" dirty="0">
                <a:solidFill>
                  <a:schemeClr val="accent5">
                    <a:lumMod val="50000"/>
                  </a:schemeClr>
                </a:solidFill>
              </a:rPr>
              <a:t> 0% (</a:t>
            </a:r>
            <a:r>
              <a:rPr lang="en-US" sz="3200" dirty="0" err="1">
                <a:solidFill>
                  <a:schemeClr val="accent5">
                    <a:lumMod val="50000"/>
                  </a:schemeClr>
                </a:solidFill>
              </a:rPr>
              <a:t>ngay</a:t>
            </a:r>
            <a:r>
              <a:rPr lang="en-US" sz="3200" dirty="0">
                <a:solidFill>
                  <a:schemeClr val="accent5">
                    <a:lumMod val="50000"/>
                  </a:schemeClr>
                </a:solidFill>
              </a:rPr>
              <a:t> </a:t>
            </a:r>
            <a:r>
              <a:rPr lang="en-US" sz="3200" dirty="0" err="1">
                <a:solidFill>
                  <a:schemeClr val="accent5">
                    <a:lumMod val="50000"/>
                  </a:schemeClr>
                </a:solidFill>
              </a:rPr>
              <a:t>khi</a:t>
            </a:r>
            <a:r>
              <a:rPr lang="en-US" sz="3200" dirty="0">
                <a:solidFill>
                  <a:schemeClr val="accent5">
                    <a:lumMod val="50000"/>
                  </a:schemeClr>
                </a:solidFill>
              </a:rPr>
              <a:t> HĐ </a:t>
            </a:r>
            <a:r>
              <a:rPr lang="en-US" sz="3200" dirty="0" err="1">
                <a:solidFill>
                  <a:schemeClr val="accent5">
                    <a:lumMod val="50000"/>
                  </a:schemeClr>
                </a:solidFill>
              </a:rPr>
              <a:t>có</a:t>
            </a:r>
            <a:r>
              <a:rPr lang="en-US" sz="3200" dirty="0">
                <a:solidFill>
                  <a:schemeClr val="accent5">
                    <a:lumMod val="50000"/>
                  </a:schemeClr>
                </a:solidFill>
              </a:rPr>
              <a:t> </a:t>
            </a:r>
            <a:r>
              <a:rPr lang="en-US" sz="3200" dirty="0" err="1">
                <a:solidFill>
                  <a:schemeClr val="accent5">
                    <a:lumMod val="50000"/>
                  </a:schemeClr>
                </a:solidFill>
              </a:rPr>
              <a:t>hiệu</a:t>
            </a:r>
            <a:r>
              <a:rPr lang="en-US" sz="3200" dirty="0">
                <a:solidFill>
                  <a:schemeClr val="accent5">
                    <a:lumMod val="50000"/>
                  </a:schemeClr>
                </a:solidFill>
              </a:rPr>
              <a:t> </a:t>
            </a:r>
            <a:r>
              <a:rPr lang="en-US" sz="3200" dirty="0" err="1">
                <a:solidFill>
                  <a:schemeClr val="accent5">
                    <a:lumMod val="50000"/>
                  </a:schemeClr>
                </a:solidFill>
              </a:rPr>
              <a:t>lực</a:t>
            </a:r>
            <a:r>
              <a:rPr lang="en-US" sz="3200" dirty="0">
                <a:solidFill>
                  <a:schemeClr val="accent5">
                    <a:lumMod val="50000"/>
                  </a:schemeClr>
                </a:solidFill>
              </a:rPr>
              <a:t>)</a:t>
            </a:r>
          </a:p>
          <a:p>
            <a:pPr>
              <a:buFontTx/>
              <a:buChar char="-"/>
            </a:pPr>
            <a:r>
              <a:rPr lang="en-US" sz="3200" dirty="0">
                <a:solidFill>
                  <a:schemeClr val="accent5">
                    <a:lumMod val="50000"/>
                  </a:schemeClr>
                </a:solidFill>
              </a:rPr>
              <a:t> </a:t>
            </a:r>
            <a:r>
              <a:rPr lang="en-US" sz="3200" dirty="0" err="1">
                <a:solidFill>
                  <a:schemeClr val="accent5">
                    <a:lumMod val="50000"/>
                  </a:schemeClr>
                </a:solidFill>
              </a:rPr>
              <a:t>Gạo</a:t>
            </a:r>
            <a:r>
              <a:rPr lang="en-US" sz="3200" dirty="0">
                <a:solidFill>
                  <a:schemeClr val="accent5">
                    <a:lumMod val="50000"/>
                  </a:schemeClr>
                </a:solidFill>
              </a:rPr>
              <a:t>: 13.358 </a:t>
            </a:r>
            <a:r>
              <a:rPr lang="en-US" sz="3200" dirty="0" err="1">
                <a:solidFill>
                  <a:schemeClr val="accent5">
                    <a:lumMod val="50000"/>
                  </a:schemeClr>
                </a:solidFill>
              </a:rPr>
              <a:t>tấn</a:t>
            </a:r>
            <a:r>
              <a:rPr lang="en-US" sz="3200" dirty="0">
                <a:solidFill>
                  <a:schemeClr val="accent5">
                    <a:lumMod val="50000"/>
                  </a:schemeClr>
                </a:solidFill>
              </a:rPr>
              <a:t> </a:t>
            </a:r>
            <a:r>
              <a:rPr lang="en-US" sz="3200" dirty="0" err="1">
                <a:solidFill>
                  <a:schemeClr val="accent5">
                    <a:lumMod val="50000"/>
                  </a:schemeClr>
                </a:solidFill>
              </a:rPr>
              <a:t>hưởng</a:t>
            </a:r>
            <a:r>
              <a:rPr lang="en-US" sz="3200" dirty="0">
                <a:solidFill>
                  <a:schemeClr val="accent5">
                    <a:lumMod val="50000"/>
                  </a:schemeClr>
                </a:solidFill>
              </a:rPr>
              <a:t> </a:t>
            </a:r>
            <a:r>
              <a:rPr lang="en-US" sz="3200" dirty="0" err="1">
                <a:solidFill>
                  <a:schemeClr val="accent5">
                    <a:lumMod val="50000"/>
                  </a:schemeClr>
                </a:solidFill>
              </a:rPr>
              <a:t>hạn</a:t>
            </a:r>
            <a:r>
              <a:rPr lang="en-US" sz="3200" dirty="0">
                <a:solidFill>
                  <a:schemeClr val="accent5">
                    <a:lumMod val="50000"/>
                  </a:schemeClr>
                </a:solidFill>
              </a:rPr>
              <a:t> </a:t>
            </a:r>
            <a:r>
              <a:rPr lang="en-US" sz="3200" dirty="0" err="1">
                <a:solidFill>
                  <a:schemeClr val="accent5">
                    <a:lumMod val="50000"/>
                  </a:schemeClr>
                </a:solidFill>
              </a:rPr>
              <a:t>ngạch</a:t>
            </a:r>
            <a:r>
              <a:rPr lang="en-US" sz="3200" dirty="0">
                <a:solidFill>
                  <a:schemeClr val="accent5">
                    <a:lumMod val="50000"/>
                  </a:schemeClr>
                </a:solidFill>
              </a:rPr>
              <a:t> </a:t>
            </a:r>
            <a:r>
              <a:rPr lang="en-US" sz="3200" dirty="0" err="1">
                <a:solidFill>
                  <a:schemeClr val="accent5">
                    <a:lumMod val="50000"/>
                  </a:schemeClr>
                </a:solidFill>
              </a:rPr>
              <a:t>thuế</a:t>
            </a:r>
            <a:r>
              <a:rPr lang="en-US" sz="3200" dirty="0">
                <a:solidFill>
                  <a:schemeClr val="accent5">
                    <a:lumMod val="50000"/>
                  </a:schemeClr>
                </a:solidFill>
              </a:rPr>
              <a:t> </a:t>
            </a:r>
            <a:r>
              <a:rPr lang="en-US" sz="3200" dirty="0" err="1">
                <a:solidFill>
                  <a:schemeClr val="accent5">
                    <a:lumMod val="50000"/>
                  </a:schemeClr>
                </a:solidFill>
              </a:rPr>
              <a:t>quan</a:t>
            </a:r>
            <a:r>
              <a:rPr lang="en-US" sz="3200" dirty="0">
                <a:solidFill>
                  <a:schemeClr val="accent5">
                    <a:lumMod val="50000"/>
                  </a:schemeClr>
                </a:solidFill>
              </a:rPr>
              <a:t> 0% </a:t>
            </a:r>
          </a:p>
          <a:p>
            <a:pPr>
              <a:buFontTx/>
              <a:buChar char="-"/>
            </a:pPr>
            <a:r>
              <a:rPr lang="en-US" sz="3200" dirty="0">
                <a:solidFill>
                  <a:schemeClr val="accent5">
                    <a:lumMod val="50000"/>
                  </a:schemeClr>
                </a:solidFill>
              </a:rPr>
              <a:t> </a:t>
            </a:r>
            <a:r>
              <a:rPr lang="en-US" sz="3200" dirty="0" err="1">
                <a:solidFill>
                  <a:schemeClr val="accent5">
                    <a:lumMod val="50000"/>
                  </a:schemeClr>
                </a:solidFill>
              </a:rPr>
              <a:t>Dệt</a:t>
            </a:r>
            <a:r>
              <a:rPr lang="en-US" sz="3200" dirty="0">
                <a:solidFill>
                  <a:schemeClr val="accent5">
                    <a:lumMod val="50000"/>
                  </a:schemeClr>
                </a:solidFill>
              </a:rPr>
              <a:t> may: </a:t>
            </a:r>
            <a:r>
              <a:rPr lang="en-US" sz="3200" dirty="0" err="1">
                <a:solidFill>
                  <a:schemeClr val="accent5">
                    <a:lumMod val="50000"/>
                  </a:schemeClr>
                </a:solidFill>
              </a:rPr>
              <a:t>bỏ</a:t>
            </a:r>
            <a:r>
              <a:rPr lang="en-US" sz="3200" dirty="0">
                <a:solidFill>
                  <a:schemeClr val="accent5">
                    <a:lumMod val="50000"/>
                  </a:schemeClr>
                </a:solidFill>
              </a:rPr>
              <a:t> </a:t>
            </a:r>
            <a:r>
              <a:rPr lang="en-US" sz="3200" dirty="0" err="1">
                <a:solidFill>
                  <a:schemeClr val="accent5">
                    <a:lumMod val="50000"/>
                  </a:schemeClr>
                </a:solidFill>
              </a:rPr>
              <a:t>thuế</a:t>
            </a:r>
            <a:r>
              <a:rPr lang="en-US" sz="3200" dirty="0">
                <a:solidFill>
                  <a:schemeClr val="accent5">
                    <a:lumMod val="50000"/>
                  </a:schemeClr>
                </a:solidFill>
              </a:rPr>
              <a:t> </a:t>
            </a:r>
            <a:r>
              <a:rPr lang="en-US" sz="3200" dirty="0" err="1">
                <a:solidFill>
                  <a:schemeClr val="accent5">
                    <a:lumMod val="50000"/>
                  </a:schemeClr>
                </a:solidFill>
              </a:rPr>
              <a:t>quan</a:t>
            </a:r>
            <a:r>
              <a:rPr lang="en-US" sz="3200" dirty="0">
                <a:solidFill>
                  <a:schemeClr val="accent5">
                    <a:lumMod val="50000"/>
                  </a:schemeClr>
                </a:solidFill>
              </a:rPr>
              <a:t> </a:t>
            </a:r>
            <a:r>
              <a:rPr lang="en-US" sz="3200" dirty="0" err="1">
                <a:solidFill>
                  <a:schemeClr val="accent5">
                    <a:lumMod val="50000"/>
                  </a:schemeClr>
                </a:solidFill>
              </a:rPr>
              <a:t>ngay</a:t>
            </a:r>
            <a:r>
              <a:rPr lang="en-US" sz="3200" dirty="0">
                <a:solidFill>
                  <a:schemeClr val="accent5">
                    <a:lumMod val="50000"/>
                  </a:schemeClr>
                </a:solidFill>
              </a:rPr>
              <a:t> (42,5% </a:t>
            </a:r>
            <a:r>
              <a:rPr lang="en-US" sz="3200" dirty="0" err="1">
                <a:solidFill>
                  <a:schemeClr val="accent5">
                    <a:lumMod val="50000"/>
                  </a:schemeClr>
                </a:solidFill>
              </a:rPr>
              <a:t>số</a:t>
            </a:r>
            <a:r>
              <a:rPr lang="en-US" sz="3200" dirty="0">
                <a:solidFill>
                  <a:schemeClr val="accent5">
                    <a:lumMod val="50000"/>
                  </a:schemeClr>
                </a:solidFill>
              </a:rPr>
              <a:t> </a:t>
            </a:r>
            <a:r>
              <a:rPr lang="en-US" sz="3200" dirty="0" err="1">
                <a:solidFill>
                  <a:schemeClr val="accent5">
                    <a:lumMod val="50000"/>
                  </a:schemeClr>
                </a:solidFill>
              </a:rPr>
              <a:t>dòng</a:t>
            </a:r>
            <a:r>
              <a:rPr lang="en-US" sz="3200" dirty="0">
                <a:solidFill>
                  <a:schemeClr val="accent5">
                    <a:lumMod val="50000"/>
                  </a:schemeClr>
                </a:solidFill>
              </a:rPr>
              <a:t> </a:t>
            </a:r>
            <a:r>
              <a:rPr lang="en-US" sz="3200" dirty="0" err="1">
                <a:solidFill>
                  <a:schemeClr val="accent5">
                    <a:lumMod val="50000"/>
                  </a:schemeClr>
                </a:solidFill>
              </a:rPr>
              <a:t>thuế</a:t>
            </a:r>
            <a:r>
              <a:rPr lang="en-US" sz="3200" dirty="0">
                <a:solidFill>
                  <a:schemeClr val="accent5">
                    <a:lumMod val="50000"/>
                  </a:schemeClr>
                </a:solidFill>
              </a:rPr>
              <a:t>) </a:t>
            </a:r>
            <a:r>
              <a:rPr lang="en-US" sz="3200" dirty="0" err="1">
                <a:solidFill>
                  <a:schemeClr val="accent5">
                    <a:lumMod val="50000"/>
                  </a:schemeClr>
                </a:solidFill>
              </a:rPr>
              <a:t>hoặc</a:t>
            </a:r>
            <a:r>
              <a:rPr lang="en-US" sz="3200" dirty="0">
                <a:solidFill>
                  <a:schemeClr val="accent5">
                    <a:lumMod val="50000"/>
                  </a:schemeClr>
                </a:solidFill>
              </a:rPr>
              <a:t> </a:t>
            </a:r>
            <a:r>
              <a:rPr lang="en-US" sz="3200" dirty="0" err="1">
                <a:solidFill>
                  <a:schemeClr val="accent5">
                    <a:lumMod val="50000"/>
                  </a:schemeClr>
                </a:solidFill>
              </a:rPr>
              <a:t>theo</a:t>
            </a:r>
            <a:r>
              <a:rPr lang="en-US" sz="3200" dirty="0">
                <a:solidFill>
                  <a:schemeClr val="accent5">
                    <a:lumMod val="50000"/>
                  </a:schemeClr>
                </a:solidFill>
              </a:rPr>
              <a:t> </a:t>
            </a:r>
            <a:r>
              <a:rPr lang="en-US" sz="3200" dirty="0" err="1">
                <a:solidFill>
                  <a:schemeClr val="accent5">
                    <a:lumMod val="50000"/>
                  </a:schemeClr>
                </a:solidFill>
              </a:rPr>
              <a:t>lộ</a:t>
            </a:r>
            <a:r>
              <a:rPr lang="en-US" sz="3200" dirty="0">
                <a:solidFill>
                  <a:schemeClr val="accent5">
                    <a:lumMod val="50000"/>
                  </a:schemeClr>
                </a:solidFill>
              </a:rPr>
              <a:t> </a:t>
            </a:r>
            <a:r>
              <a:rPr lang="en-US" sz="3200" dirty="0" err="1">
                <a:solidFill>
                  <a:schemeClr val="accent5">
                    <a:lumMod val="50000"/>
                  </a:schemeClr>
                </a:solidFill>
              </a:rPr>
              <a:t>trình</a:t>
            </a:r>
            <a:r>
              <a:rPr lang="en-US" sz="3200" dirty="0">
                <a:solidFill>
                  <a:schemeClr val="accent5">
                    <a:lumMod val="50000"/>
                  </a:schemeClr>
                </a:solidFill>
              </a:rPr>
              <a:t> (2 </a:t>
            </a:r>
            <a:r>
              <a:rPr lang="en-US" sz="3200" dirty="0" err="1">
                <a:solidFill>
                  <a:schemeClr val="accent5">
                    <a:lumMod val="50000"/>
                  </a:schemeClr>
                </a:solidFill>
              </a:rPr>
              <a:t>đến</a:t>
            </a:r>
            <a:r>
              <a:rPr lang="en-US" sz="3200" dirty="0">
                <a:solidFill>
                  <a:schemeClr val="accent5">
                    <a:lumMod val="50000"/>
                  </a:schemeClr>
                </a:solidFill>
              </a:rPr>
              <a:t> 6 </a:t>
            </a:r>
            <a:r>
              <a:rPr lang="en-US" sz="3200" dirty="0" err="1">
                <a:solidFill>
                  <a:schemeClr val="accent5">
                    <a:lumMod val="50000"/>
                  </a:schemeClr>
                </a:solidFill>
              </a:rPr>
              <a:t>năm</a:t>
            </a:r>
            <a:r>
              <a:rPr lang="en-US" sz="3200" dirty="0">
                <a:solidFill>
                  <a:schemeClr val="accent5">
                    <a:lumMod val="50000"/>
                  </a:schemeClr>
                </a:solidFill>
              </a:rPr>
              <a:t>) </a:t>
            </a:r>
          </a:p>
          <a:p>
            <a:pPr>
              <a:buFontTx/>
              <a:buChar char="-"/>
            </a:pPr>
            <a:r>
              <a:rPr lang="en-US" sz="3200" dirty="0">
                <a:solidFill>
                  <a:schemeClr val="accent5">
                    <a:lumMod val="50000"/>
                  </a:schemeClr>
                </a:solidFill>
              </a:rPr>
              <a:t> </a:t>
            </a:r>
            <a:r>
              <a:rPr lang="en-US" sz="3200" dirty="0" err="1">
                <a:solidFill>
                  <a:schemeClr val="accent5">
                    <a:lumMod val="50000"/>
                  </a:schemeClr>
                </a:solidFill>
              </a:rPr>
              <a:t>Đồ</a:t>
            </a:r>
            <a:r>
              <a:rPr lang="en-US" sz="3200" dirty="0">
                <a:solidFill>
                  <a:schemeClr val="accent5">
                    <a:lumMod val="50000"/>
                  </a:schemeClr>
                </a:solidFill>
              </a:rPr>
              <a:t> </a:t>
            </a:r>
            <a:r>
              <a:rPr lang="en-US" sz="3200" dirty="0" err="1">
                <a:solidFill>
                  <a:schemeClr val="accent5">
                    <a:lumMod val="50000"/>
                  </a:schemeClr>
                </a:solidFill>
              </a:rPr>
              <a:t>gỗ</a:t>
            </a:r>
            <a:r>
              <a:rPr lang="en-US" sz="3200" dirty="0">
                <a:solidFill>
                  <a:schemeClr val="accent5">
                    <a:lumMod val="50000"/>
                  </a:schemeClr>
                </a:solidFill>
              </a:rPr>
              <a:t>: </a:t>
            </a:r>
            <a:r>
              <a:rPr lang="en-US" sz="3200" dirty="0" err="1">
                <a:solidFill>
                  <a:schemeClr val="accent5">
                    <a:lumMod val="50000"/>
                  </a:schemeClr>
                </a:solidFill>
              </a:rPr>
              <a:t>lộ</a:t>
            </a:r>
            <a:r>
              <a:rPr lang="en-US" sz="3200" dirty="0">
                <a:solidFill>
                  <a:schemeClr val="accent5">
                    <a:lumMod val="50000"/>
                  </a:schemeClr>
                </a:solidFill>
              </a:rPr>
              <a:t> </a:t>
            </a:r>
            <a:r>
              <a:rPr lang="en-US" sz="3200" dirty="0" err="1">
                <a:solidFill>
                  <a:schemeClr val="accent5">
                    <a:lumMod val="50000"/>
                  </a:schemeClr>
                </a:solidFill>
              </a:rPr>
              <a:t>trình</a:t>
            </a:r>
            <a:r>
              <a:rPr lang="en-US" sz="3200" dirty="0">
                <a:solidFill>
                  <a:schemeClr val="accent5">
                    <a:lumMod val="50000"/>
                  </a:schemeClr>
                </a:solidFill>
              </a:rPr>
              <a:t> </a:t>
            </a:r>
            <a:r>
              <a:rPr lang="en-US" sz="3200" dirty="0" err="1">
                <a:solidFill>
                  <a:schemeClr val="accent5">
                    <a:lumMod val="50000"/>
                  </a:schemeClr>
                </a:solidFill>
              </a:rPr>
              <a:t>giảm</a:t>
            </a:r>
            <a:r>
              <a:rPr lang="en-US" sz="3200" dirty="0">
                <a:solidFill>
                  <a:schemeClr val="accent5">
                    <a:lumMod val="50000"/>
                  </a:schemeClr>
                </a:solidFill>
              </a:rPr>
              <a:t> </a:t>
            </a:r>
            <a:r>
              <a:rPr lang="en-US" sz="3200" dirty="0" err="1">
                <a:solidFill>
                  <a:schemeClr val="accent5">
                    <a:lumMod val="50000"/>
                  </a:schemeClr>
                </a:solidFill>
              </a:rPr>
              <a:t>thuế</a:t>
            </a:r>
            <a:r>
              <a:rPr lang="en-US" sz="3200" dirty="0">
                <a:solidFill>
                  <a:schemeClr val="accent5">
                    <a:lumMod val="50000"/>
                  </a:schemeClr>
                </a:solidFill>
              </a:rPr>
              <a:t> </a:t>
            </a:r>
            <a:r>
              <a:rPr lang="en-US" sz="3200" dirty="0" err="1">
                <a:solidFill>
                  <a:schemeClr val="accent5">
                    <a:lumMod val="50000"/>
                  </a:schemeClr>
                </a:solidFill>
              </a:rPr>
              <a:t>về</a:t>
            </a:r>
            <a:r>
              <a:rPr lang="en-US" sz="3200" dirty="0">
                <a:solidFill>
                  <a:schemeClr val="accent5">
                    <a:lumMod val="50000"/>
                  </a:schemeClr>
                </a:solidFill>
              </a:rPr>
              <a:t> 0% </a:t>
            </a:r>
            <a:r>
              <a:rPr lang="en-US" sz="3200" dirty="0" err="1">
                <a:solidFill>
                  <a:schemeClr val="accent5">
                    <a:lumMod val="50000"/>
                  </a:schemeClr>
                </a:solidFill>
              </a:rPr>
              <a:t>trong</a:t>
            </a:r>
            <a:r>
              <a:rPr lang="en-US" sz="3200" dirty="0">
                <a:solidFill>
                  <a:schemeClr val="accent5">
                    <a:lumMod val="50000"/>
                  </a:schemeClr>
                </a:solidFill>
              </a:rPr>
              <a:t> 5 </a:t>
            </a:r>
            <a:r>
              <a:rPr lang="en-US" sz="3200" dirty="0" err="1">
                <a:solidFill>
                  <a:schemeClr val="accent5">
                    <a:lumMod val="50000"/>
                  </a:schemeClr>
                </a:solidFill>
              </a:rPr>
              <a:t>năm</a:t>
            </a:r>
            <a:r>
              <a:rPr lang="en-US" sz="3200" dirty="0">
                <a:solidFill>
                  <a:schemeClr val="accent5">
                    <a:lumMod val="50000"/>
                  </a:schemeClr>
                </a:solidFill>
              </a:rPr>
              <a:t> </a:t>
            </a:r>
            <a:r>
              <a:rPr lang="en-US" sz="3200" dirty="0" err="1">
                <a:solidFill>
                  <a:schemeClr val="accent5">
                    <a:lumMod val="50000"/>
                  </a:schemeClr>
                </a:solidFill>
              </a:rPr>
              <a:t>tới</a:t>
            </a:r>
            <a:r>
              <a:rPr lang="en-US" sz="3200" dirty="0">
                <a:solidFill>
                  <a:schemeClr val="accent5">
                    <a:lumMod val="50000"/>
                  </a:schemeClr>
                </a:solidFill>
              </a:rPr>
              <a:t>. </a:t>
            </a:r>
          </a:p>
          <a:p>
            <a:pPr>
              <a:buFontTx/>
              <a:buChar char="-"/>
            </a:pPr>
            <a:r>
              <a:rPr lang="en-US" sz="3200" dirty="0">
                <a:solidFill>
                  <a:schemeClr val="accent5">
                    <a:lumMod val="50000"/>
                  </a:schemeClr>
                </a:solidFill>
              </a:rPr>
              <a:t> </a:t>
            </a:r>
            <a:r>
              <a:rPr lang="en-US" sz="3200" dirty="0" err="1">
                <a:solidFill>
                  <a:schemeClr val="accent5">
                    <a:lumMod val="50000"/>
                  </a:schemeClr>
                </a:solidFill>
              </a:rPr>
              <a:t>Trái</a:t>
            </a:r>
            <a:r>
              <a:rPr lang="en-US" sz="3200" dirty="0">
                <a:solidFill>
                  <a:schemeClr val="accent5">
                    <a:lumMod val="50000"/>
                  </a:schemeClr>
                </a:solidFill>
              </a:rPr>
              <a:t> </a:t>
            </a:r>
            <a:r>
              <a:rPr lang="en-US" sz="3200" dirty="0" err="1">
                <a:solidFill>
                  <a:schemeClr val="accent5">
                    <a:lumMod val="50000"/>
                  </a:schemeClr>
                </a:solidFill>
              </a:rPr>
              <a:t>cây</a:t>
            </a:r>
            <a:r>
              <a:rPr lang="en-US" sz="3200" dirty="0">
                <a:solidFill>
                  <a:schemeClr val="accent5">
                    <a:lumMod val="50000"/>
                  </a:schemeClr>
                </a:solidFill>
              </a:rPr>
              <a:t>: 94% </a:t>
            </a:r>
            <a:r>
              <a:rPr lang="en-US" sz="3200" dirty="0" err="1">
                <a:solidFill>
                  <a:schemeClr val="accent5">
                    <a:lumMod val="50000"/>
                  </a:schemeClr>
                </a:solidFill>
              </a:rPr>
              <a:t>trong</a:t>
            </a:r>
            <a:r>
              <a:rPr lang="en-US" sz="3200" dirty="0">
                <a:solidFill>
                  <a:schemeClr val="accent5">
                    <a:lumMod val="50000"/>
                  </a:schemeClr>
                </a:solidFill>
              </a:rPr>
              <a:t> </a:t>
            </a:r>
            <a:r>
              <a:rPr lang="en-US" sz="3200" dirty="0" err="1">
                <a:solidFill>
                  <a:schemeClr val="accent5">
                    <a:lumMod val="50000"/>
                  </a:schemeClr>
                </a:solidFill>
              </a:rPr>
              <a:t>tổng</a:t>
            </a:r>
            <a:r>
              <a:rPr lang="en-US" sz="3200" dirty="0">
                <a:solidFill>
                  <a:schemeClr val="accent5">
                    <a:lumMod val="50000"/>
                  </a:schemeClr>
                </a:solidFill>
              </a:rPr>
              <a:t> </a:t>
            </a:r>
            <a:r>
              <a:rPr lang="en-US" sz="3200" dirty="0" err="1">
                <a:solidFill>
                  <a:schemeClr val="accent5">
                    <a:lumMod val="50000"/>
                  </a:schemeClr>
                </a:solidFill>
              </a:rPr>
              <a:t>số</a:t>
            </a:r>
            <a:r>
              <a:rPr lang="en-US" sz="3200" dirty="0">
                <a:solidFill>
                  <a:schemeClr val="accent5">
                    <a:lumMod val="50000"/>
                  </a:schemeClr>
                </a:solidFill>
              </a:rPr>
              <a:t> 547 </a:t>
            </a:r>
            <a:r>
              <a:rPr lang="en-US" sz="3200" dirty="0" err="1">
                <a:solidFill>
                  <a:schemeClr val="accent5">
                    <a:lumMod val="50000"/>
                  </a:schemeClr>
                </a:solidFill>
              </a:rPr>
              <a:t>dòng</a:t>
            </a:r>
            <a:r>
              <a:rPr lang="en-US" sz="3200" dirty="0">
                <a:solidFill>
                  <a:schemeClr val="accent5">
                    <a:lumMod val="50000"/>
                  </a:schemeClr>
                </a:solidFill>
              </a:rPr>
              <a:t> </a:t>
            </a:r>
            <a:r>
              <a:rPr lang="en-US" sz="3200" dirty="0" err="1">
                <a:solidFill>
                  <a:schemeClr val="accent5">
                    <a:lumMod val="50000"/>
                  </a:schemeClr>
                </a:solidFill>
              </a:rPr>
              <a:t>thuế</a:t>
            </a:r>
            <a:r>
              <a:rPr lang="en-US" sz="3200" dirty="0">
                <a:solidFill>
                  <a:schemeClr val="accent5">
                    <a:lumMod val="50000"/>
                  </a:schemeClr>
                </a:solidFill>
              </a:rPr>
              <a:t> </a:t>
            </a:r>
            <a:r>
              <a:rPr lang="en-US" sz="3200" dirty="0" err="1">
                <a:solidFill>
                  <a:schemeClr val="accent5">
                    <a:lumMod val="50000"/>
                  </a:schemeClr>
                </a:solidFill>
              </a:rPr>
              <a:t>được</a:t>
            </a:r>
            <a:r>
              <a:rPr lang="en-US" sz="3200" dirty="0">
                <a:solidFill>
                  <a:schemeClr val="accent5">
                    <a:lumMod val="50000"/>
                  </a:schemeClr>
                </a:solidFill>
              </a:rPr>
              <a:t> </a:t>
            </a:r>
            <a:r>
              <a:rPr lang="en-US" sz="3200" dirty="0" err="1">
                <a:solidFill>
                  <a:schemeClr val="accent5">
                    <a:lumMod val="50000"/>
                  </a:schemeClr>
                </a:solidFill>
              </a:rPr>
              <a:t>xóa</a:t>
            </a:r>
            <a:r>
              <a:rPr lang="en-US" sz="3200" dirty="0">
                <a:solidFill>
                  <a:schemeClr val="accent5">
                    <a:lumMod val="50000"/>
                  </a:schemeClr>
                </a:solidFill>
              </a:rPr>
              <a:t> </a:t>
            </a:r>
            <a:r>
              <a:rPr lang="en-US" sz="3200" dirty="0" err="1">
                <a:solidFill>
                  <a:schemeClr val="accent5">
                    <a:lumMod val="50000"/>
                  </a:schemeClr>
                </a:solidFill>
              </a:rPr>
              <a:t>bỏ</a:t>
            </a:r>
            <a:r>
              <a:rPr lang="en-US" sz="3200" dirty="0">
                <a:solidFill>
                  <a:schemeClr val="accent5">
                    <a:lumMod val="50000"/>
                  </a:schemeClr>
                </a:solidFill>
              </a:rPr>
              <a:t> (</a:t>
            </a:r>
            <a:r>
              <a:rPr lang="en-US" sz="3200" dirty="0" err="1">
                <a:solidFill>
                  <a:schemeClr val="accent5">
                    <a:lumMod val="50000"/>
                  </a:schemeClr>
                </a:solidFill>
              </a:rPr>
              <a:t>ngay</a:t>
            </a:r>
            <a:r>
              <a:rPr lang="en-US" sz="3200" dirty="0">
                <a:solidFill>
                  <a:schemeClr val="accent5">
                    <a:lumMod val="50000"/>
                  </a:schemeClr>
                </a:solidFill>
              </a:rPr>
              <a:t> </a:t>
            </a:r>
            <a:r>
              <a:rPr lang="en-US" sz="3200" dirty="0" err="1">
                <a:solidFill>
                  <a:schemeClr val="accent5">
                    <a:lumMod val="50000"/>
                  </a:schemeClr>
                </a:solidFill>
              </a:rPr>
              <a:t>khi</a:t>
            </a:r>
            <a:r>
              <a:rPr lang="en-US" sz="3200" dirty="0">
                <a:solidFill>
                  <a:schemeClr val="accent5">
                    <a:lumMod val="50000"/>
                  </a:schemeClr>
                </a:solidFill>
              </a:rPr>
              <a:t> HĐ </a:t>
            </a:r>
            <a:r>
              <a:rPr lang="en-US" sz="3200" dirty="0" err="1">
                <a:solidFill>
                  <a:schemeClr val="accent5">
                    <a:lumMod val="50000"/>
                  </a:schemeClr>
                </a:solidFill>
              </a:rPr>
              <a:t>có</a:t>
            </a:r>
            <a:r>
              <a:rPr lang="en-US" sz="3200" dirty="0">
                <a:solidFill>
                  <a:schemeClr val="accent5">
                    <a:lumMod val="50000"/>
                  </a:schemeClr>
                </a:solidFill>
              </a:rPr>
              <a:t> </a:t>
            </a:r>
            <a:r>
              <a:rPr lang="en-US" sz="3200" dirty="0" err="1">
                <a:solidFill>
                  <a:schemeClr val="accent5">
                    <a:lumMod val="50000"/>
                  </a:schemeClr>
                </a:solidFill>
              </a:rPr>
              <a:t>hiệu</a:t>
            </a:r>
            <a:r>
              <a:rPr lang="en-US" sz="3200" dirty="0">
                <a:solidFill>
                  <a:schemeClr val="accent5">
                    <a:lumMod val="50000"/>
                  </a:schemeClr>
                </a:solidFill>
              </a:rPr>
              <a:t> </a:t>
            </a:r>
            <a:r>
              <a:rPr lang="en-US" sz="3200" dirty="0" err="1">
                <a:solidFill>
                  <a:schemeClr val="accent5">
                    <a:lumMod val="50000"/>
                  </a:schemeClr>
                </a:solidFill>
              </a:rPr>
              <a:t>lực</a:t>
            </a:r>
            <a:r>
              <a:rPr lang="en-US" sz="3200" dirty="0">
                <a:solidFill>
                  <a:schemeClr val="accent5">
                    <a:lumMod val="50000"/>
                  </a:schemeClr>
                </a:solidFill>
              </a:rPr>
              <a:t>)</a:t>
            </a:r>
          </a:p>
          <a:p>
            <a:pPr>
              <a:buFontTx/>
              <a:buChar char="-"/>
            </a:pPr>
            <a:r>
              <a:rPr lang="en-US" sz="3200" dirty="0">
                <a:solidFill>
                  <a:schemeClr val="accent5">
                    <a:lumMod val="50000"/>
                  </a:schemeClr>
                </a:solidFill>
              </a:rPr>
              <a:t> </a:t>
            </a:r>
            <a:r>
              <a:rPr lang="en-US" sz="3200" dirty="0" err="1">
                <a:solidFill>
                  <a:schemeClr val="accent5">
                    <a:lumMod val="50000"/>
                  </a:schemeClr>
                </a:solidFill>
              </a:rPr>
              <a:t>Hạt</a:t>
            </a:r>
            <a:r>
              <a:rPr lang="en-US" sz="3200" dirty="0">
                <a:solidFill>
                  <a:schemeClr val="accent5">
                    <a:lumMod val="50000"/>
                  </a:schemeClr>
                </a:solidFill>
              </a:rPr>
              <a:t> </a:t>
            </a:r>
            <a:r>
              <a:rPr lang="en-US" sz="3200" dirty="0" err="1">
                <a:solidFill>
                  <a:schemeClr val="accent5">
                    <a:lumMod val="50000"/>
                  </a:schemeClr>
                </a:solidFill>
              </a:rPr>
              <a:t>điều</a:t>
            </a:r>
            <a:r>
              <a:rPr lang="en-US" sz="3200" dirty="0">
                <a:solidFill>
                  <a:schemeClr val="accent5">
                    <a:lumMod val="50000"/>
                  </a:schemeClr>
                </a:solidFill>
              </a:rPr>
              <a:t>: 90% </a:t>
            </a:r>
            <a:r>
              <a:rPr lang="en-US" sz="3200" dirty="0" err="1">
                <a:solidFill>
                  <a:schemeClr val="accent5">
                    <a:lumMod val="50000"/>
                  </a:schemeClr>
                </a:solidFill>
              </a:rPr>
              <a:t>thị</a:t>
            </a:r>
            <a:r>
              <a:rPr lang="en-US" sz="3200" dirty="0">
                <a:solidFill>
                  <a:schemeClr val="accent5">
                    <a:lumMod val="50000"/>
                  </a:schemeClr>
                </a:solidFill>
              </a:rPr>
              <a:t> </a:t>
            </a:r>
            <a:r>
              <a:rPr lang="en-US" sz="3200" dirty="0" err="1">
                <a:solidFill>
                  <a:schemeClr val="accent5">
                    <a:lumMod val="50000"/>
                  </a:schemeClr>
                </a:solidFill>
              </a:rPr>
              <a:t>phần</a:t>
            </a:r>
            <a:endParaRPr lang="en-US" sz="3200" dirty="0">
              <a:solidFill>
                <a:schemeClr val="accent5">
                  <a:lumMod val="50000"/>
                </a:schemeClr>
              </a:solidFill>
            </a:endParaRPr>
          </a:p>
          <a:p>
            <a:pPr>
              <a:buFontTx/>
              <a:buChar char="-"/>
            </a:pPr>
            <a:r>
              <a:rPr lang="en-US" sz="3200" dirty="0">
                <a:solidFill>
                  <a:schemeClr val="accent5">
                    <a:lumMod val="50000"/>
                  </a:schemeClr>
                </a:solidFill>
              </a:rPr>
              <a:t> </a:t>
            </a:r>
            <a:r>
              <a:rPr lang="en-US" sz="3200" dirty="0" err="1">
                <a:solidFill>
                  <a:schemeClr val="accent5">
                    <a:lumMod val="50000"/>
                  </a:schemeClr>
                </a:solidFill>
              </a:rPr>
              <a:t>Cà</a:t>
            </a:r>
            <a:r>
              <a:rPr lang="en-US" sz="3200" dirty="0">
                <a:solidFill>
                  <a:schemeClr val="accent5">
                    <a:lumMod val="50000"/>
                  </a:schemeClr>
                </a:solidFill>
              </a:rPr>
              <a:t> </a:t>
            </a:r>
            <a:r>
              <a:rPr lang="en-US" sz="3200" dirty="0" err="1">
                <a:solidFill>
                  <a:schemeClr val="accent5">
                    <a:lumMod val="50000"/>
                  </a:schemeClr>
                </a:solidFill>
              </a:rPr>
              <a:t>phê</a:t>
            </a:r>
            <a:r>
              <a:rPr lang="en-US" sz="3200" dirty="0">
                <a:solidFill>
                  <a:schemeClr val="accent5">
                    <a:lumMod val="50000"/>
                  </a:schemeClr>
                </a:solidFill>
              </a:rPr>
              <a:t>: 7 </a:t>
            </a:r>
            <a:r>
              <a:rPr lang="en-US" sz="3200" dirty="0" err="1">
                <a:solidFill>
                  <a:schemeClr val="accent5">
                    <a:lumMod val="50000"/>
                  </a:schemeClr>
                </a:solidFill>
              </a:rPr>
              <a:t>tháng</a:t>
            </a:r>
            <a:r>
              <a:rPr lang="en-US" sz="3200" dirty="0">
                <a:solidFill>
                  <a:schemeClr val="accent5">
                    <a:lumMod val="50000"/>
                  </a:schemeClr>
                </a:solidFill>
              </a:rPr>
              <a:t> 2022 XK 32.500 </a:t>
            </a:r>
            <a:r>
              <a:rPr lang="en-US" sz="3200" dirty="0" err="1">
                <a:solidFill>
                  <a:schemeClr val="accent5">
                    <a:lumMod val="50000"/>
                  </a:schemeClr>
                </a:solidFill>
              </a:rPr>
              <a:t>tấn</a:t>
            </a:r>
            <a:r>
              <a:rPr lang="en-US" sz="3200" dirty="0">
                <a:solidFill>
                  <a:schemeClr val="accent5">
                    <a:lumMod val="50000"/>
                  </a:schemeClr>
                </a:solidFill>
              </a:rPr>
              <a:t>, </a:t>
            </a:r>
            <a:r>
              <a:rPr lang="en-US" sz="3200" dirty="0" err="1">
                <a:solidFill>
                  <a:schemeClr val="accent5">
                    <a:lumMod val="50000"/>
                  </a:schemeClr>
                </a:solidFill>
              </a:rPr>
              <a:t>đạt</a:t>
            </a:r>
            <a:r>
              <a:rPr lang="en-US" sz="3200" dirty="0">
                <a:solidFill>
                  <a:schemeClr val="accent5">
                    <a:lumMod val="50000"/>
                  </a:schemeClr>
                </a:solidFill>
              </a:rPr>
              <a:t> 66 </a:t>
            </a:r>
            <a:r>
              <a:rPr lang="en-US" sz="3200" dirty="0" err="1">
                <a:solidFill>
                  <a:schemeClr val="accent5">
                    <a:lumMod val="50000"/>
                  </a:schemeClr>
                </a:solidFill>
              </a:rPr>
              <a:t>triệu</a:t>
            </a:r>
            <a:r>
              <a:rPr lang="en-US" sz="3200" dirty="0">
                <a:solidFill>
                  <a:schemeClr val="accent5">
                    <a:lumMod val="50000"/>
                  </a:schemeClr>
                </a:solidFill>
              </a:rPr>
              <a:t> USD, </a:t>
            </a:r>
            <a:r>
              <a:rPr lang="en-US" sz="3200" dirty="0" err="1">
                <a:solidFill>
                  <a:schemeClr val="accent5">
                    <a:lumMod val="50000"/>
                  </a:schemeClr>
                </a:solidFill>
              </a:rPr>
              <a:t>tăng</a:t>
            </a:r>
            <a:r>
              <a:rPr lang="en-US" sz="3200" dirty="0">
                <a:solidFill>
                  <a:schemeClr val="accent5">
                    <a:lumMod val="50000"/>
                  </a:schemeClr>
                </a:solidFill>
              </a:rPr>
              <a:t> 75% </a:t>
            </a:r>
            <a:r>
              <a:rPr lang="en-US" sz="3200" dirty="0" err="1">
                <a:solidFill>
                  <a:schemeClr val="accent5">
                    <a:lumMod val="50000"/>
                  </a:schemeClr>
                </a:solidFill>
              </a:rPr>
              <a:t>về</a:t>
            </a:r>
            <a:r>
              <a:rPr lang="en-US" sz="3200" dirty="0">
                <a:solidFill>
                  <a:schemeClr val="accent5">
                    <a:lumMod val="50000"/>
                  </a:schemeClr>
                </a:solidFill>
              </a:rPr>
              <a:t> </a:t>
            </a:r>
            <a:r>
              <a:rPr lang="en-US" sz="3200" dirty="0" err="1">
                <a:solidFill>
                  <a:schemeClr val="accent5">
                    <a:lumMod val="50000"/>
                  </a:schemeClr>
                </a:solidFill>
              </a:rPr>
              <a:t>lượng</a:t>
            </a:r>
            <a:r>
              <a:rPr lang="en-US" sz="3200" dirty="0">
                <a:solidFill>
                  <a:schemeClr val="accent5">
                    <a:lumMod val="50000"/>
                  </a:schemeClr>
                </a:solidFill>
              </a:rPr>
              <a:t> so </a:t>
            </a:r>
            <a:r>
              <a:rPr lang="en-US" sz="3200" dirty="0" err="1">
                <a:solidFill>
                  <a:schemeClr val="accent5">
                    <a:lumMod val="50000"/>
                  </a:schemeClr>
                </a:solidFill>
              </a:rPr>
              <a:t>với</a:t>
            </a:r>
            <a:r>
              <a:rPr lang="en-US" sz="3200" dirty="0">
                <a:solidFill>
                  <a:schemeClr val="accent5">
                    <a:lumMod val="50000"/>
                  </a:schemeClr>
                </a:solidFill>
              </a:rPr>
              <a:t> </a:t>
            </a:r>
            <a:r>
              <a:rPr lang="en-US" sz="3200" dirty="0" err="1">
                <a:solidFill>
                  <a:schemeClr val="accent5">
                    <a:lumMod val="50000"/>
                  </a:schemeClr>
                </a:solidFill>
              </a:rPr>
              <a:t>cùng</a:t>
            </a:r>
            <a:r>
              <a:rPr lang="en-US" sz="3200" dirty="0">
                <a:solidFill>
                  <a:schemeClr val="accent5">
                    <a:lumMod val="50000"/>
                  </a:schemeClr>
                </a:solidFill>
              </a:rPr>
              <a:t> </a:t>
            </a:r>
            <a:r>
              <a:rPr lang="en-US" sz="3200" dirty="0" err="1">
                <a:solidFill>
                  <a:schemeClr val="accent5">
                    <a:lumMod val="50000"/>
                  </a:schemeClr>
                </a:solidFill>
              </a:rPr>
              <a:t>kỳ</a:t>
            </a:r>
            <a:endParaRPr lang="en-US" sz="3200" dirty="0">
              <a:solidFill>
                <a:schemeClr val="accent5">
                  <a:lumMod val="50000"/>
                </a:schemeClr>
              </a:solidFill>
            </a:endParaRPr>
          </a:p>
          <a:p>
            <a:pPr>
              <a:buFontTx/>
              <a:buChar char="-"/>
            </a:pPr>
            <a:endParaRPr lang="en-US" sz="3200" dirty="0">
              <a:solidFill>
                <a:schemeClr val="accent5">
                  <a:lumMod val="50000"/>
                </a:schemeClr>
              </a:solidFill>
            </a:endParaRPr>
          </a:p>
          <a:p>
            <a:pPr>
              <a:buFontTx/>
              <a:buChar char="-"/>
            </a:pPr>
            <a:endParaRPr lang="en-US" sz="3200" dirty="0">
              <a:solidFill>
                <a:schemeClr val="accent5">
                  <a:lumMod val="50000"/>
                </a:schemeClr>
              </a:solidFill>
            </a:endParaRPr>
          </a:p>
        </p:txBody>
      </p:sp>
    </p:spTree>
    <p:extLst>
      <p:ext uri="{BB962C8B-B14F-4D97-AF65-F5344CB8AC3E}">
        <p14:creationId xmlns:p14="http://schemas.microsoft.com/office/powerpoint/2010/main" val="34118137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10981266" cy="762000"/>
          </a:xfrm>
        </p:spPr>
        <p:txBody>
          <a:bodyPr>
            <a:normAutofit/>
          </a:bodyPr>
          <a:lstStyle/>
          <a:p>
            <a:pPr algn="ctr"/>
            <a:r>
              <a:rPr lang="en-US" b="1" dirty="0"/>
              <a:t>THƯƠNG MẠI HÀNG HÓA VỚI ANH</a:t>
            </a:r>
            <a:endParaRPr lang="en-US" dirty="0"/>
          </a:p>
        </p:txBody>
      </p:sp>
      <p:sp>
        <p:nvSpPr>
          <p:cNvPr id="4" name="Rectangle 3"/>
          <p:cNvSpPr/>
          <p:nvPr/>
        </p:nvSpPr>
        <p:spPr>
          <a:xfrm>
            <a:off x="838200" y="1447800"/>
            <a:ext cx="11049000" cy="4385816"/>
          </a:xfrm>
          <a:prstGeom prst="rect">
            <a:avLst/>
          </a:prstGeom>
        </p:spPr>
        <p:txBody>
          <a:bodyPr wrap="square">
            <a:spAutoFit/>
          </a:bodyPr>
          <a:lstStyle/>
          <a:p>
            <a:pPr>
              <a:buFontTx/>
              <a:buChar char="-"/>
            </a:pPr>
            <a:r>
              <a:rPr lang="en-US" sz="3100">
                <a:solidFill>
                  <a:schemeClr val="accent5">
                    <a:lumMod val="50000"/>
                  </a:schemeClr>
                </a:solidFill>
              </a:rPr>
              <a:t> 2022: </a:t>
            </a:r>
            <a:r>
              <a:rPr lang="en-US" sz="3100" dirty="0">
                <a:solidFill>
                  <a:schemeClr val="accent5">
                    <a:lumMod val="50000"/>
                  </a:schemeClr>
                </a:solidFill>
              </a:rPr>
              <a:t>X</a:t>
            </a:r>
            <a:r>
              <a:rPr lang="vi-VN" sz="3100">
                <a:solidFill>
                  <a:schemeClr val="accent5">
                    <a:lumMod val="50000"/>
                  </a:schemeClr>
                </a:solidFill>
              </a:rPr>
              <a:t>uất khẩu</a:t>
            </a:r>
            <a:r>
              <a:rPr lang="en-US" sz="3100">
                <a:solidFill>
                  <a:schemeClr val="accent5">
                    <a:lumMod val="50000"/>
                  </a:schemeClr>
                </a:solidFill>
              </a:rPr>
              <a:t> </a:t>
            </a:r>
            <a:r>
              <a:rPr lang="en-US" sz="3100" dirty="0">
                <a:solidFill>
                  <a:schemeClr val="accent5">
                    <a:lumMod val="50000"/>
                  </a:schemeClr>
                </a:solidFill>
              </a:rPr>
              <a:t>sang UK</a:t>
            </a:r>
            <a:r>
              <a:rPr lang="vi-VN" sz="3100" dirty="0">
                <a:solidFill>
                  <a:schemeClr val="accent5">
                    <a:lumMod val="50000"/>
                  </a:schemeClr>
                </a:solidFill>
              </a:rPr>
              <a:t> </a:t>
            </a:r>
            <a:r>
              <a:rPr lang="vi-VN" sz="3100">
                <a:solidFill>
                  <a:schemeClr val="accent5">
                    <a:lumMod val="50000"/>
                  </a:schemeClr>
                </a:solidFill>
              </a:rPr>
              <a:t>đạt </a:t>
            </a:r>
            <a:r>
              <a:rPr lang="en-US" sz="3100">
                <a:solidFill>
                  <a:schemeClr val="accent5">
                    <a:lumMod val="50000"/>
                  </a:schemeClr>
                </a:solidFill>
              </a:rPr>
              <a:t>6,1</a:t>
            </a:r>
            <a:r>
              <a:rPr lang="vi-VN" sz="3100">
                <a:solidFill>
                  <a:schemeClr val="accent5">
                    <a:lumMod val="50000"/>
                  </a:schemeClr>
                </a:solidFill>
              </a:rPr>
              <a:t> </a:t>
            </a:r>
            <a:r>
              <a:rPr lang="vi-VN" sz="3100" dirty="0">
                <a:solidFill>
                  <a:schemeClr val="accent5">
                    <a:lumMod val="50000"/>
                  </a:schemeClr>
                </a:solidFill>
              </a:rPr>
              <a:t>tỷ USD </a:t>
            </a:r>
            <a:r>
              <a:rPr lang="en-US" sz="3100" dirty="0">
                <a:solidFill>
                  <a:schemeClr val="accent5">
                    <a:lumMod val="50000"/>
                  </a:schemeClr>
                </a:solidFill>
              </a:rPr>
              <a:t>(</a:t>
            </a:r>
            <a:r>
              <a:rPr lang="vi-VN" sz="3100" dirty="0">
                <a:solidFill>
                  <a:schemeClr val="accent5">
                    <a:lumMod val="50000"/>
                  </a:schemeClr>
                </a:solidFill>
              </a:rPr>
              <a:t>tăng </a:t>
            </a:r>
            <a:r>
              <a:rPr lang="vi-VN" sz="3100">
                <a:solidFill>
                  <a:schemeClr val="accent5">
                    <a:lumMod val="50000"/>
                  </a:schemeClr>
                </a:solidFill>
              </a:rPr>
              <a:t>1</a:t>
            </a:r>
            <a:r>
              <a:rPr lang="en-US" sz="3100">
                <a:solidFill>
                  <a:schemeClr val="accent5">
                    <a:lumMod val="50000"/>
                  </a:schemeClr>
                </a:solidFill>
              </a:rPr>
              <a:t>6</a:t>
            </a:r>
            <a:r>
              <a:rPr lang="vi-VN" sz="3100">
                <a:solidFill>
                  <a:schemeClr val="accent5">
                    <a:lumMod val="50000"/>
                  </a:schemeClr>
                </a:solidFill>
              </a:rPr>
              <a:t>%</a:t>
            </a:r>
            <a:r>
              <a:rPr lang="en-US" sz="3100">
                <a:solidFill>
                  <a:schemeClr val="accent5">
                    <a:lumMod val="50000"/>
                  </a:schemeClr>
                </a:solidFill>
              </a:rPr>
              <a:t>): </a:t>
            </a:r>
            <a:r>
              <a:rPr lang="en-US" sz="3100" err="1">
                <a:solidFill>
                  <a:schemeClr val="accent5">
                    <a:lumMod val="50000"/>
                  </a:schemeClr>
                </a:solidFill>
              </a:rPr>
              <a:t>điện</a:t>
            </a:r>
            <a:r>
              <a:rPr lang="en-US" sz="3100">
                <a:solidFill>
                  <a:schemeClr val="accent5">
                    <a:lumMod val="50000"/>
                  </a:schemeClr>
                </a:solidFill>
              </a:rPr>
              <a:t> thoại (1,1 tỷ USD; </a:t>
            </a:r>
            <a:r>
              <a:rPr lang="en-US" sz="3100" dirty="0" err="1">
                <a:solidFill>
                  <a:schemeClr val="accent5">
                    <a:lumMod val="50000"/>
                  </a:schemeClr>
                </a:solidFill>
              </a:rPr>
              <a:t>dệt</a:t>
            </a:r>
            <a:r>
              <a:rPr lang="en-US" sz="3100" dirty="0">
                <a:solidFill>
                  <a:schemeClr val="accent5">
                    <a:lumMod val="50000"/>
                  </a:schemeClr>
                </a:solidFill>
              </a:rPr>
              <a:t> </a:t>
            </a:r>
            <a:r>
              <a:rPr lang="en-US" sz="3100">
                <a:solidFill>
                  <a:schemeClr val="accent5">
                    <a:lumMod val="50000"/>
                  </a:schemeClr>
                </a:solidFill>
              </a:rPr>
              <a:t>may (804 </a:t>
            </a:r>
            <a:r>
              <a:rPr lang="en-US" sz="3100" dirty="0" err="1">
                <a:solidFill>
                  <a:schemeClr val="accent5">
                    <a:lumMod val="50000"/>
                  </a:schemeClr>
                </a:solidFill>
              </a:rPr>
              <a:t>triệu</a:t>
            </a:r>
            <a:r>
              <a:rPr lang="en-US" sz="3100" dirty="0">
                <a:solidFill>
                  <a:schemeClr val="accent5">
                    <a:lumMod val="50000"/>
                  </a:schemeClr>
                </a:solidFill>
              </a:rPr>
              <a:t> USD); </a:t>
            </a:r>
            <a:r>
              <a:rPr lang="en-US" sz="3100" dirty="0" err="1">
                <a:solidFill>
                  <a:schemeClr val="accent5">
                    <a:lumMod val="50000"/>
                  </a:schemeClr>
                </a:solidFill>
              </a:rPr>
              <a:t>giày</a:t>
            </a:r>
            <a:r>
              <a:rPr lang="en-US" sz="3100" dirty="0">
                <a:solidFill>
                  <a:schemeClr val="accent5">
                    <a:lumMod val="50000"/>
                  </a:schemeClr>
                </a:solidFill>
              </a:rPr>
              <a:t> </a:t>
            </a:r>
            <a:r>
              <a:rPr lang="en-US" sz="3100" err="1">
                <a:solidFill>
                  <a:schemeClr val="accent5">
                    <a:lumMod val="50000"/>
                  </a:schemeClr>
                </a:solidFill>
              </a:rPr>
              <a:t>dép</a:t>
            </a:r>
            <a:r>
              <a:rPr lang="en-US" sz="3100">
                <a:solidFill>
                  <a:schemeClr val="accent5">
                    <a:lumMod val="50000"/>
                  </a:schemeClr>
                </a:solidFill>
              </a:rPr>
              <a:t> (765 triệu US D), cà phê (91 triệu USD) </a:t>
            </a:r>
            <a:r>
              <a:rPr lang="en-US" sz="3100" dirty="0">
                <a:solidFill>
                  <a:schemeClr val="accent5">
                    <a:lumMod val="50000"/>
                  </a:schemeClr>
                </a:solidFill>
              </a:rPr>
              <a:t>…</a:t>
            </a:r>
            <a:br>
              <a:rPr lang="en-US" sz="3100" dirty="0">
                <a:solidFill>
                  <a:schemeClr val="accent5">
                    <a:lumMod val="50000"/>
                  </a:schemeClr>
                </a:solidFill>
              </a:rPr>
            </a:br>
            <a:r>
              <a:rPr lang="en-US" sz="3100" dirty="0">
                <a:solidFill>
                  <a:schemeClr val="accent5">
                    <a:lumMod val="50000"/>
                  </a:schemeClr>
                </a:solidFill>
              </a:rPr>
              <a:t>- </a:t>
            </a:r>
            <a:r>
              <a:rPr lang="en-US" sz="3100" dirty="0" err="1">
                <a:solidFill>
                  <a:schemeClr val="accent5">
                    <a:lumMod val="50000"/>
                  </a:schemeClr>
                </a:solidFill>
              </a:rPr>
              <a:t>Vấn</a:t>
            </a:r>
            <a:r>
              <a:rPr lang="en-US" sz="3100" dirty="0">
                <a:solidFill>
                  <a:schemeClr val="accent5">
                    <a:lumMod val="50000"/>
                  </a:schemeClr>
                </a:solidFill>
              </a:rPr>
              <a:t> </a:t>
            </a:r>
            <a:r>
              <a:rPr lang="en-US" sz="3100" dirty="0" err="1">
                <a:solidFill>
                  <a:schemeClr val="accent5">
                    <a:lumMod val="50000"/>
                  </a:schemeClr>
                </a:solidFill>
              </a:rPr>
              <a:t>đề</a:t>
            </a:r>
            <a:r>
              <a:rPr lang="en-US" sz="3100" dirty="0">
                <a:solidFill>
                  <a:schemeClr val="accent5">
                    <a:lumMod val="50000"/>
                  </a:schemeClr>
                </a:solidFill>
              </a:rPr>
              <a:t> </a:t>
            </a:r>
            <a:r>
              <a:rPr lang="vi-VN" sz="3100" dirty="0">
                <a:solidFill>
                  <a:schemeClr val="accent5">
                    <a:lumMod val="50000"/>
                  </a:schemeClr>
                </a:solidFill>
              </a:rPr>
              <a:t>lạm phát </a:t>
            </a:r>
            <a:r>
              <a:rPr lang="en-US" sz="3100" dirty="0" err="1">
                <a:solidFill>
                  <a:schemeClr val="accent5">
                    <a:lumMod val="50000"/>
                  </a:schemeClr>
                </a:solidFill>
              </a:rPr>
              <a:t>làm</a:t>
            </a:r>
            <a:r>
              <a:rPr lang="en-US" sz="3100" dirty="0">
                <a:solidFill>
                  <a:schemeClr val="accent5">
                    <a:lumMod val="50000"/>
                  </a:schemeClr>
                </a:solidFill>
              </a:rPr>
              <a:t> </a:t>
            </a:r>
            <a:r>
              <a:rPr lang="vi-VN" sz="3100" dirty="0">
                <a:solidFill>
                  <a:schemeClr val="accent5">
                    <a:lumMod val="50000"/>
                  </a:schemeClr>
                </a:solidFill>
              </a:rPr>
              <a:t>giảm tiêu dùng</a:t>
            </a:r>
            <a:r>
              <a:rPr lang="en-US" sz="3100" dirty="0">
                <a:solidFill>
                  <a:schemeClr val="accent5">
                    <a:lumMod val="50000"/>
                  </a:schemeClr>
                </a:solidFill>
              </a:rPr>
              <a:t>, </a:t>
            </a:r>
            <a:r>
              <a:rPr lang="en-US" sz="3100" dirty="0" err="1">
                <a:solidFill>
                  <a:schemeClr val="accent5">
                    <a:lumMod val="50000"/>
                  </a:schemeClr>
                </a:solidFill>
              </a:rPr>
              <a:t>tồn</a:t>
            </a:r>
            <a:r>
              <a:rPr lang="en-US" sz="3100" dirty="0">
                <a:solidFill>
                  <a:schemeClr val="accent5">
                    <a:lumMod val="50000"/>
                  </a:schemeClr>
                </a:solidFill>
              </a:rPr>
              <a:t> </a:t>
            </a:r>
            <a:r>
              <a:rPr lang="en-US" sz="3100" dirty="0" err="1">
                <a:solidFill>
                  <a:schemeClr val="accent5">
                    <a:lumMod val="50000"/>
                  </a:schemeClr>
                </a:solidFill>
              </a:rPr>
              <a:t>kho</a:t>
            </a:r>
            <a:r>
              <a:rPr lang="en-US" sz="3100" dirty="0">
                <a:solidFill>
                  <a:schemeClr val="accent5">
                    <a:lumMod val="50000"/>
                  </a:schemeClr>
                </a:solidFill>
              </a:rPr>
              <a:t> </a:t>
            </a:r>
            <a:r>
              <a:rPr lang="en-US" sz="3100" dirty="0" err="1">
                <a:solidFill>
                  <a:schemeClr val="accent5">
                    <a:lumMod val="50000"/>
                  </a:schemeClr>
                </a:solidFill>
              </a:rPr>
              <a:t>tăng</a:t>
            </a:r>
            <a:endParaRPr lang="en-US" sz="3100" dirty="0">
              <a:solidFill>
                <a:schemeClr val="accent5">
                  <a:lumMod val="50000"/>
                </a:schemeClr>
              </a:solidFill>
            </a:endParaRPr>
          </a:p>
          <a:p>
            <a:pPr>
              <a:buFontTx/>
              <a:buChar char="-"/>
            </a:pPr>
            <a:r>
              <a:rPr lang="en-US" sz="3100" dirty="0">
                <a:solidFill>
                  <a:schemeClr val="accent5">
                    <a:lumMod val="50000"/>
                  </a:schemeClr>
                </a:solidFill>
              </a:rPr>
              <a:t> </a:t>
            </a:r>
            <a:r>
              <a:rPr lang="en-US" sz="3100" dirty="0" err="1">
                <a:solidFill>
                  <a:schemeClr val="accent5">
                    <a:lumMod val="50000"/>
                  </a:schemeClr>
                </a:solidFill>
              </a:rPr>
              <a:t>Vấn</a:t>
            </a:r>
            <a:r>
              <a:rPr lang="en-US" sz="3100" dirty="0">
                <a:solidFill>
                  <a:schemeClr val="accent5">
                    <a:lumMod val="50000"/>
                  </a:schemeClr>
                </a:solidFill>
              </a:rPr>
              <a:t> </a:t>
            </a:r>
            <a:r>
              <a:rPr lang="en-US" sz="3100" dirty="0" err="1">
                <a:solidFill>
                  <a:schemeClr val="accent5">
                    <a:lumMod val="50000"/>
                  </a:schemeClr>
                </a:solidFill>
              </a:rPr>
              <a:t>đề</a:t>
            </a:r>
            <a:r>
              <a:rPr lang="en-US" sz="3100" dirty="0">
                <a:solidFill>
                  <a:schemeClr val="accent5">
                    <a:lumMod val="50000"/>
                  </a:schemeClr>
                </a:solidFill>
              </a:rPr>
              <a:t> </a:t>
            </a:r>
            <a:r>
              <a:rPr lang="en-US" sz="3100" dirty="0" err="1">
                <a:solidFill>
                  <a:schemeClr val="accent5">
                    <a:lumMod val="50000"/>
                  </a:schemeClr>
                </a:solidFill>
              </a:rPr>
              <a:t>gián</a:t>
            </a:r>
            <a:r>
              <a:rPr lang="en-US" sz="3100" dirty="0">
                <a:solidFill>
                  <a:schemeClr val="accent5">
                    <a:lumMod val="50000"/>
                  </a:schemeClr>
                </a:solidFill>
              </a:rPr>
              <a:t> </a:t>
            </a:r>
            <a:r>
              <a:rPr lang="en-US" sz="3100" dirty="0" err="1">
                <a:solidFill>
                  <a:schemeClr val="accent5">
                    <a:lumMod val="50000"/>
                  </a:schemeClr>
                </a:solidFill>
              </a:rPr>
              <a:t>đoạn</a:t>
            </a:r>
            <a:r>
              <a:rPr lang="en-US" sz="3100" dirty="0">
                <a:solidFill>
                  <a:schemeClr val="accent5">
                    <a:lumMod val="50000"/>
                  </a:schemeClr>
                </a:solidFill>
              </a:rPr>
              <a:t> </a:t>
            </a:r>
            <a:r>
              <a:rPr lang="en-US" sz="3100" dirty="0" err="1">
                <a:solidFill>
                  <a:schemeClr val="accent5">
                    <a:lumMod val="50000"/>
                  </a:schemeClr>
                </a:solidFill>
              </a:rPr>
              <a:t>chuỗi</a:t>
            </a:r>
            <a:r>
              <a:rPr lang="en-US" sz="3100" dirty="0">
                <a:solidFill>
                  <a:schemeClr val="accent5">
                    <a:lumMod val="50000"/>
                  </a:schemeClr>
                </a:solidFill>
              </a:rPr>
              <a:t> </a:t>
            </a:r>
            <a:r>
              <a:rPr lang="en-US" sz="3100" dirty="0" err="1">
                <a:solidFill>
                  <a:schemeClr val="accent5">
                    <a:lumMod val="50000"/>
                  </a:schemeClr>
                </a:solidFill>
              </a:rPr>
              <a:t>cung</a:t>
            </a:r>
            <a:r>
              <a:rPr lang="en-US" sz="3100" dirty="0">
                <a:solidFill>
                  <a:schemeClr val="accent5">
                    <a:lumMod val="50000"/>
                  </a:schemeClr>
                </a:solidFill>
              </a:rPr>
              <a:t> </a:t>
            </a:r>
            <a:r>
              <a:rPr lang="en-US" sz="3100" dirty="0" err="1">
                <a:solidFill>
                  <a:schemeClr val="accent5">
                    <a:lumMod val="50000"/>
                  </a:schemeClr>
                </a:solidFill>
              </a:rPr>
              <a:t>ứng</a:t>
            </a:r>
            <a:r>
              <a:rPr lang="en-US" sz="3100" dirty="0">
                <a:solidFill>
                  <a:schemeClr val="accent5">
                    <a:lumMod val="50000"/>
                  </a:schemeClr>
                </a:solidFill>
              </a:rPr>
              <a:t> </a:t>
            </a:r>
            <a:r>
              <a:rPr lang="en-US" sz="3100" dirty="0" err="1">
                <a:solidFill>
                  <a:schemeClr val="accent5">
                    <a:lumMod val="50000"/>
                  </a:schemeClr>
                </a:solidFill>
              </a:rPr>
              <a:t>về</a:t>
            </a:r>
            <a:r>
              <a:rPr lang="en-US" sz="3100" dirty="0">
                <a:solidFill>
                  <a:schemeClr val="accent5">
                    <a:lumMod val="50000"/>
                  </a:schemeClr>
                </a:solidFill>
              </a:rPr>
              <a:t> </a:t>
            </a:r>
            <a:r>
              <a:rPr lang="en-US" sz="3100" dirty="0" err="1">
                <a:solidFill>
                  <a:schemeClr val="accent5">
                    <a:lumMod val="50000"/>
                  </a:schemeClr>
                </a:solidFill>
              </a:rPr>
              <a:t>nguồn</a:t>
            </a:r>
            <a:r>
              <a:rPr lang="en-US" sz="3100" dirty="0">
                <a:solidFill>
                  <a:schemeClr val="accent5">
                    <a:lumMod val="50000"/>
                  </a:schemeClr>
                </a:solidFill>
              </a:rPr>
              <a:t> </a:t>
            </a:r>
            <a:r>
              <a:rPr lang="en-US" sz="3100" dirty="0" err="1">
                <a:solidFill>
                  <a:schemeClr val="accent5">
                    <a:lumMod val="50000"/>
                  </a:schemeClr>
                </a:solidFill>
              </a:rPr>
              <a:t>cung</a:t>
            </a:r>
            <a:r>
              <a:rPr lang="en-US" sz="3100" dirty="0">
                <a:solidFill>
                  <a:schemeClr val="accent5">
                    <a:lumMod val="50000"/>
                  </a:schemeClr>
                </a:solidFill>
              </a:rPr>
              <a:t> </a:t>
            </a:r>
            <a:r>
              <a:rPr lang="en-US" sz="3100" dirty="0" err="1">
                <a:solidFill>
                  <a:schemeClr val="accent5">
                    <a:lumMod val="50000"/>
                  </a:schemeClr>
                </a:solidFill>
              </a:rPr>
              <a:t>nguyên</a:t>
            </a:r>
            <a:r>
              <a:rPr lang="en-US" sz="3100" dirty="0">
                <a:solidFill>
                  <a:schemeClr val="accent5">
                    <a:lumMod val="50000"/>
                  </a:schemeClr>
                </a:solidFill>
              </a:rPr>
              <a:t> </a:t>
            </a:r>
            <a:r>
              <a:rPr lang="en-US" sz="3100" dirty="0" err="1">
                <a:solidFill>
                  <a:schemeClr val="accent5">
                    <a:lumMod val="50000"/>
                  </a:schemeClr>
                </a:solidFill>
              </a:rPr>
              <a:t>vật</a:t>
            </a:r>
            <a:r>
              <a:rPr lang="en-US" sz="3100" dirty="0">
                <a:solidFill>
                  <a:schemeClr val="accent5">
                    <a:lumMod val="50000"/>
                  </a:schemeClr>
                </a:solidFill>
              </a:rPr>
              <a:t> </a:t>
            </a:r>
            <a:r>
              <a:rPr lang="en-US" sz="3100" dirty="0" err="1">
                <a:solidFill>
                  <a:schemeClr val="accent5">
                    <a:lumMod val="50000"/>
                  </a:schemeClr>
                </a:solidFill>
              </a:rPr>
              <a:t>liệu</a:t>
            </a:r>
            <a:r>
              <a:rPr lang="en-US" sz="3100" dirty="0">
                <a:solidFill>
                  <a:schemeClr val="accent5">
                    <a:lumMod val="50000"/>
                  </a:schemeClr>
                </a:solidFill>
              </a:rPr>
              <a:t> </a:t>
            </a:r>
            <a:r>
              <a:rPr lang="en-US" sz="3100" dirty="0" err="1">
                <a:solidFill>
                  <a:schemeClr val="accent5">
                    <a:lumMod val="50000"/>
                  </a:schemeClr>
                </a:solidFill>
              </a:rPr>
              <a:t>dệt</a:t>
            </a:r>
            <a:r>
              <a:rPr lang="en-US" sz="3100" dirty="0">
                <a:solidFill>
                  <a:schemeClr val="accent5">
                    <a:lumMod val="50000"/>
                  </a:schemeClr>
                </a:solidFill>
              </a:rPr>
              <a:t> may, </a:t>
            </a:r>
            <a:r>
              <a:rPr lang="en-US" sz="3100" dirty="0" err="1">
                <a:solidFill>
                  <a:schemeClr val="accent5">
                    <a:lumMod val="50000"/>
                  </a:schemeClr>
                </a:solidFill>
              </a:rPr>
              <a:t>da</a:t>
            </a:r>
            <a:r>
              <a:rPr lang="en-US" sz="3100" dirty="0">
                <a:solidFill>
                  <a:schemeClr val="accent5">
                    <a:lumMod val="50000"/>
                  </a:schemeClr>
                </a:solidFill>
              </a:rPr>
              <a:t> </a:t>
            </a:r>
            <a:r>
              <a:rPr lang="en-US" sz="3100" dirty="0" err="1">
                <a:solidFill>
                  <a:schemeClr val="accent5">
                    <a:lumMod val="50000"/>
                  </a:schemeClr>
                </a:solidFill>
              </a:rPr>
              <a:t>giày</a:t>
            </a:r>
            <a:endParaRPr lang="en-US" sz="3100" dirty="0">
              <a:solidFill>
                <a:schemeClr val="accent5">
                  <a:lumMod val="50000"/>
                </a:schemeClr>
              </a:solidFill>
            </a:endParaRPr>
          </a:p>
          <a:p>
            <a:pPr>
              <a:buFontTx/>
              <a:buChar char="-"/>
            </a:pPr>
            <a:r>
              <a:rPr lang="en-US" sz="3100" dirty="0">
                <a:solidFill>
                  <a:schemeClr val="accent5">
                    <a:lumMod val="50000"/>
                  </a:schemeClr>
                </a:solidFill>
              </a:rPr>
              <a:t> </a:t>
            </a:r>
            <a:r>
              <a:rPr lang="en-US" sz="3100" dirty="0" err="1">
                <a:solidFill>
                  <a:schemeClr val="accent5">
                    <a:lumMod val="50000"/>
                  </a:schemeClr>
                </a:solidFill>
              </a:rPr>
              <a:t>Vấn</a:t>
            </a:r>
            <a:r>
              <a:rPr lang="en-US" sz="3100" dirty="0">
                <a:solidFill>
                  <a:schemeClr val="accent5">
                    <a:lumMod val="50000"/>
                  </a:schemeClr>
                </a:solidFill>
              </a:rPr>
              <a:t> </a:t>
            </a:r>
            <a:r>
              <a:rPr lang="en-US" sz="3100" dirty="0" err="1">
                <a:solidFill>
                  <a:schemeClr val="accent5">
                    <a:lumMod val="50000"/>
                  </a:schemeClr>
                </a:solidFill>
              </a:rPr>
              <a:t>đề</a:t>
            </a:r>
            <a:r>
              <a:rPr lang="en-US" sz="3100" dirty="0">
                <a:solidFill>
                  <a:schemeClr val="accent5">
                    <a:lumMod val="50000"/>
                  </a:schemeClr>
                </a:solidFill>
              </a:rPr>
              <a:t> </a:t>
            </a:r>
            <a:r>
              <a:rPr lang="en-US" sz="3100" dirty="0" err="1">
                <a:solidFill>
                  <a:schemeClr val="accent5">
                    <a:lumMod val="50000"/>
                  </a:schemeClr>
                </a:solidFill>
              </a:rPr>
              <a:t>tiêu</a:t>
            </a:r>
            <a:r>
              <a:rPr lang="en-US" sz="3100" dirty="0">
                <a:solidFill>
                  <a:schemeClr val="accent5">
                    <a:lumMod val="50000"/>
                  </a:schemeClr>
                </a:solidFill>
              </a:rPr>
              <a:t> </a:t>
            </a:r>
            <a:r>
              <a:rPr lang="en-US" sz="3100" dirty="0" err="1">
                <a:solidFill>
                  <a:schemeClr val="accent5">
                    <a:lumMod val="50000"/>
                  </a:schemeClr>
                </a:solidFill>
              </a:rPr>
              <a:t>chuẩn</a:t>
            </a:r>
            <a:r>
              <a:rPr lang="en-US" sz="3100" dirty="0">
                <a:solidFill>
                  <a:schemeClr val="accent5">
                    <a:lumMod val="50000"/>
                  </a:schemeClr>
                </a:solidFill>
              </a:rPr>
              <a:t> </a:t>
            </a:r>
            <a:r>
              <a:rPr lang="en-US" sz="3100" dirty="0" err="1">
                <a:solidFill>
                  <a:schemeClr val="accent5">
                    <a:lumMod val="50000"/>
                  </a:schemeClr>
                </a:solidFill>
              </a:rPr>
              <a:t>kỹ</a:t>
            </a:r>
            <a:r>
              <a:rPr lang="en-US" sz="3100" dirty="0">
                <a:solidFill>
                  <a:schemeClr val="accent5">
                    <a:lumMod val="50000"/>
                  </a:schemeClr>
                </a:solidFill>
              </a:rPr>
              <a:t> </a:t>
            </a:r>
            <a:r>
              <a:rPr lang="en-US" sz="3100" dirty="0" err="1">
                <a:solidFill>
                  <a:schemeClr val="accent5">
                    <a:lumMod val="50000"/>
                  </a:schemeClr>
                </a:solidFill>
              </a:rPr>
              <a:t>thuật</a:t>
            </a:r>
            <a:r>
              <a:rPr lang="en-US" sz="3100" dirty="0">
                <a:solidFill>
                  <a:schemeClr val="accent5">
                    <a:lumMod val="50000"/>
                  </a:schemeClr>
                </a:solidFill>
              </a:rPr>
              <a:t>, </a:t>
            </a:r>
            <a:r>
              <a:rPr lang="en-US" sz="3100" dirty="0" err="1">
                <a:solidFill>
                  <a:schemeClr val="accent5">
                    <a:lumMod val="50000"/>
                  </a:schemeClr>
                </a:solidFill>
              </a:rPr>
              <a:t>vệ</a:t>
            </a:r>
            <a:r>
              <a:rPr lang="en-US" sz="3100" dirty="0">
                <a:solidFill>
                  <a:schemeClr val="accent5">
                    <a:lumMod val="50000"/>
                  </a:schemeClr>
                </a:solidFill>
              </a:rPr>
              <a:t> </a:t>
            </a:r>
            <a:r>
              <a:rPr lang="en-US" sz="3100" dirty="0" err="1">
                <a:solidFill>
                  <a:schemeClr val="accent5">
                    <a:lumMod val="50000"/>
                  </a:schemeClr>
                </a:solidFill>
              </a:rPr>
              <a:t>sinh</a:t>
            </a:r>
            <a:r>
              <a:rPr lang="en-US" sz="3100" dirty="0">
                <a:solidFill>
                  <a:schemeClr val="accent5">
                    <a:lumMod val="50000"/>
                  </a:schemeClr>
                </a:solidFill>
              </a:rPr>
              <a:t> an </a:t>
            </a:r>
            <a:r>
              <a:rPr lang="en-US" sz="3100" dirty="0" err="1">
                <a:solidFill>
                  <a:schemeClr val="accent5">
                    <a:lumMod val="50000"/>
                  </a:schemeClr>
                </a:solidFill>
              </a:rPr>
              <a:t>toàn</a:t>
            </a:r>
            <a:r>
              <a:rPr lang="en-US" sz="3100" dirty="0">
                <a:solidFill>
                  <a:schemeClr val="accent5">
                    <a:lumMod val="50000"/>
                  </a:schemeClr>
                </a:solidFill>
              </a:rPr>
              <a:t> </a:t>
            </a:r>
            <a:r>
              <a:rPr lang="en-US" sz="3100" dirty="0" err="1">
                <a:solidFill>
                  <a:schemeClr val="accent5">
                    <a:lumMod val="50000"/>
                  </a:schemeClr>
                </a:solidFill>
              </a:rPr>
              <a:t>thực</a:t>
            </a:r>
            <a:r>
              <a:rPr lang="en-US" sz="3100" dirty="0">
                <a:solidFill>
                  <a:schemeClr val="accent5">
                    <a:lumMod val="50000"/>
                  </a:schemeClr>
                </a:solidFill>
              </a:rPr>
              <a:t> </a:t>
            </a:r>
            <a:r>
              <a:rPr lang="en-US" sz="3100" dirty="0" err="1">
                <a:solidFill>
                  <a:schemeClr val="accent5">
                    <a:lumMod val="50000"/>
                  </a:schemeClr>
                </a:solidFill>
              </a:rPr>
              <a:t>phẩm</a:t>
            </a:r>
            <a:r>
              <a:rPr lang="en-US" sz="3100" dirty="0">
                <a:solidFill>
                  <a:schemeClr val="accent5">
                    <a:lumMod val="50000"/>
                  </a:schemeClr>
                </a:solidFill>
              </a:rPr>
              <a:t>, </a:t>
            </a:r>
            <a:r>
              <a:rPr lang="en-US" sz="3100" dirty="0" err="1">
                <a:solidFill>
                  <a:schemeClr val="accent5">
                    <a:lumMod val="50000"/>
                  </a:schemeClr>
                </a:solidFill>
              </a:rPr>
              <a:t>thương</a:t>
            </a:r>
            <a:r>
              <a:rPr lang="en-US" sz="3100" dirty="0">
                <a:solidFill>
                  <a:schemeClr val="accent5">
                    <a:lumMod val="50000"/>
                  </a:schemeClr>
                </a:solidFill>
              </a:rPr>
              <a:t> </a:t>
            </a:r>
            <a:r>
              <a:rPr lang="en-US" sz="3100" dirty="0" err="1">
                <a:solidFill>
                  <a:schemeClr val="accent5">
                    <a:lumMod val="50000"/>
                  </a:schemeClr>
                </a:solidFill>
              </a:rPr>
              <a:t>hiệu</a:t>
            </a:r>
            <a:r>
              <a:rPr lang="en-US" sz="3100" dirty="0">
                <a:solidFill>
                  <a:schemeClr val="accent5">
                    <a:lumMod val="50000"/>
                  </a:schemeClr>
                </a:solidFill>
              </a:rPr>
              <a:t> </a:t>
            </a:r>
            <a:r>
              <a:rPr lang="en-US" sz="3100" dirty="0" err="1">
                <a:solidFill>
                  <a:schemeClr val="accent5">
                    <a:lumMod val="50000"/>
                  </a:schemeClr>
                </a:solidFill>
              </a:rPr>
              <a:t>sản</a:t>
            </a:r>
            <a:r>
              <a:rPr lang="en-US" sz="3100" dirty="0">
                <a:solidFill>
                  <a:schemeClr val="accent5">
                    <a:lumMod val="50000"/>
                  </a:schemeClr>
                </a:solidFill>
              </a:rPr>
              <a:t> </a:t>
            </a:r>
            <a:r>
              <a:rPr lang="en-US" sz="3100" dirty="0" err="1">
                <a:solidFill>
                  <a:schemeClr val="accent5">
                    <a:lumMod val="50000"/>
                  </a:schemeClr>
                </a:solidFill>
              </a:rPr>
              <a:t>phẩm</a:t>
            </a:r>
            <a:r>
              <a:rPr lang="en-US" sz="3100" dirty="0">
                <a:solidFill>
                  <a:schemeClr val="accent5">
                    <a:lumMod val="50000"/>
                  </a:schemeClr>
                </a:solidFill>
              </a:rPr>
              <a:t>,…</a:t>
            </a:r>
          </a:p>
          <a:p>
            <a:pPr>
              <a:buFontTx/>
              <a:buChar char="-"/>
            </a:pPr>
            <a:endParaRPr lang="en-US" sz="3100" dirty="0">
              <a:solidFill>
                <a:schemeClr val="accent5">
                  <a:lumMod val="50000"/>
                </a:schemeClr>
              </a:solidFill>
            </a:endParaRPr>
          </a:p>
        </p:txBody>
      </p:sp>
    </p:spTree>
    <p:extLst>
      <p:ext uri="{BB962C8B-B14F-4D97-AF65-F5344CB8AC3E}">
        <p14:creationId xmlns:p14="http://schemas.microsoft.com/office/powerpoint/2010/main" val="3411813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ectangle 6"/>
          <p:cNvSpPr>
            <a:spLocks noChangeArrowheads="1"/>
          </p:cNvSpPr>
          <p:nvPr/>
        </p:nvSpPr>
        <p:spPr bwMode="auto">
          <a:xfrm>
            <a:off x="804058" y="2971801"/>
            <a:ext cx="10583884" cy="1122363"/>
          </a:xfrm>
          <a:prstGeom prst="rect">
            <a:avLst/>
          </a:prstGeom>
          <a:solidFill>
            <a:schemeClr val="accent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latin typeface="VIE-HandelGothic" pitchFamily="50" charset="-93"/>
              <a:cs typeface="Arial" panose="020B0604020202020204" pitchFamily="34" charset="0"/>
            </a:endParaRPr>
          </a:p>
        </p:txBody>
      </p:sp>
      <p:sp>
        <p:nvSpPr>
          <p:cNvPr id="9" name="Freeform 8"/>
          <p:cNvSpPr>
            <a:spLocks/>
          </p:cNvSpPr>
          <p:nvPr/>
        </p:nvSpPr>
        <p:spPr bwMode="auto">
          <a:xfrm>
            <a:off x="337334" y="2971800"/>
            <a:ext cx="466725" cy="1244600"/>
          </a:xfrm>
          <a:custGeom>
            <a:avLst/>
            <a:gdLst>
              <a:gd name="T0" fmla="*/ 294 w 294"/>
              <a:gd name="T1" fmla="*/ 0 h 784"/>
              <a:gd name="T2" fmla="*/ 294 w 294"/>
              <a:gd name="T3" fmla="*/ 707 h 784"/>
              <a:gd name="T4" fmla="*/ 0 w 294"/>
              <a:gd name="T5" fmla="*/ 784 h 784"/>
              <a:gd name="T6" fmla="*/ 0 w 294"/>
              <a:gd name="T7" fmla="*/ 80 h 784"/>
              <a:gd name="T8" fmla="*/ 294 w 294"/>
              <a:gd name="T9" fmla="*/ 0 h 784"/>
            </a:gdLst>
            <a:ahLst/>
            <a:cxnLst>
              <a:cxn ang="0">
                <a:pos x="T0" y="T1"/>
              </a:cxn>
              <a:cxn ang="0">
                <a:pos x="T2" y="T3"/>
              </a:cxn>
              <a:cxn ang="0">
                <a:pos x="T4" y="T5"/>
              </a:cxn>
              <a:cxn ang="0">
                <a:pos x="T6" y="T7"/>
              </a:cxn>
              <a:cxn ang="0">
                <a:pos x="T8" y="T9"/>
              </a:cxn>
            </a:cxnLst>
            <a:rect l="0" t="0" r="r" b="b"/>
            <a:pathLst>
              <a:path w="294" h="784">
                <a:moveTo>
                  <a:pt x="294" y="0"/>
                </a:moveTo>
                <a:lnTo>
                  <a:pt x="294" y="707"/>
                </a:lnTo>
                <a:lnTo>
                  <a:pt x="0" y="784"/>
                </a:lnTo>
                <a:lnTo>
                  <a:pt x="0" y="80"/>
                </a:lnTo>
                <a:lnTo>
                  <a:pt x="294" y="0"/>
                </a:lnTo>
                <a:close/>
              </a:path>
            </a:pathLst>
          </a:custGeom>
          <a:solidFill>
            <a:schemeClr val="accent1">
              <a:lumMod val="75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VIE-HandelGothic" pitchFamily="50" charset="-93"/>
              <a:cs typeface="Arial" panose="020B0604020202020204" pitchFamily="34" charset="0"/>
            </a:endParaRPr>
          </a:p>
        </p:txBody>
      </p:sp>
      <p:sp>
        <p:nvSpPr>
          <p:cNvPr id="10" name="Freeform 9"/>
          <p:cNvSpPr>
            <a:spLocks/>
          </p:cNvSpPr>
          <p:nvPr/>
        </p:nvSpPr>
        <p:spPr bwMode="auto">
          <a:xfrm>
            <a:off x="11387942" y="2974976"/>
            <a:ext cx="474662" cy="1241425"/>
          </a:xfrm>
          <a:custGeom>
            <a:avLst/>
            <a:gdLst>
              <a:gd name="T0" fmla="*/ 0 w 299"/>
              <a:gd name="T1" fmla="*/ 0 h 782"/>
              <a:gd name="T2" fmla="*/ 299 w 299"/>
              <a:gd name="T3" fmla="*/ 80 h 782"/>
              <a:gd name="T4" fmla="*/ 299 w 299"/>
              <a:gd name="T5" fmla="*/ 782 h 782"/>
              <a:gd name="T6" fmla="*/ 0 w 299"/>
              <a:gd name="T7" fmla="*/ 707 h 782"/>
              <a:gd name="T8" fmla="*/ 0 w 299"/>
              <a:gd name="T9" fmla="*/ 0 h 782"/>
            </a:gdLst>
            <a:ahLst/>
            <a:cxnLst>
              <a:cxn ang="0">
                <a:pos x="T0" y="T1"/>
              </a:cxn>
              <a:cxn ang="0">
                <a:pos x="T2" y="T3"/>
              </a:cxn>
              <a:cxn ang="0">
                <a:pos x="T4" y="T5"/>
              </a:cxn>
              <a:cxn ang="0">
                <a:pos x="T6" y="T7"/>
              </a:cxn>
              <a:cxn ang="0">
                <a:pos x="T8" y="T9"/>
              </a:cxn>
            </a:cxnLst>
            <a:rect l="0" t="0" r="r" b="b"/>
            <a:pathLst>
              <a:path w="299" h="782">
                <a:moveTo>
                  <a:pt x="0" y="0"/>
                </a:moveTo>
                <a:lnTo>
                  <a:pt x="299" y="80"/>
                </a:lnTo>
                <a:lnTo>
                  <a:pt x="299" y="782"/>
                </a:lnTo>
                <a:lnTo>
                  <a:pt x="0" y="707"/>
                </a:lnTo>
                <a:lnTo>
                  <a:pt x="0" y="0"/>
                </a:lnTo>
                <a:close/>
              </a:path>
            </a:pathLst>
          </a:custGeom>
          <a:solidFill>
            <a:schemeClr val="accent1">
              <a:lumMod val="60000"/>
              <a:lumOff val="40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latin typeface="VIE-HandelGothic" pitchFamily="50" charset="-93"/>
              <a:cs typeface="Arial" panose="020B0604020202020204" pitchFamily="34" charset="0"/>
            </a:endParaRPr>
          </a:p>
        </p:txBody>
      </p:sp>
      <p:sp>
        <p:nvSpPr>
          <p:cNvPr id="55" name="TextBox 54"/>
          <p:cNvSpPr txBox="1"/>
          <p:nvPr/>
        </p:nvSpPr>
        <p:spPr>
          <a:xfrm>
            <a:off x="1411582" y="3200400"/>
            <a:ext cx="9637418" cy="584775"/>
          </a:xfrm>
          <a:prstGeom prst="rect">
            <a:avLst/>
          </a:prstGeom>
          <a:noFill/>
        </p:spPr>
        <p:txBody>
          <a:bodyPr wrap="square" rtlCol="0">
            <a:spAutoFit/>
          </a:bodyPr>
          <a:lstStyle/>
          <a:p>
            <a:pPr algn="just"/>
            <a:r>
              <a:rPr lang="en-US" sz="3200" b="1" dirty="0">
                <a:solidFill>
                  <a:schemeClr val="bg1"/>
                </a:solidFill>
                <a:latin typeface="VIE-HandelGothic" pitchFamily="50" charset="-93"/>
              </a:rPr>
              <a:t>HIỆP ĐỊNH FTA CPTPP - EVFTA - UKVFTA</a:t>
            </a:r>
          </a:p>
        </p:txBody>
      </p:sp>
      <p:sp>
        <p:nvSpPr>
          <p:cNvPr id="24" name="Title 3">
            <a:extLst>
              <a:ext uri="{FF2B5EF4-FFF2-40B4-BE49-F238E27FC236}">
                <a16:creationId xmlns:a16="http://schemas.microsoft.com/office/drawing/2014/main" id="{BE85BDB6-0428-4F3E-A726-241343C61258}"/>
              </a:ext>
            </a:extLst>
          </p:cNvPr>
          <p:cNvSpPr>
            <a:spLocks noGrp="1"/>
          </p:cNvSpPr>
          <p:nvPr>
            <p:ph type="title"/>
          </p:nvPr>
        </p:nvSpPr>
        <p:spPr>
          <a:xfrm>
            <a:off x="570696" y="2049301"/>
            <a:ext cx="10969943" cy="711081"/>
          </a:xfrm>
        </p:spPr>
        <p:txBody>
          <a:bodyPr/>
          <a:lstStyle/>
          <a:p>
            <a:pPr algn="ctr"/>
            <a:r>
              <a:rPr lang="en-US" dirty="0" err="1">
                <a:latin typeface="VIE-HandelGothic" pitchFamily="50" charset="-93"/>
              </a:rPr>
              <a:t>PHẦN</a:t>
            </a:r>
            <a:r>
              <a:rPr lang="en-US" dirty="0">
                <a:latin typeface="VIE-HandelGothic" pitchFamily="50" charset="-93"/>
              </a:rPr>
              <a:t> 1</a:t>
            </a:r>
          </a:p>
        </p:txBody>
      </p:sp>
    </p:spTree>
    <p:extLst>
      <p:ext uri="{BB962C8B-B14F-4D97-AF65-F5344CB8AC3E}">
        <p14:creationId xmlns:p14="http://schemas.microsoft.com/office/powerpoint/2010/main" val="12433479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ounded Rectangle 34"/>
          <p:cNvSpPr/>
          <p:nvPr/>
        </p:nvSpPr>
        <p:spPr>
          <a:xfrm>
            <a:off x="1805329" y="1317878"/>
            <a:ext cx="9236435" cy="4825306"/>
          </a:xfrm>
          <a:prstGeom prst="roundRect">
            <a:avLst/>
          </a:prstGeom>
          <a:gradFill flip="none" rotWithShape="1">
            <a:gsLst>
              <a:gs pos="0">
                <a:schemeClr val="accent4">
                  <a:lumMod val="50000"/>
                </a:schemeClr>
              </a:gs>
              <a:gs pos="50000">
                <a:schemeClr val="accent4">
                  <a:lumMod val="75000"/>
                </a:schemeClr>
              </a:gs>
              <a:gs pos="100000">
                <a:schemeClr val="accent4"/>
              </a:gs>
            </a:gsLst>
            <a:lin ang="0" scaled="1"/>
            <a:tileRect/>
          </a:gradFill>
          <a:ln w="25400" cap="flat" cmpd="sng" algn="ctr">
            <a:noFill/>
            <a:prstDash val="solid"/>
          </a:ln>
          <a:effectLst/>
        </p:spPr>
        <p:txBody>
          <a:bodyPr rtlCol="0" anchor="ctr"/>
          <a:lstStyle/>
          <a:p>
            <a:pPr algn="ctr" defTabSz="914126"/>
            <a:endParaRPr lang="en-US" sz="1799" kern="0">
              <a:solidFill>
                <a:prstClr val="white"/>
              </a:solidFill>
              <a:latin typeface="+mj-lt"/>
              <a:cs typeface="Arial" pitchFamily="34" charset="0"/>
            </a:endParaRPr>
          </a:p>
        </p:txBody>
      </p:sp>
      <p:sp>
        <p:nvSpPr>
          <p:cNvPr id="46" name="Rounded Rectangle 56"/>
          <p:cNvSpPr/>
          <p:nvPr/>
        </p:nvSpPr>
        <p:spPr>
          <a:xfrm>
            <a:off x="1953861" y="2032092"/>
            <a:ext cx="8979724" cy="3958692"/>
          </a:xfrm>
          <a:custGeom>
            <a:avLst/>
            <a:gdLst/>
            <a:ahLst/>
            <a:cxnLst/>
            <a:rect l="l" t="t" r="r" b="b"/>
            <a:pathLst>
              <a:path w="3957889" h="1509136">
                <a:moveTo>
                  <a:pt x="0" y="0"/>
                </a:moveTo>
                <a:lnTo>
                  <a:pt x="3957889" y="0"/>
                </a:lnTo>
                <a:lnTo>
                  <a:pt x="3957889" y="1147725"/>
                </a:lnTo>
                <a:cubicBezTo>
                  <a:pt x="3957888" y="1347326"/>
                  <a:pt x="3796079" y="1509135"/>
                  <a:pt x="3596478" y="1509136"/>
                </a:cubicBezTo>
                <a:lnTo>
                  <a:pt x="361411" y="1509136"/>
                </a:lnTo>
                <a:cubicBezTo>
                  <a:pt x="161809" y="1509135"/>
                  <a:pt x="0" y="1347326"/>
                  <a:pt x="0" y="1147725"/>
                </a:cubicBezTo>
                <a:close/>
              </a:path>
            </a:pathLst>
          </a:custGeom>
          <a:solidFill>
            <a:sysClr val="window" lastClr="FFFFFF"/>
          </a:solidFill>
          <a:ln w="25400" cap="flat" cmpd="sng" algn="ctr">
            <a:noFill/>
            <a:prstDash val="solid"/>
          </a:ln>
          <a:effectLst>
            <a:innerShdw blurRad="203200" dist="50800" dir="13500000">
              <a:prstClr val="black">
                <a:alpha val="50000"/>
              </a:prstClr>
            </a:innerShdw>
          </a:effectLst>
        </p:spPr>
        <p:txBody>
          <a:bodyPr rtlCol="0" anchor="ctr"/>
          <a:lstStyle/>
          <a:p>
            <a:pPr algn="ctr" defTabSz="914126"/>
            <a:endParaRPr lang="en-US" sz="1799" kern="0">
              <a:solidFill>
                <a:prstClr val="white"/>
              </a:solidFill>
              <a:latin typeface="+mj-lt"/>
              <a:cs typeface="Arial" pitchFamily="34" charset="0"/>
            </a:endParaRPr>
          </a:p>
        </p:txBody>
      </p:sp>
      <p:sp>
        <p:nvSpPr>
          <p:cNvPr id="55" name="TextBox 142">
            <a:extLst>
              <a:ext uri="{FF2B5EF4-FFF2-40B4-BE49-F238E27FC236}">
                <a16:creationId xmlns:a16="http://schemas.microsoft.com/office/drawing/2014/main" id="{0EEEB1B1-0E40-4D83-972F-DDA5C6C567D7}"/>
              </a:ext>
            </a:extLst>
          </p:cNvPr>
          <p:cNvSpPr txBox="1">
            <a:spLocks noChangeArrowheads="1"/>
          </p:cNvSpPr>
          <p:nvPr/>
        </p:nvSpPr>
        <p:spPr bwMode="auto">
          <a:xfrm>
            <a:off x="135416" y="371169"/>
            <a:ext cx="1187220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None/>
            </a:pPr>
            <a:r>
              <a:rPr lang="en-US" altLang="vi-VN" b="1" dirty="0">
                <a:solidFill>
                  <a:schemeClr val="tx1">
                    <a:lumMod val="75000"/>
                    <a:lumOff val="25000"/>
                  </a:schemeClr>
                </a:solidFill>
                <a:latin typeface="+mj-lt"/>
              </a:rPr>
              <a:t>THÁCH THỨC ĐỐI VỚI DOANH NGHIỆP VIỆT NAM TRƯỚC UKVFTA</a:t>
            </a:r>
          </a:p>
        </p:txBody>
      </p:sp>
      <p:sp>
        <p:nvSpPr>
          <p:cNvPr id="22" name="TextBox 21">
            <a:extLst>
              <a:ext uri="{FF2B5EF4-FFF2-40B4-BE49-F238E27FC236}">
                <a16:creationId xmlns:a16="http://schemas.microsoft.com/office/drawing/2014/main" id="{10496E79-253D-4CD9-BD48-E322B63CFBD6}"/>
              </a:ext>
            </a:extLst>
          </p:cNvPr>
          <p:cNvSpPr txBox="1"/>
          <p:nvPr/>
        </p:nvSpPr>
        <p:spPr>
          <a:xfrm>
            <a:off x="2013244" y="2057400"/>
            <a:ext cx="8920341" cy="3785011"/>
          </a:xfrm>
          <a:prstGeom prst="rect">
            <a:avLst/>
          </a:prstGeom>
          <a:noFill/>
        </p:spPr>
        <p:txBody>
          <a:bodyPr wrap="square" rtlCol="0" anchor="ctr">
            <a:spAutoFit/>
          </a:bodyPr>
          <a:lstStyle/>
          <a:p>
            <a:pPr eaLnBrk="1" hangingPunct="1">
              <a:buFont typeface="Wingdings" panose="05000000000000000000" pitchFamily="2" charset="2"/>
              <a:buChar char="v"/>
            </a:pPr>
            <a:r>
              <a:rPr lang="en-US" altLang="en-US" sz="1999" dirty="0">
                <a:solidFill>
                  <a:prstClr val="black"/>
                </a:solidFill>
                <a:latin typeface="+mj-lt"/>
                <a:cs typeface="Arial" pitchFamily="34" charset="0"/>
              </a:rPr>
              <a:t> </a:t>
            </a:r>
            <a:r>
              <a:rPr lang="vi-VN" altLang="en-US" sz="1999" dirty="0">
                <a:solidFill>
                  <a:prstClr val="black"/>
                </a:solidFill>
                <a:latin typeface="+mj-lt"/>
                <a:cs typeface="Arial" pitchFamily="34" charset="0"/>
              </a:rPr>
              <a:t>Các thủ tục đầu tư, hải quan, thuận lợi hóa thương mại, tiêu chuẩn kỹ thuật (TBT), các biện pháp kiểm dịch động, thực vật (SPS), sở hữu trí tuệ, mua sắm của Chính phủ, phát triển bền vững,</a:t>
            </a:r>
            <a:r>
              <a:rPr lang="en-US" altLang="en-US" sz="1999" dirty="0">
                <a:solidFill>
                  <a:prstClr val="black"/>
                </a:solidFill>
                <a:latin typeface="+mj-lt"/>
                <a:cs typeface="Arial" pitchFamily="34" charset="0"/>
              </a:rPr>
              <a:t>…</a:t>
            </a:r>
          </a:p>
          <a:p>
            <a:pPr eaLnBrk="1" hangingPunct="1">
              <a:buFont typeface="Wingdings" panose="05000000000000000000" pitchFamily="2" charset="2"/>
              <a:buChar char="v"/>
            </a:pPr>
            <a:endParaRPr lang="en-US" altLang="en-US" sz="1999" dirty="0">
              <a:solidFill>
                <a:prstClr val="black"/>
              </a:solidFill>
              <a:latin typeface="+mj-lt"/>
              <a:cs typeface="Arial" pitchFamily="34" charset="0"/>
            </a:endParaRPr>
          </a:p>
          <a:p>
            <a:pPr>
              <a:buFont typeface="Wingdings" panose="05000000000000000000" pitchFamily="2" charset="2"/>
              <a:buChar char="v"/>
            </a:pPr>
            <a:r>
              <a:rPr lang="en-US" sz="2000" dirty="0"/>
              <a:t> </a:t>
            </a:r>
            <a:r>
              <a:rPr lang="en-US" sz="2000" dirty="0" err="1"/>
              <a:t>Tiêu</a:t>
            </a:r>
            <a:r>
              <a:rPr lang="en-US" sz="2000" dirty="0"/>
              <a:t> </a:t>
            </a:r>
            <a:r>
              <a:rPr lang="en-US" sz="2000" dirty="0" err="1"/>
              <a:t>chuẩn</a:t>
            </a:r>
            <a:r>
              <a:rPr lang="en-US" sz="2000" dirty="0"/>
              <a:t>, </a:t>
            </a:r>
            <a:r>
              <a:rPr lang="en-US" sz="2000" dirty="0" err="1"/>
              <a:t>yêu</a:t>
            </a:r>
            <a:r>
              <a:rPr lang="en-US" sz="2000" dirty="0"/>
              <a:t> </a:t>
            </a:r>
            <a:r>
              <a:rPr lang="en-US" sz="2000" dirty="0" err="1"/>
              <a:t>cầu</a:t>
            </a:r>
            <a:r>
              <a:rPr lang="en-US" sz="2000" dirty="0"/>
              <a:t> chất </a:t>
            </a:r>
            <a:r>
              <a:rPr lang="en-US" sz="2000" dirty="0" err="1"/>
              <a:t>lượng</a:t>
            </a:r>
            <a:r>
              <a:rPr lang="en-US" sz="2000" dirty="0"/>
              <a:t> </a:t>
            </a:r>
            <a:r>
              <a:rPr lang="en-US" sz="2000" dirty="0" err="1"/>
              <a:t>đối</a:t>
            </a:r>
            <a:r>
              <a:rPr lang="en-US" sz="2000" dirty="0"/>
              <a:t> </a:t>
            </a:r>
            <a:r>
              <a:rPr lang="en-US" sz="2000" dirty="0" err="1"/>
              <a:t>với</a:t>
            </a:r>
            <a:r>
              <a:rPr lang="en-US" sz="2000" dirty="0"/>
              <a:t> </a:t>
            </a:r>
            <a:r>
              <a:rPr lang="en-US" sz="2000" dirty="0" err="1"/>
              <a:t>hàng</a:t>
            </a:r>
            <a:r>
              <a:rPr lang="en-US" sz="2000" dirty="0"/>
              <a:t> </a:t>
            </a:r>
            <a:r>
              <a:rPr lang="en-US" sz="2000" dirty="0" err="1"/>
              <a:t>hóa</a:t>
            </a:r>
            <a:r>
              <a:rPr lang="en-US" sz="2000" dirty="0"/>
              <a:t> </a:t>
            </a:r>
            <a:r>
              <a:rPr lang="en-US" sz="2000" dirty="0" err="1"/>
              <a:t>nhập</a:t>
            </a:r>
            <a:r>
              <a:rPr lang="en-US" sz="2000" dirty="0"/>
              <a:t> </a:t>
            </a:r>
            <a:r>
              <a:rPr lang="en-US" sz="2000" dirty="0" err="1"/>
              <a:t>nhẩu</a:t>
            </a:r>
            <a:r>
              <a:rPr lang="en-US" sz="2000" dirty="0"/>
              <a:t> </a:t>
            </a:r>
            <a:r>
              <a:rPr lang="en-US" sz="2000" dirty="0" err="1"/>
              <a:t>rất</a:t>
            </a:r>
            <a:r>
              <a:rPr lang="en-US" sz="2000" dirty="0"/>
              <a:t> </a:t>
            </a:r>
            <a:r>
              <a:rPr lang="en-US" sz="2000" dirty="0" err="1"/>
              <a:t>khắt</a:t>
            </a:r>
            <a:r>
              <a:rPr lang="en-US" sz="2000" dirty="0"/>
              <a:t> </a:t>
            </a:r>
            <a:r>
              <a:rPr lang="en-US" sz="2000" dirty="0" err="1"/>
              <a:t>khe</a:t>
            </a:r>
            <a:endParaRPr lang="en-US" sz="2000" dirty="0"/>
          </a:p>
          <a:p>
            <a:pPr>
              <a:buFont typeface="Wingdings" panose="05000000000000000000" pitchFamily="2" charset="2"/>
              <a:buChar char="v"/>
            </a:pPr>
            <a:endParaRPr lang="en-US" sz="2000" dirty="0"/>
          </a:p>
          <a:p>
            <a:pPr>
              <a:buFont typeface="Wingdings" panose="05000000000000000000" pitchFamily="2" charset="2"/>
              <a:buChar char="v"/>
            </a:pPr>
            <a:r>
              <a:rPr lang="en-US" sz="2000" b="1" dirty="0"/>
              <a:t> </a:t>
            </a:r>
            <a:r>
              <a:rPr lang="en-US" altLang="en-US" sz="1999" dirty="0" err="1">
                <a:solidFill>
                  <a:prstClr val="black"/>
                </a:solidFill>
                <a:latin typeface="+mj-lt"/>
                <a:cs typeface="Arial" pitchFamily="34" charset="0"/>
              </a:rPr>
              <a:t>Quy</a:t>
            </a:r>
            <a:r>
              <a:rPr lang="en-US" altLang="en-US" sz="1999" dirty="0">
                <a:solidFill>
                  <a:prstClr val="black"/>
                </a:solidFill>
                <a:latin typeface="+mj-lt"/>
                <a:cs typeface="Arial" pitchFamily="34" charset="0"/>
              </a:rPr>
              <a:t> </a:t>
            </a:r>
            <a:r>
              <a:rPr lang="en-US" altLang="en-US" sz="1999" dirty="0" err="1">
                <a:solidFill>
                  <a:prstClr val="black"/>
                </a:solidFill>
                <a:latin typeface="+mj-lt"/>
                <a:cs typeface="Arial" pitchFamily="34" charset="0"/>
              </a:rPr>
              <a:t>tắc</a:t>
            </a:r>
            <a:r>
              <a:rPr lang="en-US" altLang="en-US" sz="1999" dirty="0">
                <a:solidFill>
                  <a:prstClr val="black"/>
                </a:solidFill>
                <a:latin typeface="+mj-lt"/>
                <a:cs typeface="Arial" pitchFamily="34" charset="0"/>
              </a:rPr>
              <a:t> </a:t>
            </a:r>
            <a:r>
              <a:rPr lang="en-US" altLang="en-US" sz="1999" dirty="0" err="1">
                <a:solidFill>
                  <a:prstClr val="black"/>
                </a:solidFill>
                <a:latin typeface="+mj-lt"/>
                <a:cs typeface="Arial" pitchFamily="34" charset="0"/>
              </a:rPr>
              <a:t>nguồn</a:t>
            </a:r>
            <a:r>
              <a:rPr lang="en-US" altLang="en-US" sz="1999" dirty="0">
                <a:solidFill>
                  <a:prstClr val="black"/>
                </a:solidFill>
                <a:latin typeface="+mj-lt"/>
                <a:cs typeface="Arial" pitchFamily="34" charset="0"/>
              </a:rPr>
              <a:t> </a:t>
            </a:r>
            <a:r>
              <a:rPr lang="en-US" altLang="en-US" sz="1999" dirty="0" err="1">
                <a:solidFill>
                  <a:prstClr val="black"/>
                </a:solidFill>
                <a:latin typeface="+mj-lt"/>
                <a:cs typeface="Arial" pitchFamily="34" charset="0"/>
              </a:rPr>
              <a:t>gốc</a:t>
            </a:r>
            <a:r>
              <a:rPr lang="en-US" altLang="en-US" sz="1999" dirty="0">
                <a:solidFill>
                  <a:prstClr val="black"/>
                </a:solidFill>
                <a:latin typeface="+mj-lt"/>
                <a:cs typeface="Arial" pitchFamily="34" charset="0"/>
              </a:rPr>
              <a:t> </a:t>
            </a:r>
            <a:r>
              <a:rPr lang="en-US" altLang="en-US" sz="1999" dirty="0" err="1">
                <a:solidFill>
                  <a:prstClr val="black"/>
                </a:solidFill>
                <a:latin typeface="+mj-lt"/>
                <a:cs typeface="Arial" pitchFamily="34" charset="0"/>
              </a:rPr>
              <a:t>xuất</a:t>
            </a:r>
            <a:r>
              <a:rPr lang="en-US" altLang="en-US" sz="1999" dirty="0">
                <a:solidFill>
                  <a:prstClr val="black"/>
                </a:solidFill>
                <a:latin typeface="+mj-lt"/>
                <a:cs typeface="Arial" pitchFamily="34" charset="0"/>
              </a:rPr>
              <a:t> </a:t>
            </a:r>
            <a:r>
              <a:rPr lang="en-US" altLang="en-US" sz="1999" dirty="0" err="1">
                <a:solidFill>
                  <a:prstClr val="black"/>
                </a:solidFill>
                <a:latin typeface="+mj-lt"/>
                <a:cs typeface="Arial" pitchFamily="34" charset="0"/>
              </a:rPr>
              <a:t>xứ</a:t>
            </a:r>
            <a:r>
              <a:rPr lang="en-US" altLang="en-US" sz="1999" dirty="0">
                <a:solidFill>
                  <a:prstClr val="black"/>
                </a:solidFill>
                <a:latin typeface="+mj-lt"/>
                <a:cs typeface="Arial" pitchFamily="34" charset="0"/>
              </a:rPr>
              <a:t> </a:t>
            </a:r>
            <a:r>
              <a:rPr lang="en-US" altLang="en-US" sz="1999" dirty="0" err="1">
                <a:solidFill>
                  <a:prstClr val="black"/>
                </a:solidFill>
                <a:latin typeface="+mj-lt"/>
                <a:cs typeface="Arial" pitchFamily="34" charset="0"/>
              </a:rPr>
              <a:t>chặt</a:t>
            </a:r>
            <a:r>
              <a:rPr lang="en-US" altLang="en-US" sz="1999" dirty="0">
                <a:solidFill>
                  <a:prstClr val="black"/>
                </a:solidFill>
                <a:latin typeface="+mj-lt"/>
                <a:cs typeface="Arial" pitchFamily="34" charset="0"/>
              </a:rPr>
              <a:t> </a:t>
            </a:r>
            <a:r>
              <a:rPr lang="en-US" altLang="en-US" sz="1999" dirty="0" err="1">
                <a:solidFill>
                  <a:prstClr val="black"/>
                </a:solidFill>
                <a:latin typeface="+mj-lt"/>
                <a:cs typeface="Arial" pitchFamily="34" charset="0"/>
              </a:rPr>
              <a:t>chẽ</a:t>
            </a:r>
            <a:endParaRPr lang="en-US" altLang="en-US" sz="1999" dirty="0">
              <a:solidFill>
                <a:prstClr val="black"/>
              </a:solidFill>
              <a:latin typeface="+mj-lt"/>
              <a:cs typeface="Arial" pitchFamily="34" charset="0"/>
            </a:endParaRPr>
          </a:p>
          <a:p>
            <a:pPr>
              <a:buFont typeface="Wingdings" panose="05000000000000000000" pitchFamily="2" charset="2"/>
              <a:buChar char="v"/>
            </a:pPr>
            <a:endParaRPr lang="en-US" altLang="en-US" sz="1999" dirty="0">
              <a:solidFill>
                <a:prstClr val="black"/>
              </a:solidFill>
              <a:latin typeface="+mj-lt"/>
              <a:cs typeface="Arial" pitchFamily="34" charset="0"/>
            </a:endParaRPr>
          </a:p>
          <a:p>
            <a:pPr>
              <a:buFont typeface="Wingdings" panose="05000000000000000000" pitchFamily="2" charset="2"/>
              <a:buChar char="v"/>
            </a:pPr>
            <a:r>
              <a:rPr lang="en-US" altLang="en-US" sz="1999" dirty="0">
                <a:solidFill>
                  <a:prstClr val="black"/>
                </a:solidFill>
                <a:latin typeface="+mj-lt"/>
                <a:cs typeface="Arial" pitchFamily="34" charset="0"/>
              </a:rPr>
              <a:t> C</a:t>
            </a:r>
            <a:r>
              <a:rPr lang="vi-VN" sz="2000" dirty="0"/>
              <a:t>hất lượng, vệ sinh an toàn thực phẩm, </a:t>
            </a:r>
            <a:r>
              <a:rPr lang="en-US" sz="2000" dirty="0" err="1"/>
              <a:t>dán</a:t>
            </a:r>
            <a:r>
              <a:rPr lang="en-US" sz="2000" dirty="0"/>
              <a:t> </a:t>
            </a:r>
            <a:r>
              <a:rPr lang="en-US" sz="2000" dirty="0" err="1"/>
              <a:t>nhãn</a:t>
            </a:r>
            <a:r>
              <a:rPr lang="en-US" sz="2000" dirty="0"/>
              <a:t>, </a:t>
            </a:r>
            <a:r>
              <a:rPr lang="en-US" sz="2000" dirty="0" err="1"/>
              <a:t>thương</a:t>
            </a:r>
            <a:r>
              <a:rPr lang="en-US" sz="2000" dirty="0"/>
              <a:t> </a:t>
            </a:r>
            <a:r>
              <a:rPr lang="en-US" sz="2000" dirty="0" err="1"/>
              <a:t>hiệu</a:t>
            </a:r>
            <a:r>
              <a:rPr lang="vi-VN" sz="2000" dirty="0"/>
              <a:t>, môi trường</a:t>
            </a:r>
            <a:endParaRPr lang="en-US" sz="2000" dirty="0"/>
          </a:p>
          <a:p>
            <a:pPr>
              <a:buFont typeface="Wingdings" panose="05000000000000000000" pitchFamily="2" charset="2"/>
              <a:buChar char="v"/>
            </a:pPr>
            <a:endParaRPr lang="en-US" altLang="en-US" sz="2000" b="1" dirty="0">
              <a:solidFill>
                <a:prstClr val="black"/>
              </a:solidFill>
              <a:latin typeface="+mj-lt"/>
              <a:cs typeface="Arial" pitchFamily="34" charset="0"/>
            </a:endParaRPr>
          </a:p>
          <a:p>
            <a:pPr>
              <a:buFont typeface="Wingdings" panose="05000000000000000000" pitchFamily="2" charset="2"/>
              <a:buChar char="v"/>
            </a:pPr>
            <a:r>
              <a:rPr lang="en-US" altLang="en-US" sz="2000" b="1" dirty="0">
                <a:solidFill>
                  <a:prstClr val="black"/>
                </a:solidFill>
                <a:latin typeface="+mj-lt"/>
                <a:cs typeface="Arial" pitchFamily="34" charset="0"/>
              </a:rPr>
              <a:t> </a:t>
            </a:r>
            <a:r>
              <a:rPr lang="en-US" altLang="en-US" sz="2000" dirty="0" err="1"/>
              <a:t>Điều</a:t>
            </a:r>
            <a:r>
              <a:rPr lang="en-US" altLang="en-US" sz="2000" dirty="0"/>
              <a:t> </a:t>
            </a:r>
            <a:r>
              <a:rPr lang="en-US" altLang="en-US" sz="2000" dirty="0" err="1"/>
              <a:t>chỉnh</a:t>
            </a:r>
            <a:r>
              <a:rPr lang="en-US" altLang="en-US" sz="2000" dirty="0"/>
              <a:t> </a:t>
            </a:r>
            <a:r>
              <a:rPr lang="en-US" altLang="en-US" sz="2000" dirty="0" err="1"/>
              <a:t>mô</a:t>
            </a:r>
            <a:r>
              <a:rPr lang="en-US" altLang="en-US" sz="2000" dirty="0"/>
              <a:t> </a:t>
            </a:r>
            <a:r>
              <a:rPr lang="en-US" altLang="en-US" sz="2000" dirty="0" err="1"/>
              <a:t>hình</a:t>
            </a:r>
            <a:r>
              <a:rPr lang="en-US" altLang="en-US" sz="2000" dirty="0"/>
              <a:t> </a:t>
            </a:r>
            <a:r>
              <a:rPr lang="en-US" altLang="en-US" sz="2000" dirty="0" err="1"/>
              <a:t>sản</a:t>
            </a:r>
            <a:r>
              <a:rPr lang="en-US" altLang="en-US" sz="2000" dirty="0"/>
              <a:t> </a:t>
            </a:r>
            <a:r>
              <a:rPr lang="en-US" altLang="en-US" sz="2000" dirty="0" err="1"/>
              <a:t>xuất</a:t>
            </a:r>
            <a:r>
              <a:rPr lang="en-US" altLang="en-US" sz="2000" dirty="0"/>
              <a:t>, </a:t>
            </a:r>
            <a:r>
              <a:rPr lang="en-US" altLang="en-US" sz="2000" dirty="0" err="1"/>
              <a:t>nuôi</a:t>
            </a:r>
            <a:r>
              <a:rPr lang="en-US" altLang="en-US" sz="2000" dirty="0"/>
              <a:t> </a:t>
            </a:r>
            <a:r>
              <a:rPr lang="en-US" altLang="en-US" sz="2000" dirty="0" err="1"/>
              <a:t>trồng</a:t>
            </a:r>
            <a:r>
              <a:rPr lang="en-US" altLang="en-US" sz="2000" dirty="0"/>
              <a:t> </a:t>
            </a:r>
            <a:r>
              <a:rPr lang="en-US" altLang="en-US" sz="2000" dirty="0" err="1"/>
              <a:t>phù</a:t>
            </a:r>
            <a:r>
              <a:rPr lang="en-US" altLang="en-US" sz="2000" dirty="0"/>
              <a:t> </a:t>
            </a:r>
            <a:r>
              <a:rPr lang="en-US" altLang="en-US" sz="2000" dirty="0" err="1"/>
              <a:t>hợp</a:t>
            </a:r>
            <a:r>
              <a:rPr lang="en-US" altLang="en-US" sz="2000" dirty="0"/>
              <a:t> </a:t>
            </a:r>
            <a:r>
              <a:rPr lang="en-US" altLang="en-US" sz="2000" dirty="0" err="1"/>
              <a:t>với</a:t>
            </a:r>
            <a:r>
              <a:rPr lang="en-US" altLang="en-US" sz="2000" dirty="0"/>
              <a:t> </a:t>
            </a:r>
            <a:r>
              <a:rPr lang="en-US" altLang="en-US" sz="2000" dirty="0" err="1"/>
              <a:t>chuẩn</a:t>
            </a:r>
            <a:r>
              <a:rPr lang="en-US" altLang="en-US" sz="2000" dirty="0"/>
              <a:t> </a:t>
            </a:r>
            <a:r>
              <a:rPr lang="en-US" altLang="en-US" sz="2000" dirty="0" err="1"/>
              <a:t>kỹ</a:t>
            </a:r>
            <a:r>
              <a:rPr lang="en-US" altLang="en-US" sz="2000" dirty="0"/>
              <a:t> </a:t>
            </a:r>
            <a:r>
              <a:rPr lang="en-US" altLang="en-US" sz="2000" dirty="0" err="1"/>
              <a:t>thuật</a:t>
            </a:r>
            <a:endParaRPr lang="en-SG" altLang="en-US" sz="2000" dirty="0"/>
          </a:p>
        </p:txBody>
      </p:sp>
    </p:spTree>
    <p:extLst>
      <p:ext uri="{BB962C8B-B14F-4D97-AF65-F5344CB8AC3E}">
        <p14:creationId xmlns:p14="http://schemas.microsoft.com/office/powerpoint/2010/main" val="610871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ectangle 6"/>
          <p:cNvSpPr>
            <a:spLocks noChangeArrowheads="1"/>
          </p:cNvSpPr>
          <p:nvPr/>
        </p:nvSpPr>
        <p:spPr bwMode="auto">
          <a:xfrm>
            <a:off x="804058" y="2971801"/>
            <a:ext cx="10583884" cy="1122363"/>
          </a:xfrm>
          <a:prstGeom prst="rect">
            <a:avLst/>
          </a:prstGeom>
          <a:solidFill>
            <a:schemeClr val="accent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latin typeface="VIE-HandelGothic" pitchFamily="50" charset="-93"/>
              <a:cs typeface="Arial" panose="020B0604020202020204" pitchFamily="34" charset="0"/>
            </a:endParaRPr>
          </a:p>
        </p:txBody>
      </p:sp>
      <p:sp>
        <p:nvSpPr>
          <p:cNvPr id="9" name="Freeform 8"/>
          <p:cNvSpPr>
            <a:spLocks/>
          </p:cNvSpPr>
          <p:nvPr/>
        </p:nvSpPr>
        <p:spPr bwMode="auto">
          <a:xfrm>
            <a:off x="337334" y="2971800"/>
            <a:ext cx="466725" cy="1244600"/>
          </a:xfrm>
          <a:custGeom>
            <a:avLst/>
            <a:gdLst>
              <a:gd name="T0" fmla="*/ 294 w 294"/>
              <a:gd name="T1" fmla="*/ 0 h 784"/>
              <a:gd name="T2" fmla="*/ 294 w 294"/>
              <a:gd name="T3" fmla="*/ 707 h 784"/>
              <a:gd name="T4" fmla="*/ 0 w 294"/>
              <a:gd name="T5" fmla="*/ 784 h 784"/>
              <a:gd name="T6" fmla="*/ 0 w 294"/>
              <a:gd name="T7" fmla="*/ 80 h 784"/>
              <a:gd name="T8" fmla="*/ 294 w 294"/>
              <a:gd name="T9" fmla="*/ 0 h 784"/>
            </a:gdLst>
            <a:ahLst/>
            <a:cxnLst>
              <a:cxn ang="0">
                <a:pos x="T0" y="T1"/>
              </a:cxn>
              <a:cxn ang="0">
                <a:pos x="T2" y="T3"/>
              </a:cxn>
              <a:cxn ang="0">
                <a:pos x="T4" y="T5"/>
              </a:cxn>
              <a:cxn ang="0">
                <a:pos x="T6" y="T7"/>
              </a:cxn>
              <a:cxn ang="0">
                <a:pos x="T8" y="T9"/>
              </a:cxn>
            </a:cxnLst>
            <a:rect l="0" t="0" r="r" b="b"/>
            <a:pathLst>
              <a:path w="294" h="784">
                <a:moveTo>
                  <a:pt x="294" y="0"/>
                </a:moveTo>
                <a:lnTo>
                  <a:pt x="294" y="707"/>
                </a:lnTo>
                <a:lnTo>
                  <a:pt x="0" y="784"/>
                </a:lnTo>
                <a:lnTo>
                  <a:pt x="0" y="80"/>
                </a:lnTo>
                <a:lnTo>
                  <a:pt x="294" y="0"/>
                </a:lnTo>
                <a:close/>
              </a:path>
            </a:pathLst>
          </a:custGeom>
          <a:solidFill>
            <a:schemeClr val="accent1">
              <a:lumMod val="75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VIE-HandelGothic" pitchFamily="50" charset="-93"/>
              <a:cs typeface="Arial" panose="020B0604020202020204" pitchFamily="34" charset="0"/>
            </a:endParaRPr>
          </a:p>
        </p:txBody>
      </p:sp>
      <p:sp>
        <p:nvSpPr>
          <p:cNvPr id="10" name="Freeform 9"/>
          <p:cNvSpPr>
            <a:spLocks/>
          </p:cNvSpPr>
          <p:nvPr/>
        </p:nvSpPr>
        <p:spPr bwMode="auto">
          <a:xfrm>
            <a:off x="11387942" y="2974976"/>
            <a:ext cx="474662" cy="1241425"/>
          </a:xfrm>
          <a:custGeom>
            <a:avLst/>
            <a:gdLst>
              <a:gd name="T0" fmla="*/ 0 w 299"/>
              <a:gd name="T1" fmla="*/ 0 h 782"/>
              <a:gd name="T2" fmla="*/ 299 w 299"/>
              <a:gd name="T3" fmla="*/ 80 h 782"/>
              <a:gd name="T4" fmla="*/ 299 w 299"/>
              <a:gd name="T5" fmla="*/ 782 h 782"/>
              <a:gd name="T6" fmla="*/ 0 w 299"/>
              <a:gd name="T7" fmla="*/ 707 h 782"/>
              <a:gd name="T8" fmla="*/ 0 w 299"/>
              <a:gd name="T9" fmla="*/ 0 h 782"/>
            </a:gdLst>
            <a:ahLst/>
            <a:cxnLst>
              <a:cxn ang="0">
                <a:pos x="T0" y="T1"/>
              </a:cxn>
              <a:cxn ang="0">
                <a:pos x="T2" y="T3"/>
              </a:cxn>
              <a:cxn ang="0">
                <a:pos x="T4" y="T5"/>
              </a:cxn>
              <a:cxn ang="0">
                <a:pos x="T6" y="T7"/>
              </a:cxn>
              <a:cxn ang="0">
                <a:pos x="T8" y="T9"/>
              </a:cxn>
            </a:cxnLst>
            <a:rect l="0" t="0" r="r" b="b"/>
            <a:pathLst>
              <a:path w="299" h="782">
                <a:moveTo>
                  <a:pt x="0" y="0"/>
                </a:moveTo>
                <a:lnTo>
                  <a:pt x="299" y="80"/>
                </a:lnTo>
                <a:lnTo>
                  <a:pt x="299" y="782"/>
                </a:lnTo>
                <a:lnTo>
                  <a:pt x="0" y="707"/>
                </a:lnTo>
                <a:lnTo>
                  <a:pt x="0" y="0"/>
                </a:lnTo>
                <a:close/>
              </a:path>
            </a:pathLst>
          </a:custGeom>
          <a:solidFill>
            <a:schemeClr val="accent1">
              <a:lumMod val="60000"/>
              <a:lumOff val="40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latin typeface="VIE-HandelGothic" pitchFamily="50" charset="-93"/>
              <a:cs typeface="Arial" panose="020B0604020202020204" pitchFamily="34" charset="0"/>
            </a:endParaRPr>
          </a:p>
        </p:txBody>
      </p:sp>
      <p:sp>
        <p:nvSpPr>
          <p:cNvPr id="55" name="TextBox 54"/>
          <p:cNvSpPr txBox="1"/>
          <p:nvPr/>
        </p:nvSpPr>
        <p:spPr>
          <a:xfrm>
            <a:off x="455124" y="3294455"/>
            <a:ext cx="10932818" cy="477054"/>
          </a:xfrm>
          <a:prstGeom prst="rect">
            <a:avLst/>
          </a:prstGeom>
          <a:noFill/>
        </p:spPr>
        <p:txBody>
          <a:bodyPr wrap="square" rtlCol="0">
            <a:spAutoFit/>
          </a:bodyPr>
          <a:lstStyle/>
          <a:p>
            <a:pPr algn="ctr"/>
            <a:r>
              <a:rPr lang="en-US" sz="2500" b="1" dirty="0">
                <a:solidFill>
                  <a:schemeClr val="bg1"/>
                </a:solidFill>
                <a:latin typeface="VIE-HandelGothic" pitchFamily="50" charset="-93"/>
                <a:cs typeface="Arial" panose="020B0604020202020204" pitchFamily="34" charset="0"/>
              </a:rPr>
              <a:t>MỘT SỐ KHUYẾN NGHỊ</a:t>
            </a:r>
            <a:endParaRPr lang="vi-VN" sz="2500" b="1" dirty="0">
              <a:solidFill>
                <a:schemeClr val="bg1"/>
              </a:solidFill>
              <a:latin typeface="VIE-HandelGothic" pitchFamily="50" charset="-93"/>
              <a:cs typeface="Arial" panose="020B0604020202020204" pitchFamily="34" charset="0"/>
            </a:endParaRPr>
          </a:p>
        </p:txBody>
      </p:sp>
      <p:sp>
        <p:nvSpPr>
          <p:cNvPr id="24" name="Title 3">
            <a:extLst>
              <a:ext uri="{FF2B5EF4-FFF2-40B4-BE49-F238E27FC236}">
                <a16:creationId xmlns:a16="http://schemas.microsoft.com/office/drawing/2014/main" id="{BE85BDB6-0428-4F3E-A726-241343C61258}"/>
              </a:ext>
            </a:extLst>
          </p:cNvPr>
          <p:cNvSpPr>
            <a:spLocks noGrp="1"/>
          </p:cNvSpPr>
          <p:nvPr>
            <p:ph type="title"/>
          </p:nvPr>
        </p:nvSpPr>
        <p:spPr>
          <a:xfrm>
            <a:off x="570696" y="2049301"/>
            <a:ext cx="10969943" cy="711081"/>
          </a:xfrm>
        </p:spPr>
        <p:txBody>
          <a:bodyPr/>
          <a:lstStyle/>
          <a:p>
            <a:pPr algn="ctr"/>
            <a:r>
              <a:rPr lang="en-US" err="1">
                <a:latin typeface="VIE-HandelGothic" pitchFamily="50" charset="-93"/>
              </a:rPr>
              <a:t>PHẦN</a:t>
            </a:r>
            <a:r>
              <a:rPr lang="en-US">
                <a:latin typeface="VIE-HandelGothic" pitchFamily="50" charset="-93"/>
              </a:rPr>
              <a:t> 2</a:t>
            </a:r>
            <a:endParaRPr lang="en-US" dirty="0">
              <a:latin typeface="VIE-HandelGothic" pitchFamily="50" charset="-93"/>
            </a:endParaRPr>
          </a:p>
        </p:txBody>
      </p:sp>
    </p:spTree>
    <p:extLst>
      <p:ext uri="{BB962C8B-B14F-4D97-AF65-F5344CB8AC3E}">
        <p14:creationId xmlns:p14="http://schemas.microsoft.com/office/powerpoint/2010/main" val="15850001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Box 54"/>
          <p:cNvSpPr txBox="1"/>
          <p:nvPr/>
        </p:nvSpPr>
        <p:spPr>
          <a:xfrm>
            <a:off x="457200" y="990600"/>
            <a:ext cx="11353799" cy="5878532"/>
          </a:xfrm>
          <a:prstGeom prst="rect">
            <a:avLst/>
          </a:prstGeom>
          <a:noFill/>
        </p:spPr>
        <p:txBody>
          <a:bodyPr wrap="square" rtlCol="0">
            <a:spAutoFit/>
          </a:bodyPr>
          <a:lstStyle/>
          <a:p>
            <a:pPr marL="457200" indent="-457200" algn="just">
              <a:buAutoNum type="arabicPeriod"/>
            </a:pPr>
            <a:r>
              <a:rPr lang="en-US" sz="3200" b="1" dirty="0" err="1">
                <a:solidFill>
                  <a:srgbClr val="C00000"/>
                </a:solidFill>
                <a:latin typeface="VIE-HandelGothic" pitchFamily="50" charset="-93"/>
                <a:cs typeface="Arial" panose="020B0604020202020204" pitchFamily="34" charset="0"/>
              </a:rPr>
              <a:t>Cán</a:t>
            </a:r>
            <a:r>
              <a:rPr lang="en-US" sz="3200" b="1" dirty="0">
                <a:solidFill>
                  <a:srgbClr val="C00000"/>
                </a:solidFill>
                <a:latin typeface="VIE-HandelGothic" pitchFamily="50" charset="-93"/>
                <a:cs typeface="Arial" panose="020B0604020202020204" pitchFamily="34" charset="0"/>
              </a:rPr>
              <a:t> </a:t>
            </a:r>
            <a:r>
              <a:rPr lang="en-US" sz="3200" b="1" dirty="0" err="1">
                <a:solidFill>
                  <a:srgbClr val="C00000"/>
                </a:solidFill>
                <a:latin typeface="VIE-HandelGothic" pitchFamily="50" charset="-93"/>
                <a:cs typeface="Arial" panose="020B0604020202020204" pitchFamily="34" charset="0"/>
              </a:rPr>
              <a:t>bộ</a:t>
            </a:r>
            <a:r>
              <a:rPr lang="en-US" sz="3200" b="1" dirty="0">
                <a:solidFill>
                  <a:srgbClr val="C00000"/>
                </a:solidFill>
                <a:latin typeface="VIE-HandelGothic" pitchFamily="50" charset="-93"/>
                <a:cs typeface="Arial" panose="020B0604020202020204" pitchFamily="34" charset="0"/>
              </a:rPr>
              <a:t> </a:t>
            </a:r>
            <a:r>
              <a:rPr lang="en-US" sz="3200" b="1" dirty="0" err="1">
                <a:solidFill>
                  <a:srgbClr val="C00000"/>
                </a:solidFill>
                <a:latin typeface="VIE-HandelGothic" pitchFamily="50" charset="-93"/>
                <a:cs typeface="Arial" panose="020B0604020202020204" pitchFamily="34" charset="0"/>
              </a:rPr>
              <a:t>làm</a:t>
            </a:r>
            <a:r>
              <a:rPr lang="en-US" sz="3200" b="1" dirty="0">
                <a:solidFill>
                  <a:srgbClr val="C00000"/>
                </a:solidFill>
                <a:latin typeface="VIE-HandelGothic" pitchFamily="50" charset="-93"/>
                <a:cs typeface="Arial" panose="020B0604020202020204" pitchFamily="34" charset="0"/>
              </a:rPr>
              <a:t> </a:t>
            </a:r>
            <a:r>
              <a:rPr lang="en-US" sz="3200" b="1" dirty="0" err="1">
                <a:solidFill>
                  <a:srgbClr val="C00000"/>
                </a:solidFill>
                <a:latin typeface="VIE-HandelGothic" pitchFamily="50" charset="-93"/>
                <a:cs typeface="Arial" panose="020B0604020202020204" pitchFamily="34" charset="0"/>
              </a:rPr>
              <a:t>công</a:t>
            </a:r>
            <a:r>
              <a:rPr lang="en-US" sz="3200" b="1" dirty="0">
                <a:solidFill>
                  <a:srgbClr val="C00000"/>
                </a:solidFill>
                <a:latin typeface="VIE-HandelGothic" pitchFamily="50" charset="-93"/>
                <a:cs typeface="Arial" panose="020B0604020202020204" pitchFamily="34" charset="0"/>
              </a:rPr>
              <a:t> </a:t>
            </a:r>
            <a:r>
              <a:rPr lang="en-US" sz="3200" b="1" dirty="0" err="1">
                <a:solidFill>
                  <a:srgbClr val="C00000"/>
                </a:solidFill>
                <a:latin typeface="VIE-HandelGothic" pitchFamily="50" charset="-93"/>
                <a:cs typeface="Arial" panose="020B0604020202020204" pitchFamily="34" charset="0"/>
              </a:rPr>
              <a:t>tác</a:t>
            </a:r>
            <a:r>
              <a:rPr lang="en-US" sz="3200" b="1" dirty="0">
                <a:solidFill>
                  <a:srgbClr val="C00000"/>
                </a:solidFill>
                <a:latin typeface="VIE-HandelGothic" pitchFamily="50" charset="-93"/>
                <a:cs typeface="Arial" panose="020B0604020202020204" pitchFamily="34" charset="0"/>
              </a:rPr>
              <a:t> HNKTQT: </a:t>
            </a:r>
            <a:r>
              <a:rPr lang="en-US" sz="2800" b="1" dirty="0" err="1">
                <a:solidFill>
                  <a:srgbClr val="002060"/>
                </a:solidFill>
                <a:latin typeface="VIE-HandelGothic" pitchFamily="50" charset="-93"/>
                <a:cs typeface="Arial" panose="020B0604020202020204" pitchFamily="34" charset="0"/>
              </a:rPr>
              <a:t>Nâng</a:t>
            </a:r>
            <a:r>
              <a:rPr lang="en-US" sz="2800" b="1" dirty="0">
                <a:solidFill>
                  <a:srgbClr val="002060"/>
                </a:solidFill>
                <a:latin typeface="VIE-HandelGothic" pitchFamily="50" charset="-93"/>
                <a:cs typeface="Arial" panose="020B0604020202020204" pitchFamily="34" charset="0"/>
              </a:rPr>
              <a:t> </a:t>
            </a:r>
            <a:r>
              <a:rPr lang="en-US" sz="2800" b="1" dirty="0" err="1">
                <a:solidFill>
                  <a:srgbClr val="002060"/>
                </a:solidFill>
                <a:latin typeface="VIE-HandelGothic" pitchFamily="50" charset="-93"/>
                <a:cs typeface="Arial" panose="020B0604020202020204" pitchFamily="34" charset="0"/>
              </a:rPr>
              <a:t>cao</a:t>
            </a:r>
            <a:r>
              <a:rPr lang="en-US" sz="2800" b="1" dirty="0">
                <a:solidFill>
                  <a:srgbClr val="002060"/>
                </a:solidFill>
                <a:latin typeface="VIE-HandelGothic" pitchFamily="50" charset="-93"/>
                <a:cs typeface="Arial" panose="020B0604020202020204" pitchFamily="34" charset="0"/>
              </a:rPr>
              <a:t> </a:t>
            </a:r>
            <a:r>
              <a:rPr lang="en-US" sz="2800" b="1" dirty="0" err="1">
                <a:solidFill>
                  <a:srgbClr val="002060"/>
                </a:solidFill>
                <a:latin typeface="VIE-HandelGothic" pitchFamily="50" charset="-93"/>
                <a:cs typeface="Arial" panose="020B0604020202020204" pitchFamily="34" charset="0"/>
              </a:rPr>
              <a:t>năng</a:t>
            </a:r>
            <a:r>
              <a:rPr lang="en-US" sz="2800" b="1" dirty="0">
                <a:solidFill>
                  <a:srgbClr val="002060"/>
                </a:solidFill>
                <a:latin typeface="VIE-HandelGothic" pitchFamily="50" charset="-93"/>
                <a:cs typeface="Arial" panose="020B0604020202020204" pitchFamily="34" charset="0"/>
              </a:rPr>
              <a:t> </a:t>
            </a:r>
            <a:r>
              <a:rPr lang="en-US" sz="2800" b="1" dirty="0" err="1">
                <a:solidFill>
                  <a:srgbClr val="002060"/>
                </a:solidFill>
                <a:latin typeface="VIE-HandelGothic" pitchFamily="50" charset="-93"/>
                <a:cs typeface="Arial" panose="020B0604020202020204" pitchFamily="34" charset="0"/>
              </a:rPr>
              <a:t>lực</a:t>
            </a:r>
            <a:r>
              <a:rPr lang="en-US" sz="2800" b="1" dirty="0">
                <a:solidFill>
                  <a:srgbClr val="002060"/>
                </a:solidFill>
                <a:latin typeface="VIE-HandelGothic" pitchFamily="50" charset="-93"/>
                <a:cs typeface="Arial" panose="020B0604020202020204" pitchFamily="34" charset="0"/>
              </a:rPr>
              <a:t> </a:t>
            </a:r>
            <a:r>
              <a:rPr lang="en-US" sz="2800" b="1" dirty="0" err="1">
                <a:solidFill>
                  <a:srgbClr val="002060"/>
                </a:solidFill>
                <a:latin typeface="VIE-HandelGothic" pitchFamily="50" charset="-93"/>
                <a:cs typeface="Arial" panose="020B0604020202020204" pitchFamily="34" charset="0"/>
              </a:rPr>
              <a:t>thực</a:t>
            </a:r>
            <a:r>
              <a:rPr lang="en-US" sz="2800" b="1" dirty="0">
                <a:solidFill>
                  <a:srgbClr val="002060"/>
                </a:solidFill>
                <a:latin typeface="VIE-HandelGothic" pitchFamily="50" charset="-93"/>
                <a:cs typeface="Arial" panose="020B0604020202020204" pitchFamily="34" charset="0"/>
              </a:rPr>
              <a:t> </a:t>
            </a:r>
            <a:r>
              <a:rPr lang="en-US" sz="2800" b="1" dirty="0" err="1">
                <a:solidFill>
                  <a:srgbClr val="002060"/>
                </a:solidFill>
                <a:latin typeface="VIE-HandelGothic" pitchFamily="50" charset="-93"/>
                <a:cs typeface="Arial" panose="020B0604020202020204" pitchFamily="34" charset="0"/>
              </a:rPr>
              <a:t>thi</a:t>
            </a:r>
            <a:r>
              <a:rPr lang="en-US" sz="2800" b="1" dirty="0">
                <a:solidFill>
                  <a:srgbClr val="002060"/>
                </a:solidFill>
                <a:latin typeface="VIE-HandelGothic" pitchFamily="50" charset="-93"/>
                <a:cs typeface="Arial" panose="020B0604020202020204" pitchFamily="34" charset="0"/>
              </a:rPr>
              <a:t> HNQT, </a:t>
            </a:r>
            <a:r>
              <a:rPr lang="en-US" sz="2800" b="1" dirty="0" err="1">
                <a:solidFill>
                  <a:srgbClr val="002060"/>
                </a:solidFill>
                <a:latin typeface="VIE-HandelGothic" pitchFamily="50" charset="-93"/>
                <a:cs typeface="Arial" panose="020B0604020202020204" pitchFamily="34" charset="0"/>
              </a:rPr>
              <a:t>nghiên</a:t>
            </a:r>
            <a:r>
              <a:rPr lang="en-US" sz="2800" b="1" dirty="0">
                <a:solidFill>
                  <a:srgbClr val="002060"/>
                </a:solidFill>
                <a:latin typeface="VIE-HandelGothic" pitchFamily="50" charset="-93"/>
                <a:cs typeface="Arial" panose="020B0604020202020204" pitchFamily="34" charset="0"/>
              </a:rPr>
              <a:t> </a:t>
            </a:r>
            <a:r>
              <a:rPr lang="en-US" sz="2800" b="1" dirty="0" err="1">
                <a:solidFill>
                  <a:srgbClr val="002060"/>
                </a:solidFill>
                <a:latin typeface="VIE-HandelGothic" pitchFamily="50" charset="-93"/>
                <a:cs typeface="Arial" panose="020B0604020202020204" pitchFamily="34" charset="0"/>
              </a:rPr>
              <a:t>cứu</a:t>
            </a:r>
            <a:r>
              <a:rPr lang="en-US" sz="2800" b="1" dirty="0">
                <a:solidFill>
                  <a:srgbClr val="002060"/>
                </a:solidFill>
                <a:latin typeface="VIE-HandelGothic" pitchFamily="50" charset="-93"/>
                <a:cs typeface="Arial" panose="020B0604020202020204" pitchFamily="34" charset="0"/>
              </a:rPr>
              <a:t> - </a:t>
            </a:r>
            <a:r>
              <a:rPr lang="en-US" sz="2800" b="1" dirty="0" err="1">
                <a:solidFill>
                  <a:srgbClr val="002060"/>
                </a:solidFill>
                <a:latin typeface="VIE-HandelGothic" pitchFamily="50" charset="-93"/>
                <a:cs typeface="Arial" panose="020B0604020202020204" pitchFamily="34" charset="0"/>
              </a:rPr>
              <a:t>bám</a:t>
            </a:r>
            <a:r>
              <a:rPr lang="en-US" sz="2800" b="1" dirty="0">
                <a:solidFill>
                  <a:srgbClr val="002060"/>
                </a:solidFill>
                <a:latin typeface="VIE-HandelGothic" pitchFamily="50" charset="-93"/>
                <a:cs typeface="Arial" panose="020B0604020202020204" pitchFamily="34" charset="0"/>
              </a:rPr>
              <a:t> </a:t>
            </a:r>
            <a:r>
              <a:rPr lang="en-US" sz="2800" b="1" dirty="0" err="1">
                <a:solidFill>
                  <a:srgbClr val="002060"/>
                </a:solidFill>
                <a:latin typeface="VIE-HandelGothic" pitchFamily="50" charset="-93"/>
                <a:cs typeface="Arial" panose="020B0604020202020204" pitchFamily="34" charset="0"/>
              </a:rPr>
              <a:t>sát</a:t>
            </a:r>
            <a:r>
              <a:rPr lang="en-US" sz="2800" b="1" dirty="0">
                <a:solidFill>
                  <a:srgbClr val="002060"/>
                </a:solidFill>
                <a:latin typeface="VIE-HandelGothic" pitchFamily="50" charset="-93"/>
                <a:cs typeface="Arial" panose="020B0604020202020204" pitchFamily="34" charset="0"/>
              </a:rPr>
              <a:t> </a:t>
            </a:r>
            <a:r>
              <a:rPr lang="en-US" sz="2800" b="1" dirty="0" err="1">
                <a:solidFill>
                  <a:srgbClr val="002060"/>
                </a:solidFill>
                <a:latin typeface="VIE-HandelGothic" pitchFamily="50" charset="-93"/>
                <a:cs typeface="Arial" panose="020B0604020202020204" pitchFamily="34" charset="0"/>
              </a:rPr>
              <a:t>diễn</a:t>
            </a:r>
            <a:r>
              <a:rPr lang="en-US" sz="2800" b="1" dirty="0">
                <a:solidFill>
                  <a:srgbClr val="002060"/>
                </a:solidFill>
                <a:latin typeface="VIE-HandelGothic" pitchFamily="50" charset="-93"/>
                <a:cs typeface="Arial" panose="020B0604020202020204" pitchFamily="34" charset="0"/>
              </a:rPr>
              <a:t> </a:t>
            </a:r>
            <a:r>
              <a:rPr lang="en-US" sz="2800" b="1" dirty="0" err="1">
                <a:solidFill>
                  <a:srgbClr val="002060"/>
                </a:solidFill>
                <a:latin typeface="VIE-HandelGothic" pitchFamily="50" charset="-93"/>
                <a:cs typeface="Arial" panose="020B0604020202020204" pitchFamily="34" charset="0"/>
              </a:rPr>
              <a:t>biến</a:t>
            </a:r>
            <a:r>
              <a:rPr lang="en-US" sz="2800" b="1" dirty="0">
                <a:solidFill>
                  <a:srgbClr val="002060"/>
                </a:solidFill>
                <a:latin typeface="VIE-HandelGothic" pitchFamily="50" charset="-93"/>
                <a:cs typeface="Arial" panose="020B0604020202020204" pitchFamily="34" charset="0"/>
              </a:rPr>
              <a:t> </a:t>
            </a:r>
            <a:r>
              <a:rPr lang="en-US" sz="2800" b="1" dirty="0" err="1">
                <a:solidFill>
                  <a:srgbClr val="002060"/>
                </a:solidFill>
                <a:latin typeface="VIE-HandelGothic" pitchFamily="50" charset="-93"/>
                <a:cs typeface="Arial" panose="020B0604020202020204" pitchFamily="34" charset="0"/>
              </a:rPr>
              <a:t>kinh</a:t>
            </a:r>
            <a:r>
              <a:rPr lang="en-US" sz="2800" b="1" dirty="0">
                <a:solidFill>
                  <a:srgbClr val="002060"/>
                </a:solidFill>
                <a:latin typeface="VIE-HandelGothic" pitchFamily="50" charset="-93"/>
                <a:cs typeface="Arial" panose="020B0604020202020204" pitchFamily="34" charset="0"/>
              </a:rPr>
              <a:t> </a:t>
            </a:r>
            <a:r>
              <a:rPr lang="en-US" sz="2800" b="1" dirty="0" err="1">
                <a:solidFill>
                  <a:srgbClr val="002060"/>
                </a:solidFill>
                <a:latin typeface="VIE-HandelGothic" pitchFamily="50" charset="-93"/>
                <a:cs typeface="Arial" panose="020B0604020202020204" pitchFamily="34" charset="0"/>
              </a:rPr>
              <a:t>tế-chính</a:t>
            </a:r>
            <a:r>
              <a:rPr lang="en-US" sz="2800" b="1" dirty="0">
                <a:solidFill>
                  <a:srgbClr val="002060"/>
                </a:solidFill>
                <a:latin typeface="VIE-HandelGothic" pitchFamily="50" charset="-93"/>
                <a:cs typeface="Arial" panose="020B0604020202020204" pitchFamily="34" charset="0"/>
              </a:rPr>
              <a:t> </a:t>
            </a:r>
            <a:r>
              <a:rPr lang="en-US" sz="2800" b="1" dirty="0" err="1">
                <a:solidFill>
                  <a:srgbClr val="002060"/>
                </a:solidFill>
                <a:latin typeface="VIE-HandelGothic" pitchFamily="50" charset="-93"/>
                <a:cs typeface="Arial" panose="020B0604020202020204" pitchFamily="34" charset="0"/>
              </a:rPr>
              <a:t>trị</a:t>
            </a:r>
            <a:r>
              <a:rPr lang="en-US" sz="2800" b="1" dirty="0">
                <a:solidFill>
                  <a:srgbClr val="002060"/>
                </a:solidFill>
                <a:latin typeface="VIE-HandelGothic" pitchFamily="50" charset="-93"/>
                <a:cs typeface="Arial" panose="020B0604020202020204" pitchFamily="34" charset="0"/>
              </a:rPr>
              <a:t> </a:t>
            </a:r>
            <a:r>
              <a:rPr lang="en-US" sz="2800" b="1" dirty="0" err="1">
                <a:solidFill>
                  <a:srgbClr val="002060"/>
                </a:solidFill>
                <a:latin typeface="VIE-HandelGothic" pitchFamily="50" charset="-93"/>
                <a:cs typeface="Arial" panose="020B0604020202020204" pitchFamily="34" charset="0"/>
              </a:rPr>
              <a:t>thế</a:t>
            </a:r>
            <a:r>
              <a:rPr lang="en-US" sz="2800" b="1" dirty="0">
                <a:solidFill>
                  <a:srgbClr val="002060"/>
                </a:solidFill>
                <a:latin typeface="VIE-HandelGothic" pitchFamily="50" charset="-93"/>
                <a:cs typeface="Arial" panose="020B0604020202020204" pitchFamily="34" charset="0"/>
              </a:rPr>
              <a:t> </a:t>
            </a:r>
            <a:r>
              <a:rPr lang="en-US" sz="2800" b="1" dirty="0" err="1">
                <a:solidFill>
                  <a:srgbClr val="002060"/>
                </a:solidFill>
                <a:latin typeface="VIE-HandelGothic" pitchFamily="50" charset="-93"/>
                <a:cs typeface="Arial" panose="020B0604020202020204" pitchFamily="34" charset="0"/>
              </a:rPr>
              <a:t>giới</a:t>
            </a:r>
            <a:r>
              <a:rPr lang="en-US" sz="2800" b="1" dirty="0">
                <a:solidFill>
                  <a:srgbClr val="002060"/>
                </a:solidFill>
                <a:latin typeface="VIE-HandelGothic" pitchFamily="50" charset="-93"/>
                <a:cs typeface="Arial" panose="020B0604020202020204" pitchFamily="34" charset="0"/>
              </a:rPr>
              <a:t>, </a:t>
            </a:r>
            <a:r>
              <a:rPr lang="en-US" sz="2800" b="1" dirty="0" err="1">
                <a:solidFill>
                  <a:srgbClr val="002060"/>
                </a:solidFill>
                <a:latin typeface="VIE-HandelGothic" pitchFamily="50" charset="-93"/>
                <a:cs typeface="Arial" panose="020B0604020202020204" pitchFamily="34" charset="0"/>
              </a:rPr>
              <a:t>khu</a:t>
            </a:r>
            <a:r>
              <a:rPr lang="en-US" sz="2800" b="1" dirty="0">
                <a:solidFill>
                  <a:srgbClr val="002060"/>
                </a:solidFill>
                <a:latin typeface="VIE-HandelGothic" pitchFamily="50" charset="-93"/>
                <a:cs typeface="Arial" panose="020B0604020202020204" pitchFamily="34" charset="0"/>
              </a:rPr>
              <a:t> </a:t>
            </a:r>
            <a:r>
              <a:rPr lang="en-US" sz="2800" b="1" dirty="0" err="1">
                <a:solidFill>
                  <a:srgbClr val="002060"/>
                </a:solidFill>
                <a:latin typeface="VIE-HandelGothic" pitchFamily="50" charset="-93"/>
                <a:cs typeface="Arial" panose="020B0604020202020204" pitchFamily="34" charset="0"/>
              </a:rPr>
              <a:t>vực</a:t>
            </a:r>
            <a:r>
              <a:rPr lang="en-US" sz="2800" b="1" dirty="0">
                <a:solidFill>
                  <a:srgbClr val="002060"/>
                </a:solidFill>
                <a:latin typeface="VIE-HandelGothic" pitchFamily="50" charset="-93"/>
                <a:cs typeface="Arial" panose="020B0604020202020204" pitchFamily="34" charset="0"/>
              </a:rPr>
              <a:t> </a:t>
            </a:r>
            <a:r>
              <a:rPr lang="en-US" sz="2800" b="1" dirty="0" err="1">
                <a:solidFill>
                  <a:srgbClr val="002060"/>
                </a:solidFill>
                <a:latin typeface="VIE-HandelGothic" pitchFamily="50" charset="-93"/>
                <a:cs typeface="Arial" panose="020B0604020202020204" pitchFamily="34" charset="0"/>
              </a:rPr>
              <a:t>và</a:t>
            </a:r>
            <a:r>
              <a:rPr lang="en-US" sz="2800" b="1" dirty="0">
                <a:solidFill>
                  <a:srgbClr val="002060"/>
                </a:solidFill>
                <a:latin typeface="VIE-HandelGothic" pitchFamily="50" charset="-93"/>
                <a:cs typeface="Arial" panose="020B0604020202020204" pitchFamily="34" charset="0"/>
              </a:rPr>
              <a:t> </a:t>
            </a:r>
            <a:r>
              <a:rPr lang="en-US" sz="2800" b="1" dirty="0" err="1">
                <a:solidFill>
                  <a:srgbClr val="002060"/>
                </a:solidFill>
                <a:latin typeface="VIE-HandelGothic" pitchFamily="50" charset="-93"/>
                <a:cs typeface="Arial" panose="020B0604020202020204" pitchFamily="34" charset="0"/>
              </a:rPr>
              <a:t>các</a:t>
            </a:r>
            <a:r>
              <a:rPr lang="en-US" sz="2800" b="1" dirty="0">
                <a:solidFill>
                  <a:srgbClr val="002060"/>
                </a:solidFill>
                <a:latin typeface="VIE-HandelGothic" pitchFamily="50" charset="-93"/>
                <a:cs typeface="Arial" panose="020B0604020202020204" pitchFamily="34" charset="0"/>
              </a:rPr>
              <a:t> </a:t>
            </a:r>
            <a:r>
              <a:rPr lang="en-US" sz="2800" b="1" dirty="0" err="1">
                <a:solidFill>
                  <a:srgbClr val="002060"/>
                </a:solidFill>
                <a:latin typeface="VIE-HandelGothic" pitchFamily="50" charset="-93"/>
                <a:cs typeface="Arial" panose="020B0604020202020204" pitchFamily="34" charset="0"/>
              </a:rPr>
              <a:t>nước</a:t>
            </a:r>
            <a:r>
              <a:rPr lang="en-US" sz="2800" b="1" dirty="0">
                <a:solidFill>
                  <a:srgbClr val="002060"/>
                </a:solidFill>
                <a:latin typeface="VIE-HandelGothic" pitchFamily="50" charset="-93"/>
                <a:cs typeface="Arial" panose="020B0604020202020204" pitchFamily="34" charset="0"/>
              </a:rPr>
              <a:t> </a:t>
            </a:r>
            <a:r>
              <a:rPr lang="en-US" sz="2800" b="1" dirty="0" err="1">
                <a:solidFill>
                  <a:srgbClr val="002060"/>
                </a:solidFill>
                <a:latin typeface="VIE-HandelGothic" pitchFamily="50" charset="-93"/>
                <a:cs typeface="Arial" panose="020B0604020202020204" pitchFamily="34" charset="0"/>
              </a:rPr>
              <a:t>lớn</a:t>
            </a:r>
            <a:r>
              <a:rPr lang="en-US" sz="2800" b="1" dirty="0">
                <a:solidFill>
                  <a:srgbClr val="002060"/>
                </a:solidFill>
                <a:latin typeface="VIE-HandelGothic" pitchFamily="50" charset="-93"/>
                <a:cs typeface="Arial" panose="020B0604020202020204" pitchFamily="34" charset="0"/>
              </a:rPr>
              <a:t>, </a:t>
            </a:r>
            <a:r>
              <a:rPr lang="en-US" sz="2800" b="1" dirty="0" err="1">
                <a:solidFill>
                  <a:srgbClr val="002060"/>
                </a:solidFill>
                <a:latin typeface="VIE-HandelGothic" pitchFamily="50" charset="-93"/>
                <a:cs typeface="Arial" panose="020B0604020202020204" pitchFamily="34" charset="0"/>
              </a:rPr>
              <a:t>các</a:t>
            </a:r>
            <a:r>
              <a:rPr lang="en-US" sz="2800" b="1" dirty="0">
                <a:solidFill>
                  <a:srgbClr val="002060"/>
                </a:solidFill>
                <a:latin typeface="VIE-HandelGothic" pitchFamily="50" charset="-93"/>
                <a:cs typeface="Arial" panose="020B0604020202020204" pitchFamily="34" charset="0"/>
              </a:rPr>
              <a:t> </a:t>
            </a:r>
            <a:r>
              <a:rPr lang="en-US" sz="2800" b="1" dirty="0" err="1">
                <a:solidFill>
                  <a:srgbClr val="002060"/>
                </a:solidFill>
                <a:latin typeface="VIE-HandelGothic" pitchFamily="50" charset="-93"/>
                <a:cs typeface="Arial" panose="020B0604020202020204" pitchFamily="34" charset="0"/>
              </a:rPr>
              <a:t>vấn</a:t>
            </a:r>
            <a:r>
              <a:rPr lang="en-US" sz="2800" b="1" dirty="0">
                <a:solidFill>
                  <a:srgbClr val="002060"/>
                </a:solidFill>
                <a:latin typeface="VIE-HandelGothic" pitchFamily="50" charset="-93"/>
                <a:cs typeface="Arial" panose="020B0604020202020204" pitchFamily="34" charset="0"/>
              </a:rPr>
              <a:t> </a:t>
            </a:r>
            <a:r>
              <a:rPr lang="en-US" sz="2800" b="1" dirty="0" err="1">
                <a:solidFill>
                  <a:srgbClr val="002060"/>
                </a:solidFill>
                <a:latin typeface="VIE-HandelGothic" pitchFamily="50" charset="-93"/>
                <a:cs typeface="Arial" panose="020B0604020202020204" pitchFamily="34" charset="0"/>
              </a:rPr>
              <a:t>đề</a:t>
            </a:r>
            <a:r>
              <a:rPr lang="en-US" sz="2800" b="1" dirty="0">
                <a:solidFill>
                  <a:srgbClr val="002060"/>
                </a:solidFill>
                <a:latin typeface="VIE-HandelGothic" pitchFamily="50" charset="-93"/>
                <a:cs typeface="Arial" panose="020B0604020202020204" pitchFamily="34" charset="0"/>
              </a:rPr>
              <a:t> </a:t>
            </a:r>
            <a:r>
              <a:rPr lang="en-US" sz="2800" b="1" dirty="0" err="1">
                <a:solidFill>
                  <a:srgbClr val="002060"/>
                </a:solidFill>
                <a:latin typeface="VIE-HandelGothic" pitchFamily="50" charset="-93"/>
                <a:cs typeface="Arial" panose="020B0604020202020204" pitchFamily="34" charset="0"/>
              </a:rPr>
              <a:t>về</a:t>
            </a:r>
            <a:r>
              <a:rPr lang="en-US" sz="2800" b="1" dirty="0">
                <a:solidFill>
                  <a:srgbClr val="002060"/>
                </a:solidFill>
                <a:latin typeface="VIE-HandelGothic" pitchFamily="50" charset="-93"/>
                <a:cs typeface="Arial" panose="020B0604020202020204" pitchFamily="34" charset="0"/>
              </a:rPr>
              <a:t> HNKTQT </a:t>
            </a:r>
            <a:r>
              <a:rPr lang="en-US" sz="2800" b="1" dirty="0" err="1">
                <a:solidFill>
                  <a:srgbClr val="002060"/>
                </a:solidFill>
                <a:latin typeface="VIE-HandelGothic" pitchFamily="50" charset="-93"/>
                <a:cs typeface="Arial" panose="020B0604020202020204" pitchFamily="34" charset="0"/>
              </a:rPr>
              <a:t>để</a:t>
            </a:r>
            <a:r>
              <a:rPr lang="en-US" sz="2800" b="1" dirty="0">
                <a:solidFill>
                  <a:srgbClr val="002060"/>
                </a:solidFill>
                <a:latin typeface="VIE-HandelGothic" pitchFamily="50" charset="-93"/>
                <a:cs typeface="Arial" panose="020B0604020202020204" pitchFamily="34" charset="0"/>
              </a:rPr>
              <a:t> </a:t>
            </a:r>
            <a:r>
              <a:rPr lang="en-US" sz="2800" b="1" dirty="0" err="1">
                <a:solidFill>
                  <a:srgbClr val="002060"/>
                </a:solidFill>
                <a:latin typeface="VIE-HandelGothic" pitchFamily="50" charset="-93"/>
                <a:cs typeface="Arial" panose="020B0604020202020204" pitchFamily="34" charset="0"/>
              </a:rPr>
              <a:t>dự</a:t>
            </a:r>
            <a:r>
              <a:rPr lang="en-US" sz="2800" b="1" dirty="0">
                <a:solidFill>
                  <a:srgbClr val="002060"/>
                </a:solidFill>
                <a:latin typeface="VIE-HandelGothic" pitchFamily="50" charset="-93"/>
                <a:cs typeface="Arial" panose="020B0604020202020204" pitchFamily="34" charset="0"/>
              </a:rPr>
              <a:t> </a:t>
            </a:r>
            <a:r>
              <a:rPr lang="en-US" sz="2800" b="1" dirty="0" err="1">
                <a:solidFill>
                  <a:srgbClr val="002060"/>
                </a:solidFill>
                <a:latin typeface="VIE-HandelGothic" pitchFamily="50" charset="-93"/>
                <a:cs typeface="Arial" panose="020B0604020202020204" pitchFamily="34" charset="0"/>
              </a:rPr>
              <a:t>báo</a:t>
            </a:r>
            <a:r>
              <a:rPr lang="en-US" sz="2800" b="1" dirty="0">
                <a:solidFill>
                  <a:srgbClr val="002060"/>
                </a:solidFill>
                <a:latin typeface="VIE-HandelGothic" pitchFamily="50" charset="-93"/>
                <a:cs typeface="Arial" panose="020B0604020202020204" pitchFamily="34" charset="0"/>
              </a:rPr>
              <a:t> </a:t>
            </a:r>
            <a:r>
              <a:rPr lang="en-US" sz="2800" b="1" dirty="0" err="1">
                <a:solidFill>
                  <a:srgbClr val="002060"/>
                </a:solidFill>
                <a:latin typeface="VIE-HandelGothic" pitchFamily="50" charset="-93"/>
                <a:cs typeface="Arial" panose="020B0604020202020204" pitchFamily="34" charset="0"/>
              </a:rPr>
              <a:t>và</a:t>
            </a:r>
            <a:r>
              <a:rPr lang="en-US" sz="2800" b="1" dirty="0">
                <a:solidFill>
                  <a:srgbClr val="002060"/>
                </a:solidFill>
                <a:latin typeface="VIE-HandelGothic" pitchFamily="50" charset="-93"/>
                <a:cs typeface="Arial" panose="020B0604020202020204" pitchFamily="34" charset="0"/>
              </a:rPr>
              <a:t> </a:t>
            </a:r>
            <a:r>
              <a:rPr lang="en-US" sz="2800" b="1" dirty="0" err="1">
                <a:solidFill>
                  <a:srgbClr val="002060"/>
                </a:solidFill>
                <a:latin typeface="VIE-HandelGothic" pitchFamily="50" charset="-93"/>
                <a:cs typeface="Arial" panose="020B0604020202020204" pitchFamily="34" charset="0"/>
              </a:rPr>
              <a:t>tham</a:t>
            </a:r>
            <a:r>
              <a:rPr lang="en-US" sz="2800" b="1" dirty="0">
                <a:solidFill>
                  <a:srgbClr val="002060"/>
                </a:solidFill>
                <a:latin typeface="VIE-HandelGothic" pitchFamily="50" charset="-93"/>
                <a:cs typeface="Arial" panose="020B0604020202020204" pitchFamily="34" charset="0"/>
              </a:rPr>
              <a:t> </a:t>
            </a:r>
            <a:r>
              <a:rPr lang="en-US" sz="2800" b="1" dirty="0" err="1">
                <a:solidFill>
                  <a:srgbClr val="002060"/>
                </a:solidFill>
                <a:latin typeface="VIE-HandelGothic" pitchFamily="50" charset="-93"/>
                <a:cs typeface="Arial" panose="020B0604020202020204" pitchFamily="34" charset="0"/>
              </a:rPr>
              <a:t>mưu</a:t>
            </a:r>
            <a:r>
              <a:rPr lang="en-US" sz="2800" b="1" dirty="0">
                <a:solidFill>
                  <a:srgbClr val="002060"/>
                </a:solidFill>
                <a:latin typeface="VIE-HandelGothic" pitchFamily="50" charset="-93"/>
                <a:cs typeface="Arial" panose="020B0604020202020204" pitchFamily="34" charset="0"/>
              </a:rPr>
              <a:t> </a:t>
            </a:r>
            <a:r>
              <a:rPr lang="en-US" sz="2800" b="1" dirty="0" err="1">
                <a:solidFill>
                  <a:srgbClr val="002060"/>
                </a:solidFill>
                <a:latin typeface="VIE-HandelGothic" pitchFamily="50" charset="-93"/>
                <a:cs typeface="Arial" panose="020B0604020202020204" pitchFamily="34" charset="0"/>
              </a:rPr>
              <a:t>có</a:t>
            </a:r>
            <a:r>
              <a:rPr lang="en-US" sz="2800" b="1" dirty="0">
                <a:solidFill>
                  <a:srgbClr val="002060"/>
                </a:solidFill>
                <a:latin typeface="VIE-HandelGothic" pitchFamily="50" charset="-93"/>
                <a:cs typeface="Arial" panose="020B0604020202020204" pitchFamily="34" charset="0"/>
              </a:rPr>
              <a:t> </a:t>
            </a:r>
            <a:r>
              <a:rPr lang="en-US" sz="2800" b="1" dirty="0" err="1">
                <a:solidFill>
                  <a:srgbClr val="002060"/>
                </a:solidFill>
                <a:latin typeface="VIE-HandelGothic" pitchFamily="50" charset="-93"/>
                <a:cs typeface="Arial" panose="020B0604020202020204" pitchFamily="34" charset="0"/>
              </a:rPr>
              <a:t>hiệu</a:t>
            </a:r>
            <a:r>
              <a:rPr lang="en-US" sz="2800" b="1" dirty="0">
                <a:solidFill>
                  <a:srgbClr val="002060"/>
                </a:solidFill>
                <a:latin typeface="VIE-HandelGothic" pitchFamily="50" charset="-93"/>
                <a:cs typeface="Arial" panose="020B0604020202020204" pitchFamily="34" charset="0"/>
              </a:rPr>
              <a:t> </a:t>
            </a:r>
            <a:r>
              <a:rPr lang="en-US" sz="2800" b="1" err="1">
                <a:solidFill>
                  <a:srgbClr val="002060"/>
                </a:solidFill>
                <a:latin typeface="VIE-HandelGothic" pitchFamily="50" charset="-93"/>
                <a:cs typeface="Arial" panose="020B0604020202020204" pitchFamily="34" charset="0"/>
              </a:rPr>
              <a:t>quả</a:t>
            </a:r>
            <a:r>
              <a:rPr lang="en-US" sz="2800" b="1">
                <a:solidFill>
                  <a:srgbClr val="002060"/>
                </a:solidFill>
                <a:latin typeface="VIE-HandelGothic" pitchFamily="50" charset="-93"/>
                <a:cs typeface="Arial" panose="020B0604020202020204" pitchFamily="34" charset="0"/>
              </a:rPr>
              <a:t>. </a:t>
            </a:r>
            <a:r>
              <a:rPr lang="en-AU" sz="2800" b="1" dirty="0" err="1">
                <a:solidFill>
                  <a:srgbClr val="002060"/>
                </a:solidFill>
                <a:latin typeface="VIE-HandelGothic" pitchFamily="50" charset="-93"/>
                <a:cs typeface="Arial" panose="020B0604020202020204" pitchFamily="34" charset="0"/>
              </a:rPr>
              <a:t>Nắm bắt và thực hiện tốt Kế hoạch thực thi Hiệp </a:t>
            </a:r>
            <a:r>
              <a:rPr lang="en-AU" sz="2800" b="1" err="1">
                <a:solidFill>
                  <a:srgbClr val="002060"/>
                </a:solidFill>
                <a:latin typeface="VIE-HandelGothic" pitchFamily="50" charset="-93"/>
                <a:cs typeface="Arial" panose="020B0604020202020204" pitchFamily="34" charset="0"/>
              </a:rPr>
              <a:t>định </a:t>
            </a:r>
            <a:r>
              <a:rPr lang="en-AU" sz="2800" b="1">
                <a:solidFill>
                  <a:srgbClr val="002060"/>
                </a:solidFill>
                <a:latin typeface="VIE-HandelGothic" pitchFamily="50" charset="-93"/>
                <a:cs typeface="Arial" panose="020B0604020202020204" pitchFamily="34" charset="0"/>
              </a:rPr>
              <a:t>FTA </a:t>
            </a:r>
            <a:r>
              <a:rPr lang="en-AU" sz="2800" b="1" dirty="0" err="1">
                <a:solidFill>
                  <a:srgbClr val="002060"/>
                </a:solidFill>
                <a:latin typeface="VIE-HandelGothic" pitchFamily="50" charset="-93"/>
                <a:cs typeface="Arial" panose="020B0604020202020204" pitchFamily="34" charset="0"/>
              </a:rPr>
              <a:t>được </a:t>
            </a:r>
            <a:r>
              <a:rPr lang="en-AU" sz="2800" b="1" err="1">
                <a:solidFill>
                  <a:srgbClr val="002060"/>
                </a:solidFill>
                <a:latin typeface="VIE-HandelGothic" pitchFamily="50" charset="-93"/>
                <a:cs typeface="Arial" panose="020B0604020202020204" pitchFamily="34" charset="0"/>
              </a:rPr>
              <a:t>UBND </a:t>
            </a:r>
            <a:r>
              <a:rPr lang="en-AU" sz="2800" b="1">
                <a:solidFill>
                  <a:srgbClr val="002060"/>
                </a:solidFill>
                <a:latin typeface="VIE-HandelGothic" pitchFamily="50" charset="-93"/>
                <a:cs typeface="Arial" panose="020B0604020202020204" pitchFamily="34" charset="0"/>
              </a:rPr>
              <a:t>Tỉnh/Thành </a:t>
            </a:r>
            <a:r>
              <a:rPr lang="en-AU" sz="2800" b="1" dirty="0" err="1">
                <a:solidFill>
                  <a:srgbClr val="002060"/>
                </a:solidFill>
                <a:latin typeface="VIE-HandelGothic" pitchFamily="50" charset="-93"/>
                <a:cs typeface="Arial" panose="020B0604020202020204" pitchFamily="34" charset="0"/>
              </a:rPr>
              <a:t>phố ban hành (sát thực tế nhất)</a:t>
            </a:r>
            <a:endParaRPr lang="en-US" sz="2800" b="1" dirty="0">
              <a:solidFill>
                <a:srgbClr val="002060"/>
              </a:solidFill>
              <a:latin typeface="VIE-HandelGothic" pitchFamily="50" charset="-93"/>
              <a:cs typeface="Arial" panose="020B0604020202020204" pitchFamily="34" charset="0"/>
            </a:endParaRPr>
          </a:p>
          <a:p>
            <a:pPr marL="457200" indent="-457200" algn="just">
              <a:buAutoNum type="arabicPeriod"/>
            </a:pPr>
            <a:r>
              <a:rPr lang="en-US" sz="3200" b="1">
                <a:solidFill>
                  <a:srgbClr val="C00000"/>
                </a:solidFill>
                <a:latin typeface="VIE-HandelGothic" pitchFamily="50" charset="-93"/>
                <a:cs typeface="Arial" panose="020B0604020202020204" pitchFamily="34" charset="0"/>
              </a:rPr>
              <a:t>Công </a:t>
            </a:r>
            <a:r>
              <a:rPr lang="en-US" sz="3200" b="1" dirty="0" err="1">
                <a:solidFill>
                  <a:srgbClr val="C00000"/>
                </a:solidFill>
                <a:latin typeface="VIE-HandelGothic" pitchFamily="50" charset="-93"/>
                <a:cs typeface="Arial" panose="020B0604020202020204" pitchFamily="34" charset="0"/>
              </a:rPr>
              <a:t>tác</a:t>
            </a:r>
            <a:r>
              <a:rPr lang="en-US" sz="3200" b="1" dirty="0">
                <a:solidFill>
                  <a:srgbClr val="C00000"/>
                </a:solidFill>
                <a:latin typeface="VIE-HandelGothic" pitchFamily="50" charset="-93"/>
                <a:cs typeface="Arial" panose="020B0604020202020204" pitchFamily="34" charset="0"/>
              </a:rPr>
              <a:t> </a:t>
            </a:r>
            <a:r>
              <a:rPr lang="en-US" sz="3200" b="1" dirty="0" err="1">
                <a:solidFill>
                  <a:srgbClr val="C00000"/>
                </a:solidFill>
                <a:latin typeface="VIE-HandelGothic" pitchFamily="50" charset="-93"/>
                <a:cs typeface="Arial" panose="020B0604020202020204" pitchFamily="34" charset="0"/>
              </a:rPr>
              <a:t>thông</a:t>
            </a:r>
            <a:r>
              <a:rPr lang="en-US" sz="3200" b="1" dirty="0">
                <a:solidFill>
                  <a:srgbClr val="C00000"/>
                </a:solidFill>
                <a:latin typeface="VIE-HandelGothic" pitchFamily="50" charset="-93"/>
                <a:cs typeface="Arial" panose="020B0604020202020204" pitchFamily="34" charset="0"/>
              </a:rPr>
              <a:t> tin </a:t>
            </a:r>
            <a:r>
              <a:rPr lang="en-US" sz="3200" b="1" dirty="0" err="1">
                <a:solidFill>
                  <a:srgbClr val="C00000"/>
                </a:solidFill>
                <a:latin typeface="VIE-HandelGothic" pitchFamily="50" charset="-93"/>
                <a:cs typeface="Arial" panose="020B0604020202020204" pitchFamily="34" charset="0"/>
              </a:rPr>
              <a:t>tuyên</a:t>
            </a:r>
            <a:r>
              <a:rPr lang="en-US" sz="3200" b="1" dirty="0">
                <a:solidFill>
                  <a:srgbClr val="C00000"/>
                </a:solidFill>
                <a:latin typeface="VIE-HandelGothic" pitchFamily="50" charset="-93"/>
                <a:cs typeface="Arial" panose="020B0604020202020204" pitchFamily="34" charset="0"/>
              </a:rPr>
              <a:t> </a:t>
            </a:r>
            <a:r>
              <a:rPr lang="en-US" sz="3200" b="1" dirty="0" err="1">
                <a:solidFill>
                  <a:srgbClr val="C00000"/>
                </a:solidFill>
                <a:latin typeface="VIE-HandelGothic" pitchFamily="50" charset="-93"/>
                <a:cs typeface="Arial" panose="020B0604020202020204" pitchFamily="34" charset="0"/>
              </a:rPr>
              <a:t>tuyền</a:t>
            </a:r>
            <a:r>
              <a:rPr lang="en-US" sz="3200" b="1" dirty="0">
                <a:solidFill>
                  <a:srgbClr val="C00000"/>
                </a:solidFill>
                <a:latin typeface="VIE-HandelGothic" pitchFamily="50" charset="-93"/>
                <a:cs typeface="Arial" panose="020B0604020202020204" pitchFamily="34" charset="0"/>
              </a:rPr>
              <a:t>: </a:t>
            </a:r>
            <a:r>
              <a:rPr lang="en-US" sz="2800" b="1" dirty="0" err="1">
                <a:solidFill>
                  <a:srgbClr val="0070C0"/>
                </a:solidFill>
                <a:latin typeface="VIE-HandelGothic" pitchFamily="50" charset="-93"/>
                <a:cs typeface="Arial" panose="020B0604020202020204" pitchFamily="34" charset="0"/>
              </a:rPr>
              <a:t>Tăng</a:t>
            </a:r>
            <a:r>
              <a:rPr lang="en-US" sz="2800" b="1" dirty="0">
                <a:solidFill>
                  <a:srgbClr val="0070C0"/>
                </a:solidFill>
                <a:latin typeface="VIE-HandelGothic" pitchFamily="50" charset="-93"/>
                <a:cs typeface="Arial" panose="020B0604020202020204" pitchFamily="34" charset="0"/>
              </a:rPr>
              <a:t> </a:t>
            </a:r>
            <a:r>
              <a:rPr lang="en-US" sz="2800" b="1" dirty="0" err="1">
                <a:solidFill>
                  <a:srgbClr val="0070C0"/>
                </a:solidFill>
                <a:latin typeface="VIE-HandelGothic" pitchFamily="50" charset="-93"/>
                <a:cs typeface="Arial" panose="020B0604020202020204" pitchFamily="34" charset="0"/>
              </a:rPr>
              <a:t>cường</a:t>
            </a:r>
            <a:r>
              <a:rPr lang="en-US" sz="2800" b="1" dirty="0">
                <a:solidFill>
                  <a:srgbClr val="0070C0"/>
                </a:solidFill>
                <a:latin typeface="VIE-HandelGothic" pitchFamily="50" charset="-93"/>
                <a:cs typeface="Arial" panose="020B0604020202020204" pitchFamily="34" charset="0"/>
              </a:rPr>
              <a:t> </a:t>
            </a:r>
            <a:r>
              <a:rPr lang="en-US" sz="2800" b="1" dirty="0" err="1">
                <a:solidFill>
                  <a:srgbClr val="0070C0"/>
                </a:solidFill>
                <a:latin typeface="VIE-HandelGothic" pitchFamily="50" charset="-93"/>
                <a:cs typeface="Arial" panose="020B0604020202020204" pitchFamily="34" charset="0"/>
              </a:rPr>
              <a:t>tác</a:t>
            </a:r>
            <a:r>
              <a:rPr lang="en-US" sz="2800" b="1" dirty="0">
                <a:solidFill>
                  <a:srgbClr val="0070C0"/>
                </a:solidFill>
                <a:latin typeface="VIE-HandelGothic" pitchFamily="50" charset="-93"/>
                <a:cs typeface="Arial" panose="020B0604020202020204" pitchFamily="34" charset="0"/>
              </a:rPr>
              <a:t> </a:t>
            </a:r>
            <a:r>
              <a:rPr lang="en-US" sz="2800" b="1" dirty="0" err="1">
                <a:solidFill>
                  <a:srgbClr val="0070C0"/>
                </a:solidFill>
                <a:latin typeface="VIE-HandelGothic" pitchFamily="50" charset="-93"/>
                <a:cs typeface="Arial" panose="020B0604020202020204" pitchFamily="34" charset="0"/>
              </a:rPr>
              <a:t>thông</a:t>
            </a:r>
            <a:r>
              <a:rPr lang="en-US" sz="2800" b="1" dirty="0">
                <a:solidFill>
                  <a:srgbClr val="0070C0"/>
                </a:solidFill>
                <a:latin typeface="VIE-HandelGothic" pitchFamily="50" charset="-93"/>
                <a:cs typeface="Arial" panose="020B0604020202020204" pitchFamily="34" charset="0"/>
              </a:rPr>
              <a:t> tin </a:t>
            </a:r>
            <a:r>
              <a:rPr lang="en-US" sz="2800" b="1" dirty="0" err="1">
                <a:solidFill>
                  <a:srgbClr val="0070C0"/>
                </a:solidFill>
                <a:latin typeface="VIE-HandelGothic" pitchFamily="50" charset="-93"/>
                <a:cs typeface="Arial" panose="020B0604020202020204" pitchFamily="34" charset="0"/>
              </a:rPr>
              <a:t>tuyên</a:t>
            </a:r>
            <a:r>
              <a:rPr lang="en-US" sz="2800" b="1" dirty="0">
                <a:solidFill>
                  <a:srgbClr val="0070C0"/>
                </a:solidFill>
                <a:latin typeface="VIE-HandelGothic" pitchFamily="50" charset="-93"/>
                <a:cs typeface="Arial" panose="020B0604020202020204" pitchFamily="34" charset="0"/>
              </a:rPr>
              <a:t> </a:t>
            </a:r>
            <a:r>
              <a:rPr lang="en-US" sz="2800" b="1" dirty="0" err="1">
                <a:solidFill>
                  <a:srgbClr val="0070C0"/>
                </a:solidFill>
                <a:latin typeface="VIE-HandelGothic" pitchFamily="50" charset="-93"/>
                <a:cs typeface="Arial" panose="020B0604020202020204" pitchFamily="34" charset="0"/>
              </a:rPr>
              <a:t>tuyền</a:t>
            </a:r>
            <a:r>
              <a:rPr lang="en-US" sz="2800" b="1" dirty="0">
                <a:solidFill>
                  <a:srgbClr val="0070C0"/>
                </a:solidFill>
                <a:latin typeface="VIE-HandelGothic" pitchFamily="50" charset="-93"/>
                <a:cs typeface="Arial" panose="020B0604020202020204" pitchFamily="34" charset="0"/>
              </a:rPr>
              <a:t> </a:t>
            </a:r>
            <a:r>
              <a:rPr lang="en-US" sz="2800" b="1" dirty="0" err="1">
                <a:solidFill>
                  <a:srgbClr val="0070C0"/>
                </a:solidFill>
                <a:latin typeface="VIE-HandelGothic" pitchFamily="50" charset="-93"/>
                <a:cs typeface="Arial" panose="020B0604020202020204" pitchFamily="34" charset="0"/>
              </a:rPr>
              <a:t>về</a:t>
            </a:r>
            <a:r>
              <a:rPr lang="en-US" sz="2800" b="1" dirty="0">
                <a:solidFill>
                  <a:srgbClr val="0070C0"/>
                </a:solidFill>
                <a:latin typeface="VIE-HandelGothic" pitchFamily="50" charset="-93"/>
                <a:cs typeface="Arial" panose="020B0604020202020204" pitchFamily="34" charset="0"/>
              </a:rPr>
              <a:t> </a:t>
            </a:r>
            <a:r>
              <a:rPr lang="en-US" sz="2800" b="1" dirty="0" err="1">
                <a:solidFill>
                  <a:srgbClr val="0070C0"/>
                </a:solidFill>
                <a:latin typeface="VIE-HandelGothic" pitchFamily="50" charset="-93"/>
                <a:cs typeface="Arial" panose="020B0604020202020204" pitchFamily="34" charset="0"/>
              </a:rPr>
              <a:t>cơ</a:t>
            </a:r>
            <a:r>
              <a:rPr lang="en-US" sz="2800" b="1" dirty="0">
                <a:solidFill>
                  <a:srgbClr val="0070C0"/>
                </a:solidFill>
                <a:latin typeface="VIE-HandelGothic" pitchFamily="50" charset="-93"/>
                <a:cs typeface="Arial" panose="020B0604020202020204" pitchFamily="34" charset="0"/>
              </a:rPr>
              <a:t> </a:t>
            </a:r>
            <a:r>
              <a:rPr lang="en-US" sz="2800" b="1" dirty="0" err="1">
                <a:solidFill>
                  <a:srgbClr val="0070C0"/>
                </a:solidFill>
                <a:latin typeface="VIE-HandelGothic" pitchFamily="50" charset="-93"/>
                <a:cs typeface="Arial" panose="020B0604020202020204" pitchFamily="34" charset="0"/>
              </a:rPr>
              <a:t>hội</a:t>
            </a:r>
            <a:r>
              <a:rPr lang="en-US" sz="2800" b="1" dirty="0">
                <a:solidFill>
                  <a:srgbClr val="0070C0"/>
                </a:solidFill>
                <a:latin typeface="VIE-HandelGothic" pitchFamily="50" charset="-93"/>
                <a:cs typeface="Arial" panose="020B0604020202020204" pitchFamily="34" charset="0"/>
              </a:rPr>
              <a:t>, </a:t>
            </a:r>
            <a:r>
              <a:rPr lang="en-US" sz="2800" b="1" dirty="0" err="1">
                <a:solidFill>
                  <a:srgbClr val="0070C0"/>
                </a:solidFill>
                <a:latin typeface="VIE-HandelGothic" pitchFamily="50" charset="-93"/>
                <a:cs typeface="Arial" panose="020B0604020202020204" pitchFamily="34" charset="0"/>
              </a:rPr>
              <a:t>lợi</a:t>
            </a:r>
            <a:r>
              <a:rPr lang="en-US" sz="2800" b="1" dirty="0">
                <a:solidFill>
                  <a:srgbClr val="0070C0"/>
                </a:solidFill>
                <a:latin typeface="VIE-HandelGothic" pitchFamily="50" charset="-93"/>
                <a:cs typeface="Arial" panose="020B0604020202020204" pitchFamily="34" charset="0"/>
              </a:rPr>
              <a:t> </a:t>
            </a:r>
            <a:r>
              <a:rPr lang="en-US" sz="2800" b="1" dirty="0" err="1">
                <a:solidFill>
                  <a:srgbClr val="0070C0"/>
                </a:solidFill>
                <a:latin typeface="VIE-HandelGothic" pitchFamily="50" charset="-93"/>
                <a:cs typeface="Arial" panose="020B0604020202020204" pitchFamily="34" charset="0"/>
              </a:rPr>
              <a:t>ích</a:t>
            </a:r>
            <a:r>
              <a:rPr lang="en-US" sz="2800" b="1" dirty="0">
                <a:solidFill>
                  <a:srgbClr val="0070C0"/>
                </a:solidFill>
                <a:latin typeface="VIE-HandelGothic" pitchFamily="50" charset="-93"/>
                <a:cs typeface="Arial" panose="020B0604020202020204" pitchFamily="34" charset="0"/>
              </a:rPr>
              <a:t> </a:t>
            </a:r>
            <a:r>
              <a:rPr lang="en-US" sz="2800" b="1" dirty="0" err="1">
                <a:solidFill>
                  <a:srgbClr val="0070C0"/>
                </a:solidFill>
                <a:latin typeface="VIE-HandelGothic" pitchFamily="50" charset="-93"/>
                <a:cs typeface="Arial" panose="020B0604020202020204" pitchFamily="34" charset="0"/>
              </a:rPr>
              <a:t>và</a:t>
            </a:r>
            <a:r>
              <a:rPr lang="en-US" sz="2800" b="1" dirty="0">
                <a:solidFill>
                  <a:srgbClr val="0070C0"/>
                </a:solidFill>
                <a:latin typeface="VIE-HandelGothic" pitchFamily="50" charset="-93"/>
                <a:cs typeface="Arial" panose="020B0604020202020204" pitchFamily="34" charset="0"/>
              </a:rPr>
              <a:t> </a:t>
            </a:r>
            <a:r>
              <a:rPr lang="en-US" sz="2800" b="1" dirty="0" err="1">
                <a:solidFill>
                  <a:srgbClr val="0070C0"/>
                </a:solidFill>
                <a:latin typeface="VIE-HandelGothic" pitchFamily="50" charset="-93"/>
                <a:cs typeface="Arial" panose="020B0604020202020204" pitchFamily="34" charset="0"/>
              </a:rPr>
              <a:t>kết</a:t>
            </a:r>
            <a:r>
              <a:rPr lang="en-US" sz="2800" b="1" dirty="0">
                <a:solidFill>
                  <a:srgbClr val="0070C0"/>
                </a:solidFill>
                <a:latin typeface="VIE-HandelGothic" pitchFamily="50" charset="-93"/>
                <a:cs typeface="Arial" panose="020B0604020202020204" pitchFamily="34" charset="0"/>
              </a:rPr>
              <a:t> </a:t>
            </a:r>
            <a:r>
              <a:rPr lang="en-US" sz="2800" b="1" dirty="0" err="1">
                <a:solidFill>
                  <a:srgbClr val="0070C0"/>
                </a:solidFill>
                <a:latin typeface="VIE-HandelGothic" pitchFamily="50" charset="-93"/>
                <a:cs typeface="Arial" panose="020B0604020202020204" pitchFamily="34" charset="0"/>
              </a:rPr>
              <a:t>quả</a:t>
            </a:r>
            <a:r>
              <a:rPr lang="en-US" sz="2800" b="1" dirty="0">
                <a:solidFill>
                  <a:srgbClr val="0070C0"/>
                </a:solidFill>
                <a:latin typeface="VIE-HandelGothic" pitchFamily="50" charset="-93"/>
                <a:cs typeface="Arial" panose="020B0604020202020204" pitchFamily="34" charset="0"/>
              </a:rPr>
              <a:t> </a:t>
            </a:r>
            <a:r>
              <a:rPr lang="en-US" sz="2800" b="1" dirty="0" err="1">
                <a:solidFill>
                  <a:srgbClr val="0070C0"/>
                </a:solidFill>
                <a:latin typeface="VIE-HandelGothic" pitchFamily="50" charset="-93"/>
                <a:cs typeface="Arial" panose="020B0604020202020204" pitchFamily="34" charset="0"/>
              </a:rPr>
              <a:t>thực</a:t>
            </a:r>
            <a:r>
              <a:rPr lang="en-US" sz="2800" b="1" dirty="0">
                <a:solidFill>
                  <a:srgbClr val="0070C0"/>
                </a:solidFill>
                <a:latin typeface="VIE-HandelGothic" pitchFamily="50" charset="-93"/>
                <a:cs typeface="Arial" panose="020B0604020202020204" pitchFamily="34" charset="0"/>
              </a:rPr>
              <a:t> </a:t>
            </a:r>
            <a:r>
              <a:rPr lang="en-US" sz="2800" b="1" dirty="0" err="1">
                <a:solidFill>
                  <a:srgbClr val="0070C0"/>
                </a:solidFill>
                <a:latin typeface="VIE-HandelGothic" pitchFamily="50" charset="-93"/>
                <a:cs typeface="Arial" panose="020B0604020202020204" pitchFamily="34" charset="0"/>
              </a:rPr>
              <a:t>thi</a:t>
            </a:r>
            <a:r>
              <a:rPr lang="en-US" sz="2800" b="1" dirty="0">
                <a:solidFill>
                  <a:srgbClr val="0070C0"/>
                </a:solidFill>
                <a:latin typeface="VIE-HandelGothic" pitchFamily="50" charset="-93"/>
                <a:cs typeface="Arial" panose="020B0604020202020204" pitchFamily="34" charset="0"/>
              </a:rPr>
              <a:t> </a:t>
            </a:r>
            <a:r>
              <a:rPr lang="en-US" sz="2800" b="1" dirty="0" err="1">
                <a:solidFill>
                  <a:srgbClr val="0070C0"/>
                </a:solidFill>
                <a:latin typeface="VIE-HandelGothic" pitchFamily="50" charset="-93"/>
                <a:cs typeface="Arial" panose="020B0604020202020204" pitchFamily="34" charset="0"/>
              </a:rPr>
              <a:t>các</a:t>
            </a:r>
            <a:r>
              <a:rPr lang="en-US" sz="2800" b="1" dirty="0">
                <a:solidFill>
                  <a:srgbClr val="0070C0"/>
                </a:solidFill>
                <a:latin typeface="VIE-HandelGothic" pitchFamily="50" charset="-93"/>
                <a:cs typeface="Arial" panose="020B0604020202020204" pitchFamily="34" charset="0"/>
              </a:rPr>
              <a:t> FTA </a:t>
            </a:r>
            <a:r>
              <a:rPr lang="en-US" sz="2800" b="1" dirty="0" err="1">
                <a:solidFill>
                  <a:srgbClr val="0070C0"/>
                </a:solidFill>
                <a:latin typeface="VIE-HandelGothic" pitchFamily="50" charset="-93"/>
                <a:cs typeface="Arial" panose="020B0604020202020204" pitchFamily="34" charset="0"/>
              </a:rPr>
              <a:t>như</a:t>
            </a:r>
            <a:r>
              <a:rPr lang="en-US" sz="2800" b="1" dirty="0">
                <a:solidFill>
                  <a:srgbClr val="0070C0"/>
                </a:solidFill>
                <a:latin typeface="VIE-HandelGothic" pitchFamily="50" charset="-93"/>
                <a:cs typeface="Arial" panose="020B0604020202020204" pitchFamily="34" charset="0"/>
              </a:rPr>
              <a:t> CPTPP, EVFTA,… </a:t>
            </a:r>
            <a:r>
              <a:rPr lang="en-US" sz="2800" b="1" dirty="0" err="1">
                <a:solidFill>
                  <a:srgbClr val="0070C0"/>
                </a:solidFill>
                <a:latin typeface="VIE-HandelGothic" pitchFamily="50" charset="-93"/>
                <a:cs typeface="Arial" panose="020B0604020202020204" pitchFamily="34" charset="0"/>
              </a:rPr>
              <a:t>trên</a:t>
            </a:r>
            <a:r>
              <a:rPr lang="en-US" sz="2800" b="1" dirty="0">
                <a:solidFill>
                  <a:srgbClr val="0070C0"/>
                </a:solidFill>
                <a:latin typeface="VIE-HandelGothic" pitchFamily="50" charset="-93"/>
                <a:cs typeface="Arial" panose="020B0604020202020204" pitchFamily="34" charset="0"/>
              </a:rPr>
              <a:t> </a:t>
            </a:r>
            <a:r>
              <a:rPr lang="en-US" sz="2800" b="1" dirty="0" err="1">
                <a:solidFill>
                  <a:srgbClr val="0070C0"/>
                </a:solidFill>
                <a:latin typeface="VIE-HandelGothic" pitchFamily="50" charset="-93"/>
                <a:cs typeface="Arial" panose="020B0604020202020204" pitchFamily="34" charset="0"/>
              </a:rPr>
              <a:t>các</a:t>
            </a:r>
            <a:r>
              <a:rPr lang="en-US" sz="2800" b="1" dirty="0">
                <a:solidFill>
                  <a:srgbClr val="0070C0"/>
                </a:solidFill>
                <a:latin typeface="VIE-HandelGothic" pitchFamily="50" charset="-93"/>
                <a:cs typeface="Arial" panose="020B0604020202020204" pitchFamily="34" charset="0"/>
              </a:rPr>
              <a:t> </a:t>
            </a:r>
            <a:r>
              <a:rPr lang="en-US" sz="2800" b="1" dirty="0" err="1">
                <a:solidFill>
                  <a:srgbClr val="0070C0"/>
                </a:solidFill>
                <a:latin typeface="VIE-HandelGothic" pitchFamily="50" charset="-93"/>
                <a:cs typeface="Arial" panose="020B0604020202020204" pitchFamily="34" charset="0"/>
              </a:rPr>
              <a:t>phương</a:t>
            </a:r>
            <a:r>
              <a:rPr lang="en-US" sz="2800" b="1" dirty="0">
                <a:solidFill>
                  <a:srgbClr val="0070C0"/>
                </a:solidFill>
                <a:latin typeface="VIE-HandelGothic" pitchFamily="50" charset="-93"/>
                <a:cs typeface="Arial" panose="020B0604020202020204" pitchFamily="34" charset="0"/>
              </a:rPr>
              <a:t> </a:t>
            </a:r>
            <a:r>
              <a:rPr lang="en-US" sz="2800" b="1" dirty="0" err="1">
                <a:solidFill>
                  <a:srgbClr val="0070C0"/>
                </a:solidFill>
                <a:latin typeface="VIE-HandelGothic" pitchFamily="50" charset="-93"/>
                <a:cs typeface="Arial" panose="020B0604020202020204" pitchFamily="34" charset="0"/>
              </a:rPr>
              <a:t>tiện</a:t>
            </a:r>
            <a:r>
              <a:rPr lang="en-US" sz="2800" b="1" dirty="0">
                <a:solidFill>
                  <a:srgbClr val="0070C0"/>
                </a:solidFill>
                <a:latin typeface="VIE-HandelGothic" pitchFamily="50" charset="-93"/>
                <a:cs typeface="Arial" panose="020B0604020202020204" pitchFamily="34" charset="0"/>
              </a:rPr>
              <a:t> </a:t>
            </a:r>
            <a:r>
              <a:rPr lang="en-US" sz="2800" b="1" dirty="0" err="1">
                <a:solidFill>
                  <a:srgbClr val="0070C0"/>
                </a:solidFill>
                <a:latin typeface="VIE-HandelGothic" pitchFamily="50" charset="-93"/>
                <a:cs typeface="Arial" panose="020B0604020202020204" pitchFamily="34" charset="0"/>
              </a:rPr>
              <a:t>thông</a:t>
            </a:r>
            <a:r>
              <a:rPr lang="en-US" sz="2800" b="1" dirty="0">
                <a:solidFill>
                  <a:srgbClr val="0070C0"/>
                </a:solidFill>
                <a:latin typeface="VIE-HandelGothic" pitchFamily="50" charset="-93"/>
                <a:cs typeface="Arial" panose="020B0604020202020204" pitchFamily="34" charset="0"/>
              </a:rPr>
              <a:t> tin </a:t>
            </a:r>
            <a:r>
              <a:rPr lang="en-US" sz="2800" b="1" dirty="0" err="1">
                <a:solidFill>
                  <a:srgbClr val="0070C0"/>
                </a:solidFill>
                <a:latin typeface="VIE-HandelGothic" pitchFamily="50" charset="-93"/>
                <a:cs typeface="Arial" panose="020B0604020202020204" pitchFamily="34" charset="0"/>
              </a:rPr>
              <a:t>đại</a:t>
            </a:r>
            <a:r>
              <a:rPr lang="en-US" sz="2800" b="1" dirty="0">
                <a:solidFill>
                  <a:srgbClr val="0070C0"/>
                </a:solidFill>
                <a:latin typeface="VIE-HandelGothic" pitchFamily="50" charset="-93"/>
                <a:cs typeface="Arial" panose="020B0604020202020204" pitchFamily="34" charset="0"/>
              </a:rPr>
              <a:t> </a:t>
            </a:r>
            <a:r>
              <a:rPr lang="en-US" sz="2800" b="1" dirty="0" err="1">
                <a:solidFill>
                  <a:srgbClr val="0070C0"/>
                </a:solidFill>
                <a:latin typeface="VIE-HandelGothic" pitchFamily="50" charset="-93"/>
                <a:cs typeface="Arial" panose="020B0604020202020204" pitchFamily="34" charset="0"/>
              </a:rPr>
              <a:t>chúng</a:t>
            </a:r>
            <a:endParaRPr lang="en-US" sz="2800" b="1" dirty="0">
              <a:solidFill>
                <a:srgbClr val="0070C0"/>
              </a:solidFill>
              <a:latin typeface="VIE-HandelGothic" pitchFamily="50" charset="-93"/>
              <a:cs typeface="Arial" panose="020B0604020202020204" pitchFamily="34" charset="0"/>
            </a:endParaRPr>
          </a:p>
          <a:p>
            <a:pPr marL="457200" indent="-457200" algn="just">
              <a:buAutoNum type="arabicPeriod"/>
            </a:pPr>
            <a:r>
              <a:rPr lang="en-US" sz="3200" b="1">
                <a:solidFill>
                  <a:srgbClr val="C00000"/>
                </a:solidFill>
                <a:latin typeface="VIE-HandelGothic" pitchFamily="50" charset="-93"/>
                <a:cs typeface="Arial" panose="020B0604020202020204" pitchFamily="34" charset="0"/>
              </a:rPr>
              <a:t>Tổ </a:t>
            </a:r>
            <a:r>
              <a:rPr lang="en-US" sz="3200" b="1" dirty="0" err="1">
                <a:solidFill>
                  <a:srgbClr val="C00000"/>
                </a:solidFill>
                <a:latin typeface="VIE-HandelGothic" pitchFamily="50" charset="-93"/>
                <a:cs typeface="Arial" panose="020B0604020202020204" pitchFamily="34" charset="0"/>
              </a:rPr>
              <a:t>chức</a:t>
            </a:r>
            <a:r>
              <a:rPr lang="en-US" sz="3200" b="1" dirty="0">
                <a:solidFill>
                  <a:srgbClr val="C00000"/>
                </a:solidFill>
                <a:latin typeface="VIE-HandelGothic" pitchFamily="50" charset="-93"/>
                <a:cs typeface="Arial" panose="020B0604020202020204" pitchFamily="34" charset="0"/>
              </a:rPr>
              <a:t> </a:t>
            </a:r>
            <a:r>
              <a:rPr lang="en-US" sz="3200" b="1" dirty="0" err="1">
                <a:solidFill>
                  <a:srgbClr val="C00000"/>
                </a:solidFill>
                <a:latin typeface="VIE-HandelGothic" pitchFamily="50" charset="-93"/>
                <a:cs typeface="Arial" panose="020B0604020202020204" pitchFamily="34" charset="0"/>
              </a:rPr>
              <a:t>đào</a:t>
            </a:r>
            <a:r>
              <a:rPr lang="en-US" sz="3200" b="1" dirty="0">
                <a:solidFill>
                  <a:srgbClr val="C00000"/>
                </a:solidFill>
                <a:latin typeface="VIE-HandelGothic" pitchFamily="50" charset="-93"/>
                <a:cs typeface="Arial" panose="020B0604020202020204" pitchFamily="34" charset="0"/>
              </a:rPr>
              <a:t> </a:t>
            </a:r>
            <a:r>
              <a:rPr lang="en-US" sz="3200" b="1" dirty="0" err="1">
                <a:solidFill>
                  <a:srgbClr val="C00000"/>
                </a:solidFill>
                <a:latin typeface="VIE-HandelGothic" pitchFamily="50" charset="-93"/>
                <a:cs typeface="Arial" panose="020B0604020202020204" pitchFamily="34" charset="0"/>
              </a:rPr>
              <a:t>tạo</a:t>
            </a:r>
            <a:r>
              <a:rPr lang="en-US" sz="3200" b="1" dirty="0">
                <a:solidFill>
                  <a:srgbClr val="C00000"/>
                </a:solidFill>
                <a:latin typeface="VIE-HandelGothic" pitchFamily="50" charset="-93"/>
                <a:cs typeface="Arial" panose="020B0604020202020204" pitchFamily="34" charset="0"/>
              </a:rPr>
              <a:t> </a:t>
            </a:r>
            <a:r>
              <a:rPr lang="en-US" sz="3200" b="1" dirty="0" err="1">
                <a:solidFill>
                  <a:srgbClr val="C00000"/>
                </a:solidFill>
                <a:latin typeface="VIE-HandelGothic" pitchFamily="50" charset="-93"/>
                <a:cs typeface="Arial" panose="020B0604020202020204" pitchFamily="34" charset="0"/>
              </a:rPr>
              <a:t>chuyên</a:t>
            </a:r>
            <a:r>
              <a:rPr lang="en-US" sz="3200" b="1" dirty="0">
                <a:solidFill>
                  <a:srgbClr val="C00000"/>
                </a:solidFill>
                <a:latin typeface="VIE-HandelGothic" pitchFamily="50" charset="-93"/>
                <a:cs typeface="Arial" panose="020B0604020202020204" pitchFamily="34" charset="0"/>
              </a:rPr>
              <a:t> </a:t>
            </a:r>
            <a:r>
              <a:rPr lang="en-US" sz="3200" b="1" dirty="0" err="1">
                <a:solidFill>
                  <a:srgbClr val="C00000"/>
                </a:solidFill>
                <a:latin typeface="VIE-HandelGothic" pitchFamily="50" charset="-93"/>
                <a:cs typeface="Arial" panose="020B0604020202020204" pitchFamily="34" charset="0"/>
              </a:rPr>
              <a:t>sâu</a:t>
            </a:r>
            <a:r>
              <a:rPr lang="en-US" sz="3200" b="1" dirty="0">
                <a:solidFill>
                  <a:srgbClr val="C00000"/>
                </a:solidFill>
                <a:latin typeface="VIE-HandelGothic" pitchFamily="50" charset="-93"/>
                <a:cs typeface="Arial" panose="020B0604020202020204" pitchFamily="34" charset="0"/>
              </a:rPr>
              <a:t>: </a:t>
            </a:r>
            <a:r>
              <a:rPr lang="en-US" sz="2800" b="1" dirty="0" err="1">
                <a:solidFill>
                  <a:srgbClr val="3F762B"/>
                </a:solidFill>
                <a:latin typeface="VIE-HandelGothic" pitchFamily="50" charset="-93"/>
                <a:cs typeface="Arial" panose="020B0604020202020204" pitchFamily="34" charset="0"/>
              </a:rPr>
              <a:t>Tổ</a:t>
            </a:r>
            <a:r>
              <a:rPr lang="en-US" sz="2800" b="1" dirty="0">
                <a:solidFill>
                  <a:srgbClr val="3F762B"/>
                </a:solidFill>
                <a:latin typeface="VIE-HandelGothic" pitchFamily="50" charset="-93"/>
                <a:cs typeface="Arial" panose="020B0604020202020204" pitchFamily="34" charset="0"/>
              </a:rPr>
              <a:t> </a:t>
            </a:r>
            <a:r>
              <a:rPr lang="en-US" sz="2800" b="1" dirty="0" err="1">
                <a:solidFill>
                  <a:srgbClr val="3F762B"/>
                </a:solidFill>
                <a:latin typeface="VIE-HandelGothic" pitchFamily="50" charset="-93"/>
                <a:cs typeface="Arial" panose="020B0604020202020204" pitchFamily="34" charset="0"/>
              </a:rPr>
              <a:t>chức</a:t>
            </a:r>
            <a:r>
              <a:rPr lang="en-US" sz="2800" b="1" dirty="0">
                <a:solidFill>
                  <a:srgbClr val="3F762B"/>
                </a:solidFill>
                <a:latin typeface="VIE-HandelGothic" pitchFamily="50" charset="-93"/>
                <a:cs typeface="Arial" panose="020B0604020202020204" pitchFamily="34" charset="0"/>
              </a:rPr>
              <a:t> </a:t>
            </a:r>
            <a:r>
              <a:rPr lang="en-US" sz="2800" b="1" dirty="0" err="1">
                <a:solidFill>
                  <a:srgbClr val="3F762B"/>
                </a:solidFill>
                <a:latin typeface="VIE-HandelGothic" pitchFamily="50" charset="-93"/>
                <a:cs typeface="Arial" panose="020B0604020202020204" pitchFamily="34" charset="0"/>
              </a:rPr>
              <a:t>các</a:t>
            </a:r>
            <a:r>
              <a:rPr lang="en-US" sz="2800" b="1" dirty="0">
                <a:solidFill>
                  <a:srgbClr val="3F762B"/>
                </a:solidFill>
                <a:latin typeface="VIE-HandelGothic" pitchFamily="50" charset="-93"/>
                <a:cs typeface="Arial" panose="020B0604020202020204" pitchFamily="34" charset="0"/>
              </a:rPr>
              <a:t> </a:t>
            </a:r>
            <a:r>
              <a:rPr lang="en-US" sz="2800" b="1" dirty="0" err="1">
                <a:solidFill>
                  <a:srgbClr val="3F762B"/>
                </a:solidFill>
                <a:latin typeface="VIE-HandelGothic" pitchFamily="50" charset="-93"/>
                <a:cs typeface="Arial" panose="020B0604020202020204" pitchFamily="34" charset="0"/>
              </a:rPr>
              <a:t>hình</a:t>
            </a:r>
            <a:r>
              <a:rPr lang="en-US" sz="2800" b="1" dirty="0">
                <a:solidFill>
                  <a:srgbClr val="3F762B"/>
                </a:solidFill>
                <a:latin typeface="VIE-HandelGothic" pitchFamily="50" charset="-93"/>
                <a:cs typeface="Arial" panose="020B0604020202020204" pitchFamily="34" charset="0"/>
              </a:rPr>
              <a:t> </a:t>
            </a:r>
            <a:r>
              <a:rPr lang="en-US" sz="2800" b="1" dirty="0" err="1">
                <a:solidFill>
                  <a:srgbClr val="3F762B"/>
                </a:solidFill>
                <a:latin typeface="VIE-HandelGothic" pitchFamily="50" charset="-93"/>
                <a:cs typeface="Arial" panose="020B0604020202020204" pitchFamily="34" charset="0"/>
              </a:rPr>
              <a:t>thức</a:t>
            </a:r>
            <a:r>
              <a:rPr lang="en-US" sz="2800" b="1" dirty="0">
                <a:solidFill>
                  <a:srgbClr val="3F762B"/>
                </a:solidFill>
                <a:latin typeface="VIE-HandelGothic" pitchFamily="50" charset="-93"/>
                <a:cs typeface="Arial" panose="020B0604020202020204" pitchFamily="34" charset="0"/>
              </a:rPr>
              <a:t> </a:t>
            </a:r>
            <a:r>
              <a:rPr lang="en-US" sz="2800" b="1" dirty="0" err="1">
                <a:solidFill>
                  <a:srgbClr val="3F762B"/>
                </a:solidFill>
                <a:latin typeface="VIE-HandelGothic" pitchFamily="50" charset="-93"/>
                <a:cs typeface="Arial" panose="020B0604020202020204" pitchFamily="34" charset="0"/>
              </a:rPr>
              <a:t>hướng</a:t>
            </a:r>
            <a:r>
              <a:rPr lang="en-US" sz="2800" b="1" dirty="0">
                <a:solidFill>
                  <a:srgbClr val="3F762B"/>
                </a:solidFill>
                <a:latin typeface="VIE-HandelGothic" pitchFamily="50" charset="-93"/>
                <a:cs typeface="Arial" panose="020B0604020202020204" pitchFamily="34" charset="0"/>
              </a:rPr>
              <a:t> </a:t>
            </a:r>
            <a:r>
              <a:rPr lang="en-US" sz="2800" b="1" dirty="0" err="1">
                <a:solidFill>
                  <a:srgbClr val="3F762B"/>
                </a:solidFill>
                <a:latin typeface="VIE-HandelGothic" pitchFamily="50" charset="-93"/>
                <a:cs typeface="Arial" panose="020B0604020202020204" pitchFamily="34" charset="0"/>
              </a:rPr>
              <a:t>dẫn</a:t>
            </a:r>
            <a:r>
              <a:rPr lang="en-US" sz="2800" b="1" dirty="0">
                <a:solidFill>
                  <a:srgbClr val="3F762B"/>
                </a:solidFill>
                <a:latin typeface="VIE-HandelGothic" pitchFamily="50" charset="-93"/>
                <a:cs typeface="Arial" panose="020B0604020202020204" pitchFamily="34" charset="0"/>
              </a:rPr>
              <a:t> </a:t>
            </a:r>
            <a:r>
              <a:rPr lang="en-US" sz="2800" b="1" dirty="0" err="1">
                <a:solidFill>
                  <a:srgbClr val="3F762B"/>
                </a:solidFill>
                <a:latin typeface="VIE-HandelGothic" pitchFamily="50" charset="-93"/>
                <a:cs typeface="Arial" panose="020B0604020202020204" pitchFamily="34" charset="0"/>
              </a:rPr>
              <a:t>nâng</a:t>
            </a:r>
            <a:r>
              <a:rPr lang="en-US" sz="2800" b="1" dirty="0">
                <a:solidFill>
                  <a:srgbClr val="3F762B"/>
                </a:solidFill>
                <a:latin typeface="VIE-HandelGothic" pitchFamily="50" charset="-93"/>
                <a:cs typeface="Arial" panose="020B0604020202020204" pitchFamily="34" charset="0"/>
              </a:rPr>
              <a:t> </a:t>
            </a:r>
            <a:r>
              <a:rPr lang="en-US" sz="2800" b="1" dirty="0" err="1">
                <a:solidFill>
                  <a:srgbClr val="3F762B"/>
                </a:solidFill>
                <a:latin typeface="VIE-HandelGothic" pitchFamily="50" charset="-93"/>
                <a:cs typeface="Arial" panose="020B0604020202020204" pitchFamily="34" charset="0"/>
              </a:rPr>
              <a:t>cao</a:t>
            </a:r>
            <a:r>
              <a:rPr lang="en-US" sz="2800" b="1" dirty="0">
                <a:solidFill>
                  <a:srgbClr val="3F762B"/>
                </a:solidFill>
                <a:latin typeface="VIE-HandelGothic" pitchFamily="50" charset="-93"/>
                <a:cs typeface="Arial" panose="020B0604020202020204" pitchFamily="34" charset="0"/>
              </a:rPr>
              <a:t> </a:t>
            </a:r>
            <a:r>
              <a:rPr lang="en-US" sz="2800" b="1" dirty="0" err="1">
                <a:solidFill>
                  <a:srgbClr val="3F762B"/>
                </a:solidFill>
                <a:latin typeface="VIE-HandelGothic" pitchFamily="50" charset="-93"/>
                <a:cs typeface="Arial" panose="020B0604020202020204" pitchFamily="34" charset="0"/>
              </a:rPr>
              <a:t>hiểu</a:t>
            </a:r>
            <a:r>
              <a:rPr lang="en-US" sz="2800" b="1" dirty="0">
                <a:solidFill>
                  <a:srgbClr val="3F762B"/>
                </a:solidFill>
                <a:latin typeface="VIE-HandelGothic" pitchFamily="50" charset="-93"/>
                <a:cs typeface="Arial" panose="020B0604020202020204" pitchFamily="34" charset="0"/>
              </a:rPr>
              <a:t> </a:t>
            </a:r>
            <a:r>
              <a:rPr lang="en-US" sz="2800" b="1" dirty="0" err="1">
                <a:solidFill>
                  <a:srgbClr val="3F762B"/>
                </a:solidFill>
                <a:latin typeface="VIE-HandelGothic" pitchFamily="50" charset="-93"/>
                <a:cs typeface="Arial" panose="020B0604020202020204" pitchFamily="34" charset="0"/>
              </a:rPr>
              <a:t>biết</a:t>
            </a:r>
            <a:r>
              <a:rPr lang="en-US" sz="2800" b="1" dirty="0">
                <a:solidFill>
                  <a:srgbClr val="3F762B"/>
                </a:solidFill>
                <a:latin typeface="VIE-HandelGothic" pitchFamily="50" charset="-93"/>
                <a:cs typeface="Arial" panose="020B0604020202020204" pitchFamily="34" charset="0"/>
              </a:rPr>
              <a:t> </a:t>
            </a:r>
            <a:r>
              <a:rPr lang="en-US" sz="2800" b="1" dirty="0" err="1">
                <a:solidFill>
                  <a:srgbClr val="3F762B"/>
                </a:solidFill>
                <a:latin typeface="VIE-HandelGothic" pitchFamily="50" charset="-93"/>
                <a:cs typeface="Arial" panose="020B0604020202020204" pitchFamily="34" charset="0"/>
              </a:rPr>
              <a:t>chuyên</a:t>
            </a:r>
            <a:r>
              <a:rPr lang="en-US" sz="2800" b="1" dirty="0">
                <a:solidFill>
                  <a:srgbClr val="3F762B"/>
                </a:solidFill>
                <a:latin typeface="VIE-HandelGothic" pitchFamily="50" charset="-93"/>
                <a:cs typeface="Arial" panose="020B0604020202020204" pitchFamily="34" charset="0"/>
              </a:rPr>
              <a:t> </a:t>
            </a:r>
            <a:r>
              <a:rPr lang="en-US" sz="2800" b="1" dirty="0" err="1">
                <a:solidFill>
                  <a:srgbClr val="3F762B"/>
                </a:solidFill>
                <a:latin typeface="VIE-HandelGothic" pitchFamily="50" charset="-93"/>
                <a:cs typeface="Arial" panose="020B0604020202020204" pitchFamily="34" charset="0"/>
              </a:rPr>
              <a:t>sâu</a:t>
            </a:r>
            <a:r>
              <a:rPr lang="en-US" sz="2800" b="1" dirty="0">
                <a:solidFill>
                  <a:srgbClr val="3F762B"/>
                </a:solidFill>
                <a:latin typeface="VIE-HandelGothic" pitchFamily="50" charset="-93"/>
                <a:cs typeface="Arial" panose="020B0604020202020204" pitchFamily="34" charset="0"/>
              </a:rPr>
              <a:t> </a:t>
            </a:r>
            <a:r>
              <a:rPr lang="en-US" sz="2800" b="1" dirty="0" err="1">
                <a:solidFill>
                  <a:srgbClr val="3F762B"/>
                </a:solidFill>
                <a:latin typeface="VIE-HandelGothic" pitchFamily="50" charset="-93"/>
                <a:cs typeface="Arial" panose="020B0604020202020204" pitchFamily="34" charset="0"/>
              </a:rPr>
              <a:t>cho</a:t>
            </a:r>
            <a:r>
              <a:rPr lang="en-US" sz="2800" b="1" dirty="0">
                <a:solidFill>
                  <a:srgbClr val="3F762B"/>
                </a:solidFill>
                <a:latin typeface="VIE-HandelGothic" pitchFamily="50" charset="-93"/>
                <a:cs typeface="Arial" panose="020B0604020202020204" pitchFamily="34" charset="0"/>
              </a:rPr>
              <a:t> DN </a:t>
            </a:r>
            <a:r>
              <a:rPr lang="en-US" sz="2800" b="1" dirty="0" err="1">
                <a:solidFill>
                  <a:srgbClr val="3F762B"/>
                </a:solidFill>
                <a:latin typeface="VIE-HandelGothic" pitchFamily="50" charset="-93"/>
                <a:cs typeface="Arial" panose="020B0604020202020204" pitchFamily="34" charset="0"/>
              </a:rPr>
              <a:t>về</a:t>
            </a:r>
            <a:r>
              <a:rPr lang="en-US" sz="2800" b="1" dirty="0">
                <a:solidFill>
                  <a:srgbClr val="3F762B"/>
                </a:solidFill>
                <a:latin typeface="VIE-HandelGothic" pitchFamily="50" charset="-93"/>
                <a:cs typeface="Arial" panose="020B0604020202020204" pitchFamily="34" charset="0"/>
              </a:rPr>
              <a:t> </a:t>
            </a:r>
            <a:r>
              <a:rPr lang="en-US" sz="2800" b="1" dirty="0" err="1">
                <a:solidFill>
                  <a:srgbClr val="3F762B"/>
                </a:solidFill>
                <a:latin typeface="VIE-HandelGothic" pitchFamily="50" charset="-93"/>
                <a:cs typeface="Arial" panose="020B0604020202020204" pitchFamily="34" charset="0"/>
              </a:rPr>
              <a:t>làm</a:t>
            </a:r>
            <a:r>
              <a:rPr lang="en-US" sz="2800" b="1" dirty="0">
                <a:solidFill>
                  <a:srgbClr val="3F762B"/>
                </a:solidFill>
                <a:latin typeface="VIE-HandelGothic" pitchFamily="50" charset="-93"/>
                <a:cs typeface="Arial" panose="020B0604020202020204" pitchFamily="34" charset="0"/>
              </a:rPr>
              <a:t> </a:t>
            </a:r>
            <a:r>
              <a:rPr lang="en-US" sz="2800" b="1" dirty="0" err="1">
                <a:solidFill>
                  <a:srgbClr val="3F762B"/>
                </a:solidFill>
                <a:latin typeface="VIE-HandelGothic" pitchFamily="50" charset="-93"/>
                <a:cs typeface="Arial" panose="020B0604020202020204" pitchFamily="34" charset="0"/>
              </a:rPr>
              <a:t>thế</a:t>
            </a:r>
            <a:r>
              <a:rPr lang="en-US" sz="2800" b="1" dirty="0">
                <a:solidFill>
                  <a:srgbClr val="3F762B"/>
                </a:solidFill>
                <a:latin typeface="VIE-HandelGothic" pitchFamily="50" charset="-93"/>
                <a:cs typeface="Arial" panose="020B0604020202020204" pitchFamily="34" charset="0"/>
              </a:rPr>
              <a:t> </a:t>
            </a:r>
            <a:r>
              <a:rPr lang="en-US" sz="2800" b="1" dirty="0" err="1">
                <a:solidFill>
                  <a:srgbClr val="3F762B"/>
                </a:solidFill>
                <a:latin typeface="VIE-HandelGothic" pitchFamily="50" charset="-93"/>
                <a:cs typeface="Arial" panose="020B0604020202020204" pitchFamily="34" charset="0"/>
              </a:rPr>
              <a:t>nào</a:t>
            </a:r>
            <a:r>
              <a:rPr lang="en-US" sz="2800" b="1" dirty="0">
                <a:solidFill>
                  <a:srgbClr val="3F762B"/>
                </a:solidFill>
                <a:latin typeface="VIE-HandelGothic" pitchFamily="50" charset="-93"/>
                <a:cs typeface="Arial" panose="020B0604020202020204" pitchFamily="34" charset="0"/>
              </a:rPr>
              <a:t> </a:t>
            </a:r>
            <a:r>
              <a:rPr lang="en-US" sz="2800" b="1" dirty="0" err="1">
                <a:solidFill>
                  <a:srgbClr val="3F762B"/>
                </a:solidFill>
                <a:latin typeface="VIE-HandelGothic" pitchFamily="50" charset="-93"/>
                <a:cs typeface="Arial" panose="020B0604020202020204" pitchFamily="34" charset="0"/>
              </a:rPr>
              <a:t>để</a:t>
            </a:r>
            <a:r>
              <a:rPr lang="en-US" sz="2800" b="1" dirty="0">
                <a:solidFill>
                  <a:srgbClr val="3F762B"/>
                </a:solidFill>
                <a:latin typeface="VIE-HandelGothic" pitchFamily="50" charset="-93"/>
                <a:cs typeface="Arial" panose="020B0604020202020204" pitchFamily="34" charset="0"/>
              </a:rPr>
              <a:t> </a:t>
            </a:r>
            <a:r>
              <a:rPr lang="en-US" sz="2800" b="1" dirty="0" err="1">
                <a:solidFill>
                  <a:srgbClr val="3F762B"/>
                </a:solidFill>
                <a:latin typeface="VIE-HandelGothic" pitchFamily="50" charset="-93"/>
                <a:cs typeface="Arial" panose="020B0604020202020204" pitchFamily="34" charset="0"/>
              </a:rPr>
              <a:t>tận</a:t>
            </a:r>
            <a:r>
              <a:rPr lang="en-US" sz="2800" b="1" dirty="0">
                <a:solidFill>
                  <a:srgbClr val="3F762B"/>
                </a:solidFill>
                <a:latin typeface="VIE-HandelGothic" pitchFamily="50" charset="-93"/>
                <a:cs typeface="Arial" panose="020B0604020202020204" pitchFamily="34" charset="0"/>
              </a:rPr>
              <a:t> </a:t>
            </a:r>
            <a:r>
              <a:rPr lang="en-US" sz="2800" b="1" dirty="0" err="1">
                <a:solidFill>
                  <a:srgbClr val="3F762B"/>
                </a:solidFill>
                <a:latin typeface="VIE-HandelGothic" pitchFamily="50" charset="-93"/>
                <a:cs typeface="Arial" panose="020B0604020202020204" pitchFamily="34" charset="0"/>
              </a:rPr>
              <a:t>dụng</a:t>
            </a:r>
            <a:r>
              <a:rPr lang="en-US" sz="2800" b="1" dirty="0">
                <a:solidFill>
                  <a:srgbClr val="3F762B"/>
                </a:solidFill>
                <a:latin typeface="VIE-HandelGothic" pitchFamily="50" charset="-93"/>
                <a:cs typeface="Arial" panose="020B0604020202020204" pitchFamily="34" charset="0"/>
              </a:rPr>
              <a:t> </a:t>
            </a:r>
            <a:r>
              <a:rPr lang="en-US" sz="2800" b="1" dirty="0" err="1">
                <a:solidFill>
                  <a:srgbClr val="3F762B"/>
                </a:solidFill>
                <a:latin typeface="VIE-HandelGothic" pitchFamily="50" charset="-93"/>
                <a:cs typeface="Arial" panose="020B0604020202020204" pitchFamily="34" charset="0"/>
              </a:rPr>
              <a:t>được</a:t>
            </a:r>
            <a:r>
              <a:rPr lang="en-US" sz="2800" b="1" dirty="0">
                <a:solidFill>
                  <a:srgbClr val="3F762B"/>
                </a:solidFill>
                <a:latin typeface="VIE-HandelGothic" pitchFamily="50" charset="-93"/>
                <a:cs typeface="Arial" panose="020B0604020202020204" pitchFamily="34" charset="0"/>
              </a:rPr>
              <a:t> </a:t>
            </a:r>
            <a:r>
              <a:rPr lang="en-US" sz="2800" b="1" dirty="0" err="1">
                <a:solidFill>
                  <a:srgbClr val="3F762B"/>
                </a:solidFill>
                <a:latin typeface="VIE-HandelGothic" pitchFamily="50" charset="-93"/>
                <a:cs typeface="Arial" panose="020B0604020202020204" pitchFamily="34" charset="0"/>
              </a:rPr>
              <a:t>các</a:t>
            </a:r>
            <a:r>
              <a:rPr lang="en-US" sz="2800" b="1" dirty="0">
                <a:solidFill>
                  <a:srgbClr val="3F762B"/>
                </a:solidFill>
                <a:latin typeface="VIE-HandelGothic" pitchFamily="50" charset="-93"/>
                <a:cs typeface="Arial" panose="020B0604020202020204" pitchFamily="34" charset="0"/>
              </a:rPr>
              <a:t> FTA (</a:t>
            </a:r>
            <a:r>
              <a:rPr lang="en-US" sz="2800" b="1" dirty="0" err="1">
                <a:solidFill>
                  <a:srgbClr val="3F762B"/>
                </a:solidFill>
                <a:latin typeface="VIE-HandelGothic" pitchFamily="50" charset="-93"/>
                <a:cs typeface="Arial" panose="020B0604020202020204" pitchFamily="34" charset="0"/>
              </a:rPr>
              <a:t>quy</a:t>
            </a:r>
            <a:r>
              <a:rPr lang="en-US" sz="2800" b="1" dirty="0">
                <a:solidFill>
                  <a:srgbClr val="3F762B"/>
                </a:solidFill>
                <a:latin typeface="VIE-HandelGothic" pitchFamily="50" charset="-93"/>
                <a:cs typeface="Arial" panose="020B0604020202020204" pitchFamily="34" charset="0"/>
              </a:rPr>
              <a:t> </a:t>
            </a:r>
            <a:r>
              <a:rPr lang="en-US" sz="2800" b="1" dirty="0" err="1">
                <a:solidFill>
                  <a:srgbClr val="3F762B"/>
                </a:solidFill>
                <a:latin typeface="VIE-HandelGothic" pitchFamily="50" charset="-93"/>
                <a:cs typeface="Arial" panose="020B0604020202020204" pitchFamily="34" charset="0"/>
              </a:rPr>
              <a:t>tắc</a:t>
            </a:r>
            <a:r>
              <a:rPr lang="en-US" sz="2800" b="1" dirty="0">
                <a:solidFill>
                  <a:srgbClr val="3F762B"/>
                </a:solidFill>
                <a:latin typeface="VIE-HandelGothic" pitchFamily="50" charset="-93"/>
                <a:cs typeface="Arial" panose="020B0604020202020204" pitchFamily="34" charset="0"/>
              </a:rPr>
              <a:t> </a:t>
            </a:r>
            <a:r>
              <a:rPr lang="en-US" sz="2800" b="1" dirty="0" err="1">
                <a:solidFill>
                  <a:srgbClr val="3F762B"/>
                </a:solidFill>
                <a:latin typeface="VIE-HandelGothic" pitchFamily="50" charset="-93"/>
                <a:cs typeface="Arial" panose="020B0604020202020204" pitchFamily="34" charset="0"/>
              </a:rPr>
              <a:t>xuất</a:t>
            </a:r>
            <a:r>
              <a:rPr lang="en-US" sz="2800" b="1" dirty="0">
                <a:solidFill>
                  <a:srgbClr val="3F762B"/>
                </a:solidFill>
                <a:latin typeface="VIE-HandelGothic" pitchFamily="50" charset="-93"/>
                <a:cs typeface="Arial" panose="020B0604020202020204" pitchFamily="34" charset="0"/>
              </a:rPr>
              <a:t> </a:t>
            </a:r>
            <a:r>
              <a:rPr lang="en-US" sz="2800" b="1" dirty="0" err="1">
                <a:solidFill>
                  <a:srgbClr val="3F762B"/>
                </a:solidFill>
                <a:latin typeface="VIE-HandelGothic" pitchFamily="50" charset="-93"/>
                <a:cs typeface="Arial" panose="020B0604020202020204" pitchFamily="34" charset="0"/>
              </a:rPr>
              <a:t>xứ</a:t>
            </a:r>
            <a:r>
              <a:rPr lang="en-US" sz="2800" b="1" dirty="0">
                <a:solidFill>
                  <a:srgbClr val="3F762B"/>
                </a:solidFill>
                <a:latin typeface="VIE-HandelGothic" pitchFamily="50" charset="-93"/>
                <a:cs typeface="Arial" panose="020B0604020202020204" pitchFamily="34" charset="0"/>
              </a:rPr>
              <a:t>,…), </a:t>
            </a:r>
            <a:r>
              <a:rPr lang="en-US" sz="2800" b="1" dirty="0" err="1">
                <a:solidFill>
                  <a:srgbClr val="3F762B"/>
                </a:solidFill>
                <a:latin typeface="VIE-HandelGothic" pitchFamily="50" charset="-93"/>
                <a:cs typeface="Arial" panose="020B0604020202020204" pitchFamily="34" charset="0"/>
              </a:rPr>
              <a:t>về</a:t>
            </a:r>
            <a:r>
              <a:rPr lang="en-US" sz="2800" b="1" dirty="0">
                <a:solidFill>
                  <a:srgbClr val="3F762B"/>
                </a:solidFill>
                <a:latin typeface="VIE-HandelGothic" pitchFamily="50" charset="-93"/>
                <a:cs typeface="Arial" panose="020B0604020202020204" pitchFamily="34" charset="0"/>
              </a:rPr>
              <a:t> </a:t>
            </a:r>
            <a:r>
              <a:rPr lang="en-US" sz="2800" b="1" dirty="0" err="1">
                <a:solidFill>
                  <a:srgbClr val="3F762B"/>
                </a:solidFill>
                <a:latin typeface="VIE-HandelGothic" pitchFamily="50" charset="-93"/>
                <a:cs typeface="Arial" panose="020B0604020202020204" pitchFamily="34" charset="0"/>
              </a:rPr>
              <a:t>khả</a:t>
            </a:r>
            <a:r>
              <a:rPr lang="en-US" sz="2800" b="1" dirty="0">
                <a:solidFill>
                  <a:srgbClr val="3F762B"/>
                </a:solidFill>
                <a:latin typeface="VIE-HandelGothic" pitchFamily="50" charset="-93"/>
                <a:cs typeface="Arial" panose="020B0604020202020204" pitchFamily="34" charset="0"/>
              </a:rPr>
              <a:t> </a:t>
            </a:r>
            <a:r>
              <a:rPr lang="en-US" sz="2800" b="1" dirty="0" err="1">
                <a:solidFill>
                  <a:srgbClr val="3F762B"/>
                </a:solidFill>
                <a:latin typeface="VIE-HandelGothic" pitchFamily="50" charset="-93"/>
                <a:cs typeface="Arial" panose="020B0604020202020204" pitchFamily="34" charset="0"/>
              </a:rPr>
              <a:t>năng</a:t>
            </a:r>
            <a:r>
              <a:rPr lang="en-US" sz="2800" b="1" dirty="0">
                <a:solidFill>
                  <a:srgbClr val="3F762B"/>
                </a:solidFill>
                <a:latin typeface="VIE-HandelGothic" pitchFamily="50" charset="-93"/>
                <a:cs typeface="Arial" panose="020B0604020202020204" pitchFamily="34" charset="0"/>
              </a:rPr>
              <a:t> </a:t>
            </a:r>
            <a:r>
              <a:rPr lang="en-US" sz="2800" b="1" dirty="0" err="1">
                <a:solidFill>
                  <a:srgbClr val="3F762B"/>
                </a:solidFill>
                <a:latin typeface="VIE-HandelGothic" pitchFamily="50" charset="-93"/>
                <a:cs typeface="Arial" panose="020B0604020202020204" pitchFamily="34" charset="0"/>
              </a:rPr>
              <a:t>pháp</a:t>
            </a:r>
            <a:r>
              <a:rPr lang="en-US" sz="2800" b="1" dirty="0">
                <a:solidFill>
                  <a:srgbClr val="3F762B"/>
                </a:solidFill>
                <a:latin typeface="VIE-HandelGothic" pitchFamily="50" charset="-93"/>
                <a:cs typeface="Arial" panose="020B0604020202020204" pitchFamily="34" charset="0"/>
              </a:rPr>
              <a:t> </a:t>
            </a:r>
            <a:r>
              <a:rPr lang="en-US" sz="2800" b="1" dirty="0" err="1">
                <a:solidFill>
                  <a:srgbClr val="3F762B"/>
                </a:solidFill>
                <a:latin typeface="VIE-HandelGothic" pitchFamily="50" charset="-93"/>
                <a:cs typeface="Arial" panose="020B0604020202020204" pitchFamily="34" charset="0"/>
              </a:rPr>
              <a:t>lý</a:t>
            </a:r>
            <a:r>
              <a:rPr lang="en-US" sz="2800" b="1" dirty="0">
                <a:solidFill>
                  <a:srgbClr val="3F762B"/>
                </a:solidFill>
                <a:latin typeface="VIE-HandelGothic" pitchFamily="50" charset="-93"/>
                <a:cs typeface="Arial" panose="020B0604020202020204" pitchFamily="34" charset="0"/>
              </a:rPr>
              <a:t>, </a:t>
            </a:r>
            <a:r>
              <a:rPr lang="en-US" sz="2800" b="1" dirty="0" err="1">
                <a:solidFill>
                  <a:srgbClr val="3F762B"/>
                </a:solidFill>
                <a:latin typeface="VIE-HandelGothic" pitchFamily="50" charset="-93"/>
                <a:cs typeface="Arial" panose="020B0604020202020204" pitchFamily="34" charset="0"/>
              </a:rPr>
              <a:t>năng</a:t>
            </a:r>
            <a:r>
              <a:rPr lang="en-US" sz="2800" b="1" dirty="0">
                <a:solidFill>
                  <a:srgbClr val="3F762B"/>
                </a:solidFill>
                <a:latin typeface="VIE-HandelGothic" pitchFamily="50" charset="-93"/>
                <a:cs typeface="Arial" panose="020B0604020202020204" pitchFamily="34" charset="0"/>
              </a:rPr>
              <a:t> </a:t>
            </a:r>
            <a:r>
              <a:rPr lang="en-US" sz="2800" b="1" dirty="0" err="1">
                <a:solidFill>
                  <a:srgbClr val="3F762B"/>
                </a:solidFill>
                <a:latin typeface="VIE-HandelGothic" pitchFamily="50" charset="-93"/>
                <a:cs typeface="Arial" panose="020B0604020202020204" pitchFamily="34" charset="0"/>
              </a:rPr>
              <a:t>lực</a:t>
            </a:r>
            <a:r>
              <a:rPr lang="en-US" sz="2800" b="1" dirty="0">
                <a:solidFill>
                  <a:srgbClr val="3F762B"/>
                </a:solidFill>
                <a:latin typeface="VIE-HandelGothic" pitchFamily="50" charset="-93"/>
                <a:cs typeface="Arial" panose="020B0604020202020204" pitchFamily="34" charset="0"/>
              </a:rPr>
              <a:t> </a:t>
            </a:r>
            <a:r>
              <a:rPr lang="en-US" sz="2800" b="1" dirty="0" err="1">
                <a:solidFill>
                  <a:srgbClr val="3F762B"/>
                </a:solidFill>
                <a:latin typeface="VIE-HandelGothic" pitchFamily="50" charset="-93"/>
                <a:cs typeface="Arial" panose="020B0604020202020204" pitchFamily="34" charset="0"/>
              </a:rPr>
              <a:t>cạnh</a:t>
            </a:r>
            <a:r>
              <a:rPr lang="en-US" sz="2800" b="1" dirty="0">
                <a:solidFill>
                  <a:srgbClr val="3F762B"/>
                </a:solidFill>
                <a:latin typeface="VIE-HandelGothic" pitchFamily="50" charset="-93"/>
                <a:cs typeface="Arial" panose="020B0604020202020204" pitchFamily="34" charset="0"/>
              </a:rPr>
              <a:t> </a:t>
            </a:r>
            <a:r>
              <a:rPr lang="en-US" sz="2800" b="1" dirty="0" err="1">
                <a:solidFill>
                  <a:srgbClr val="3F762B"/>
                </a:solidFill>
                <a:latin typeface="VIE-HandelGothic" pitchFamily="50" charset="-93"/>
                <a:cs typeface="Arial" panose="020B0604020202020204" pitchFamily="34" charset="0"/>
              </a:rPr>
              <a:t>tranh</a:t>
            </a:r>
            <a:r>
              <a:rPr lang="en-US" sz="2800" b="1" dirty="0">
                <a:solidFill>
                  <a:srgbClr val="3F762B"/>
                </a:solidFill>
                <a:latin typeface="VIE-HandelGothic" pitchFamily="50" charset="-93"/>
                <a:cs typeface="Arial" panose="020B0604020202020204" pitchFamily="34" charset="0"/>
              </a:rPr>
              <a:t> </a:t>
            </a:r>
            <a:r>
              <a:rPr lang="en-US" sz="2800" b="1" dirty="0" err="1">
                <a:solidFill>
                  <a:srgbClr val="3F762B"/>
                </a:solidFill>
                <a:latin typeface="VIE-HandelGothic" pitchFamily="50" charset="-93"/>
                <a:cs typeface="Arial" panose="020B0604020202020204" pitchFamily="34" charset="0"/>
              </a:rPr>
              <a:t>của</a:t>
            </a:r>
            <a:r>
              <a:rPr lang="en-US" sz="2800" b="1" dirty="0">
                <a:solidFill>
                  <a:srgbClr val="3F762B"/>
                </a:solidFill>
                <a:latin typeface="VIE-HandelGothic" pitchFamily="50" charset="-93"/>
                <a:cs typeface="Arial" panose="020B0604020202020204" pitchFamily="34" charset="0"/>
              </a:rPr>
              <a:t> DN.</a:t>
            </a:r>
          </a:p>
        </p:txBody>
      </p:sp>
      <p:sp>
        <p:nvSpPr>
          <p:cNvPr id="24" name="Title 3">
            <a:extLst>
              <a:ext uri="{FF2B5EF4-FFF2-40B4-BE49-F238E27FC236}">
                <a16:creationId xmlns:a16="http://schemas.microsoft.com/office/drawing/2014/main" id="{BE85BDB6-0428-4F3E-A726-241343C61258}"/>
              </a:ext>
            </a:extLst>
          </p:cNvPr>
          <p:cNvSpPr>
            <a:spLocks noGrp="1"/>
          </p:cNvSpPr>
          <p:nvPr>
            <p:ph type="title"/>
          </p:nvPr>
        </p:nvSpPr>
        <p:spPr>
          <a:xfrm>
            <a:off x="560864" y="279519"/>
            <a:ext cx="10969943" cy="711081"/>
          </a:xfrm>
        </p:spPr>
        <p:txBody>
          <a:bodyPr>
            <a:normAutofit fontScale="90000"/>
          </a:bodyPr>
          <a:lstStyle/>
          <a:p>
            <a:pPr algn="ctr"/>
            <a:r>
              <a:rPr lang="en-US" b="1" dirty="0">
                <a:latin typeface="VIE-HandelGothic" pitchFamily="50" charset="-93"/>
              </a:rPr>
              <a:t>MỘT SỐ KHUYẾN NGHỊ TRONG THỜI GIAN TỚI</a:t>
            </a:r>
          </a:p>
        </p:txBody>
      </p:sp>
    </p:spTree>
    <p:extLst>
      <p:ext uri="{BB962C8B-B14F-4D97-AF65-F5344CB8AC3E}">
        <p14:creationId xmlns:p14="http://schemas.microsoft.com/office/powerpoint/2010/main" val="6873517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a:extLst>
              <a:ext uri="{FF2B5EF4-FFF2-40B4-BE49-F238E27FC236}">
                <a16:creationId xmlns:a16="http://schemas.microsoft.com/office/drawing/2014/main" id="{BE85BDB6-0428-4F3E-A726-241343C61258}"/>
              </a:ext>
            </a:extLst>
          </p:cNvPr>
          <p:cNvSpPr txBox="1">
            <a:spLocks/>
          </p:cNvSpPr>
          <p:nvPr/>
        </p:nvSpPr>
        <p:spPr>
          <a:xfrm>
            <a:off x="560864" y="609600"/>
            <a:ext cx="10969943" cy="711081"/>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3300" b="1" dirty="0">
                <a:latin typeface="VIE-HandelGothic" pitchFamily="50" charset="-93"/>
              </a:rPr>
              <a:t>MỘT SỐ KHUYẾN NGHỊ TRONG THỜI GIAN TỚI</a:t>
            </a:r>
          </a:p>
        </p:txBody>
      </p:sp>
      <p:sp>
        <p:nvSpPr>
          <p:cNvPr id="4" name="TextBox 3"/>
          <p:cNvSpPr txBox="1"/>
          <p:nvPr/>
        </p:nvSpPr>
        <p:spPr>
          <a:xfrm>
            <a:off x="560864" y="1143000"/>
            <a:ext cx="11173936" cy="4970848"/>
          </a:xfrm>
          <a:prstGeom prst="rect">
            <a:avLst/>
          </a:prstGeom>
          <a:noFill/>
        </p:spPr>
        <p:txBody>
          <a:bodyPr wrap="square" rtlCol="0">
            <a:spAutoFit/>
          </a:bodyPr>
          <a:lstStyle/>
          <a:p>
            <a:pPr algn="just">
              <a:lnSpc>
                <a:spcPct val="150000"/>
              </a:lnSpc>
            </a:pPr>
            <a:r>
              <a:rPr lang="en-US" sz="3200" b="1" dirty="0">
                <a:solidFill>
                  <a:srgbClr val="C00000"/>
                </a:solidFill>
                <a:latin typeface="VIE-HandelGothic" pitchFamily="50" charset="-93"/>
                <a:cs typeface="Arial" panose="020B0604020202020204" pitchFamily="34" charset="0"/>
              </a:rPr>
              <a:t>4</a:t>
            </a:r>
            <a:r>
              <a:rPr lang="en-US" sz="3200" b="1">
                <a:solidFill>
                  <a:srgbClr val="C00000"/>
                </a:solidFill>
                <a:latin typeface="VIE-HandelGothic" pitchFamily="50" charset="-93"/>
                <a:cs typeface="Arial" panose="020B0604020202020204" pitchFamily="34" charset="0"/>
              </a:rPr>
              <a:t>. Đối </a:t>
            </a:r>
            <a:r>
              <a:rPr lang="en-US" sz="3200" b="1" dirty="0" err="1">
                <a:solidFill>
                  <a:srgbClr val="C00000"/>
                </a:solidFill>
                <a:latin typeface="VIE-HandelGothic" pitchFamily="50" charset="-93"/>
                <a:cs typeface="Arial" panose="020B0604020202020204" pitchFamily="34" charset="0"/>
              </a:rPr>
              <a:t>với</a:t>
            </a:r>
            <a:r>
              <a:rPr lang="en-US" sz="3200" b="1" dirty="0">
                <a:solidFill>
                  <a:srgbClr val="C00000"/>
                </a:solidFill>
                <a:latin typeface="VIE-HandelGothic" pitchFamily="50" charset="-93"/>
                <a:cs typeface="Arial" panose="020B0604020202020204" pitchFamily="34" charset="0"/>
              </a:rPr>
              <a:t> </a:t>
            </a:r>
            <a:r>
              <a:rPr lang="en-US" sz="3200" b="1" dirty="0" err="1">
                <a:solidFill>
                  <a:srgbClr val="C00000"/>
                </a:solidFill>
                <a:latin typeface="VIE-HandelGothic" pitchFamily="50" charset="-93"/>
                <a:cs typeface="Arial" panose="020B0604020202020204" pitchFamily="34" charset="0"/>
              </a:rPr>
              <a:t>cộng</a:t>
            </a:r>
            <a:r>
              <a:rPr lang="en-US" sz="3200" b="1" dirty="0">
                <a:solidFill>
                  <a:srgbClr val="C00000"/>
                </a:solidFill>
                <a:latin typeface="VIE-HandelGothic" pitchFamily="50" charset="-93"/>
                <a:cs typeface="Arial" panose="020B0604020202020204" pitchFamily="34" charset="0"/>
              </a:rPr>
              <a:t> </a:t>
            </a:r>
            <a:r>
              <a:rPr lang="en-US" sz="3200" b="1" dirty="0" err="1">
                <a:solidFill>
                  <a:srgbClr val="C00000"/>
                </a:solidFill>
                <a:latin typeface="VIE-HandelGothic" pitchFamily="50" charset="-93"/>
                <a:cs typeface="Arial" panose="020B0604020202020204" pitchFamily="34" charset="0"/>
              </a:rPr>
              <a:t>đồng</a:t>
            </a:r>
            <a:r>
              <a:rPr lang="en-US" sz="3200" b="1" dirty="0">
                <a:solidFill>
                  <a:srgbClr val="C00000"/>
                </a:solidFill>
                <a:latin typeface="VIE-HandelGothic" pitchFamily="50" charset="-93"/>
                <a:cs typeface="Arial" panose="020B0604020202020204" pitchFamily="34" charset="0"/>
              </a:rPr>
              <a:t> </a:t>
            </a:r>
            <a:r>
              <a:rPr lang="en-US" sz="3200" b="1" dirty="0" err="1">
                <a:solidFill>
                  <a:srgbClr val="C00000"/>
                </a:solidFill>
                <a:latin typeface="VIE-HandelGothic" pitchFamily="50" charset="-93"/>
                <a:cs typeface="Arial" panose="020B0604020202020204" pitchFamily="34" charset="0"/>
              </a:rPr>
              <a:t>doanh</a:t>
            </a:r>
            <a:r>
              <a:rPr lang="en-US" sz="3200" b="1" dirty="0">
                <a:solidFill>
                  <a:srgbClr val="C00000"/>
                </a:solidFill>
                <a:latin typeface="VIE-HandelGothic" pitchFamily="50" charset="-93"/>
                <a:cs typeface="Arial" panose="020B0604020202020204" pitchFamily="34" charset="0"/>
              </a:rPr>
              <a:t> </a:t>
            </a:r>
            <a:r>
              <a:rPr lang="en-US" sz="3200" b="1" dirty="0" err="1">
                <a:solidFill>
                  <a:srgbClr val="C00000"/>
                </a:solidFill>
                <a:latin typeface="VIE-HandelGothic" pitchFamily="50" charset="-93"/>
                <a:cs typeface="Arial" panose="020B0604020202020204" pitchFamily="34" charset="0"/>
              </a:rPr>
              <a:t>nghiệp</a:t>
            </a:r>
            <a:r>
              <a:rPr lang="en-US" sz="3200" b="1" dirty="0">
                <a:solidFill>
                  <a:srgbClr val="C00000"/>
                </a:solidFill>
                <a:latin typeface="VIE-HandelGothic" pitchFamily="50" charset="-93"/>
                <a:cs typeface="Arial" panose="020B0604020202020204" pitchFamily="34" charset="0"/>
              </a:rPr>
              <a:t>: </a:t>
            </a:r>
            <a:r>
              <a:rPr lang="vi-VN" sz="2600" b="1" dirty="0">
                <a:solidFill>
                  <a:srgbClr val="002060"/>
                </a:solidFill>
                <a:latin typeface="VIE-HandelGothic" pitchFamily="50" charset="-93"/>
                <a:cs typeface="Arial" panose="020B0604020202020204" pitchFamily="34" charset="0"/>
              </a:rPr>
              <a:t>Các </a:t>
            </a:r>
            <a:r>
              <a:rPr lang="en-US" sz="2600" b="1" dirty="0">
                <a:solidFill>
                  <a:srgbClr val="002060"/>
                </a:solidFill>
                <a:latin typeface="VIE-HandelGothic" pitchFamily="50" charset="-93"/>
                <a:cs typeface="Arial" panose="020B0604020202020204" pitchFamily="34" charset="0"/>
              </a:rPr>
              <a:t>DN </a:t>
            </a:r>
            <a:r>
              <a:rPr lang="vi-VN" sz="2600" b="1" dirty="0">
                <a:solidFill>
                  <a:srgbClr val="002060"/>
                </a:solidFill>
                <a:latin typeface="VIE-HandelGothic" pitchFamily="50" charset="-93"/>
                <a:cs typeface="Arial" panose="020B0604020202020204" pitchFamily="34" charset="0"/>
              </a:rPr>
              <a:t>cần</a:t>
            </a:r>
            <a:r>
              <a:rPr lang="en-US" sz="2600" b="1" dirty="0">
                <a:solidFill>
                  <a:srgbClr val="002060"/>
                </a:solidFill>
                <a:latin typeface="VIE-HandelGothic" pitchFamily="50" charset="-93"/>
                <a:cs typeface="Arial" panose="020B0604020202020204" pitchFamily="34" charset="0"/>
              </a:rPr>
              <a:t> </a:t>
            </a:r>
            <a:r>
              <a:rPr lang="en-US" sz="2600" b="1" dirty="0" err="1">
                <a:solidFill>
                  <a:srgbClr val="002060"/>
                </a:solidFill>
                <a:latin typeface="VIE-HandelGothic" pitchFamily="50" charset="-93"/>
                <a:cs typeface="Arial" panose="020B0604020202020204" pitchFamily="34" charset="0"/>
              </a:rPr>
              <a:t>có</a:t>
            </a:r>
            <a:r>
              <a:rPr lang="en-US" sz="2600" b="1" dirty="0">
                <a:solidFill>
                  <a:srgbClr val="002060"/>
                </a:solidFill>
                <a:latin typeface="VIE-HandelGothic" pitchFamily="50" charset="-93"/>
                <a:cs typeface="Arial" panose="020B0604020202020204" pitchFamily="34" charset="0"/>
              </a:rPr>
              <a:t> </a:t>
            </a:r>
            <a:r>
              <a:rPr lang="en-US" sz="2600" b="1" dirty="0" err="1">
                <a:solidFill>
                  <a:srgbClr val="002060"/>
                </a:solidFill>
                <a:latin typeface="VIE-HandelGothic" pitchFamily="50" charset="-93"/>
                <a:cs typeface="Arial" panose="020B0604020202020204" pitchFamily="34" charset="0"/>
              </a:rPr>
              <a:t>đội</a:t>
            </a:r>
            <a:r>
              <a:rPr lang="en-US" sz="2600" b="1" dirty="0">
                <a:solidFill>
                  <a:srgbClr val="002060"/>
                </a:solidFill>
                <a:latin typeface="VIE-HandelGothic" pitchFamily="50" charset="-93"/>
                <a:cs typeface="Arial" panose="020B0604020202020204" pitchFamily="34" charset="0"/>
              </a:rPr>
              <a:t> </a:t>
            </a:r>
            <a:r>
              <a:rPr lang="en-US" sz="2600" b="1" dirty="0" err="1">
                <a:solidFill>
                  <a:srgbClr val="002060"/>
                </a:solidFill>
                <a:latin typeface="VIE-HandelGothic" pitchFamily="50" charset="-93"/>
                <a:cs typeface="Arial" panose="020B0604020202020204" pitchFamily="34" charset="0"/>
              </a:rPr>
              <a:t>ngũ</a:t>
            </a:r>
            <a:r>
              <a:rPr lang="en-US" sz="2600" b="1" dirty="0">
                <a:solidFill>
                  <a:srgbClr val="002060"/>
                </a:solidFill>
                <a:latin typeface="VIE-HandelGothic" pitchFamily="50" charset="-93"/>
                <a:cs typeface="Arial" panose="020B0604020202020204" pitchFamily="34" charset="0"/>
              </a:rPr>
              <a:t> </a:t>
            </a:r>
            <a:r>
              <a:rPr lang="en-US" sz="2600" b="1" dirty="0" err="1">
                <a:solidFill>
                  <a:srgbClr val="002060"/>
                </a:solidFill>
                <a:latin typeface="VIE-HandelGothic" pitchFamily="50" charset="-93"/>
                <a:cs typeface="Arial" panose="020B0604020202020204" pitchFamily="34" charset="0"/>
              </a:rPr>
              <a:t>nhân</a:t>
            </a:r>
            <a:r>
              <a:rPr lang="en-US" sz="2600" b="1" dirty="0">
                <a:solidFill>
                  <a:srgbClr val="002060"/>
                </a:solidFill>
                <a:latin typeface="VIE-HandelGothic" pitchFamily="50" charset="-93"/>
                <a:cs typeface="Arial" panose="020B0604020202020204" pitchFamily="34" charset="0"/>
              </a:rPr>
              <a:t> </a:t>
            </a:r>
            <a:r>
              <a:rPr lang="en-US" sz="2600" b="1" dirty="0" err="1">
                <a:solidFill>
                  <a:srgbClr val="002060"/>
                </a:solidFill>
                <a:latin typeface="VIE-HandelGothic" pitchFamily="50" charset="-93"/>
                <a:cs typeface="Arial" panose="020B0604020202020204" pitchFamily="34" charset="0"/>
              </a:rPr>
              <a:t>sự</a:t>
            </a:r>
            <a:r>
              <a:rPr lang="en-US" sz="2600" b="1" dirty="0">
                <a:solidFill>
                  <a:srgbClr val="002060"/>
                </a:solidFill>
                <a:latin typeface="VIE-HandelGothic" pitchFamily="50" charset="-93"/>
                <a:cs typeface="Arial" panose="020B0604020202020204" pitchFamily="34" charset="0"/>
              </a:rPr>
              <a:t> </a:t>
            </a:r>
            <a:r>
              <a:rPr lang="en-US" sz="2600" b="1" dirty="0" err="1">
                <a:solidFill>
                  <a:srgbClr val="002060"/>
                </a:solidFill>
                <a:latin typeface="VIE-HandelGothic" pitchFamily="50" charset="-93"/>
                <a:cs typeface="Arial" panose="020B0604020202020204" pitchFamily="34" charset="0"/>
              </a:rPr>
              <a:t>pháp</a:t>
            </a:r>
            <a:r>
              <a:rPr lang="en-US" sz="2600" b="1" dirty="0">
                <a:solidFill>
                  <a:srgbClr val="002060"/>
                </a:solidFill>
                <a:latin typeface="VIE-HandelGothic" pitchFamily="50" charset="-93"/>
                <a:cs typeface="Arial" panose="020B0604020202020204" pitchFamily="34" charset="0"/>
              </a:rPr>
              <a:t> </a:t>
            </a:r>
            <a:r>
              <a:rPr lang="en-US" sz="2600" b="1" dirty="0" err="1">
                <a:solidFill>
                  <a:srgbClr val="002060"/>
                </a:solidFill>
                <a:latin typeface="VIE-HandelGothic" pitchFamily="50" charset="-93"/>
                <a:cs typeface="Arial" panose="020B0604020202020204" pitchFamily="34" charset="0"/>
              </a:rPr>
              <a:t>lý</a:t>
            </a:r>
            <a:r>
              <a:rPr lang="en-US" sz="2600" b="1" dirty="0">
                <a:solidFill>
                  <a:srgbClr val="002060"/>
                </a:solidFill>
                <a:latin typeface="VIE-HandelGothic" pitchFamily="50" charset="-93"/>
                <a:cs typeface="Arial" panose="020B0604020202020204" pitchFamily="34" charset="0"/>
              </a:rPr>
              <a:t> </a:t>
            </a:r>
            <a:r>
              <a:rPr lang="en-US" sz="2600" b="1" dirty="0" err="1">
                <a:solidFill>
                  <a:srgbClr val="002060"/>
                </a:solidFill>
                <a:latin typeface="VIE-HandelGothic" pitchFamily="50" charset="-93"/>
                <a:cs typeface="Arial" panose="020B0604020202020204" pitchFamily="34" charset="0"/>
              </a:rPr>
              <a:t>đủ</a:t>
            </a:r>
            <a:r>
              <a:rPr lang="en-US" sz="2600" b="1" dirty="0">
                <a:solidFill>
                  <a:srgbClr val="002060"/>
                </a:solidFill>
                <a:latin typeface="VIE-HandelGothic" pitchFamily="50" charset="-93"/>
                <a:cs typeface="Arial" panose="020B0604020202020204" pitchFamily="34" charset="0"/>
              </a:rPr>
              <a:t> </a:t>
            </a:r>
            <a:r>
              <a:rPr lang="en-US" sz="2600" b="1" dirty="0" err="1">
                <a:solidFill>
                  <a:srgbClr val="002060"/>
                </a:solidFill>
                <a:latin typeface="VIE-HandelGothic" pitchFamily="50" charset="-93"/>
                <a:cs typeface="Arial" panose="020B0604020202020204" pitchFamily="34" charset="0"/>
              </a:rPr>
              <a:t>khả</a:t>
            </a:r>
            <a:r>
              <a:rPr lang="en-US" sz="2600" b="1" dirty="0">
                <a:solidFill>
                  <a:srgbClr val="002060"/>
                </a:solidFill>
                <a:latin typeface="VIE-HandelGothic" pitchFamily="50" charset="-93"/>
                <a:cs typeface="Arial" panose="020B0604020202020204" pitchFamily="34" charset="0"/>
              </a:rPr>
              <a:t> </a:t>
            </a:r>
            <a:r>
              <a:rPr lang="en-US" sz="2600" b="1" dirty="0" err="1">
                <a:solidFill>
                  <a:srgbClr val="002060"/>
                </a:solidFill>
                <a:latin typeface="VIE-HandelGothic" pitchFamily="50" charset="-93"/>
                <a:cs typeface="Arial" panose="020B0604020202020204" pitchFamily="34" charset="0"/>
              </a:rPr>
              <a:t>năng</a:t>
            </a:r>
            <a:r>
              <a:rPr lang="en-US" sz="2600" b="1" dirty="0">
                <a:solidFill>
                  <a:srgbClr val="002060"/>
                </a:solidFill>
                <a:latin typeface="VIE-HandelGothic" pitchFamily="50" charset="-93"/>
                <a:cs typeface="Arial" panose="020B0604020202020204" pitchFamily="34" charset="0"/>
              </a:rPr>
              <a:t>,</a:t>
            </a:r>
            <a:r>
              <a:rPr lang="vi-VN" sz="2600" b="1" dirty="0">
                <a:solidFill>
                  <a:srgbClr val="002060"/>
                </a:solidFill>
                <a:latin typeface="VIE-HandelGothic" pitchFamily="50" charset="-93"/>
                <a:cs typeface="Arial" panose="020B0604020202020204" pitchFamily="34" charset="0"/>
              </a:rPr>
              <a:t> chủ động</a:t>
            </a:r>
            <a:r>
              <a:rPr lang="en-US" sz="2600" b="1" dirty="0">
                <a:solidFill>
                  <a:srgbClr val="002060"/>
                </a:solidFill>
                <a:latin typeface="VIE-HandelGothic" pitchFamily="50" charset="-93"/>
                <a:cs typeface="Arial" panose="020B0604020202020204" pitchFamily="34" charset="0"/>
              </a:rPr>
              <a:t> </a:t>
            </a:r>
            <a:r>
              <a:rPr lang="vi-VN" sz="2600" b="1" dirty="0">
                <a:solidFill>
                  <a:srgbClr val="002060"/>
                </a:solidFill>
                <a:latin typeface="VIE-HandelGothic" pitchFamily="50" charset="-93"/>
                <a:cs typeface="Arial" panose="020B0604020202020204" pitchFamily="34" charset="0"/>
              </a:rPr>
              <a:t>tìm hiểu thông tin các cam kết về </a:t>
            </a:r>
            <a:r>
              <a:rPr lang="en-US" sz="2600" b="1" dirty="0" err="1">
                <a:solidFill>
                  <a:srgbClr val="002060"/>
                </a:solidFill>
                <a:latin typeface="VIE-HandelGothic" pitchFamily="50" charset="-93"/>
                <a:cs typeface="Arial" panose="020B0604020202020204" pitchFamily="34" charset="0"/>
              </a:rPr>
              <a:t>các</a:t>
            </a:r>
            <a:r>
              <a:rPr lang="en-US" sz="2600" b="1" dirty="0">
                <a:solidFill>
                  <a:srgbClr val="002060"/>
                </a:solidFill>
                <a:latin typeface="VIE-HandelGothic" pitchFamily="50" charset="-93"/>
                <a:cs typeface="Arial" panose="020B0604020202020204" pitchFamily="34" charset="0"/>
              </a:rPr>
              <a:t> FTA</a:t>
            </a:r>
            <a:r>
              <a:rPr lang="vi-VN" sz="2600" b="1" dirty="0">
                <a:solidFill>
                  <a:srgbClr val="002060"/>
                </a:solidFill>
                <a:latin typeface="VIE-HandelGothic" pitchFamily="50" charset="-93"/>
                <a:cs typeface="Arial" panose="020B0604020202020204" pitchFamily="34" charset="0"/>
              </a:rPr>
              <a:t>, nắm chắc những thông tin về lộ trình cắt giảm thuế liên quan đến các mặt hàng kinh doanh</a:t>
            </a:r>
            <a:r>
              <a:rPr lang="en-US" sz="2600" b="1" dirty="0">
                <a:solidFill>
                  <a:srgbClr val="002060"/>
                </a:solidFill>
                <a:latin typeface="VIE-HandelGothic" pitchFamily="50" charset="-93"/>
                <a:cs typeface="Arial" panose="020B0604020202020204" pitchFamily="34" charset="0"/>
              </a:rPr>
              <a:t>; </a:t>
            </a:r>
            <a:r>
              <a:rPr lang="en-US" sz="2600" b="1" dirty="0" err="1">
                <a:solidFill>
                  <a:srgbClr val="002060"/>
                </a:solidFill>
                <a:latin typeface="VIE-HandelGothic" pitchFamily="50" charset="-93"/>
                <a:cs typeface="Arial" panose="020B0604020202020204" pitchFamily="34" charset="0"/>
              </a:rPr>
              <a:t>nghiên</a:t>
            </a:r>
            <a:r>
              <a:rPr lang="en-US" sz="2600" b="1" dirty="0">
                <a:solidFill>
                  <a:srgbClr val="002060"/>
                </a:solidFill>
                <a:latin typeface="VIE-HandelGothic" pitchFamily="50" charset="-93"/>
                <a:cs typeface="Arial" panose="020B0604020202020204" pitchFamily="34" charset="0"/>
              </a:rPr>
              <a:t> </a:t>
            </a:r>
            <a:r>
              <a:rPr lang="en-US" sz="2600" b="1" dirty="0" err="1">
                <a:solidFill>
                  <a:srgbClr val="002060"/>
                </a:solidFill>
                <a:latin typeface="VIE-HandelGothic" pitchFamily="50" charset="-93"/>
                <a:cs typeface="Arial" panose="020B0604020202020204" pitchFamily="34" charset="0"/>
              </a:rPr>
              <a:t>cứu</a:t>
            </a:r>
            <a:r>
              <a:rPr lang="en-US" sz="2600" b="1" dirty="0">
                <a:solidFill>
                  <a:srgbClr val="002060"/>
                </a:solidFill>
                <a:latin typeface="VIE-HandelGothic" pitchFamily="50" charset="-93"/>
                <a:cs typeface="Arial" panose="020B0604020202020204" pitchFamily="34" charset="0"/>
              </a:rPr>
              <a:t> </a:t>
            </a:r>
            <a:r>
              <a:rPr lang="en-US" sz="2600" b="1" dirty="0" err="1">
                <a:solidFill>
                  <a:srgbClr val="002060"/>
                </a:solidFill>
                <a:latin typeface="VIE-HandelGothic" pitchFamily="50" charset="-93"/>
                <a:cs typeface="Arial" panose="020B0604020202020204" pitchFamily="34" charset="0"/>
              </a:rPr>
              <a:t>thủ</a:t>
            </a:r>
            <a:r>
              <a:rPr lang="en-US" sz="2600" b="1" dirty="0">
                <a:solidFill>
                  <a:srgbClr val="002060"/>
                </a:solidFill>
                <a:latin typeface="VIE-HandelGothic" pitchFamily="50" charset="-93"/>
                <a:cs typeface="Arial" panose="020B0604020202020204" pitchFamily="34" charset="0"/>
              </a:rPr>
              <a:t> </a:t>
            </a:r>
            <a:r>
              <a:rPr lang="en-US" sz="2600" b="1" dirty="0" err="1">
                <a:solidFill>
                  <a:srgbClr val="002060"/>
                </a:solidFill>
                <a:latin typeface="VIE-HandelGothic" pitchFamily="50" charset="-93"/>
                <a:cs typeface="Arial" panose="020B0604020202020204" pitchFamily="34" charset="0"/>
              </a:rPr>
              <a:t>tục</a:t>
            </a:r>
            <a:r>
              <a:rPr lang="en-US" sz="2600" b="1" dirty="0">
                <a:solidFill>
                  <a:srgbClr val="002060"/>
                </a:solidFill>
                <a:latin typeface="VIE-HandelGothic" pitchFamily="50" charset="-93"/>
                <a:cs typeface="Arial" panose="020B0604020202020204" pitchFamily="34" charset="0"/>
              </a:rPr>
              <a:t>, </a:t>
            </a:r>
            <a:r>
              <a:rPr lang="en-US" sz="2600" b="1" dirty="0" err="1">
                <a:solidFill>
                  <a:srgbClr val="002060"/>
                </a:solidFill>
                <a:latin typeface="VIE-HandelGothic" pitchFamily="50" charset="-93"/>
                <a:cs typeface="Arial" panose="020B0604020202020204" pitchFamily="34" charset="0"/>
              </a:rPr>
              <a:t>quy</a:t>
            </a:r>
            <a:r>
              <a:rPr lang="en-US" sz="2600" b="1" dirty="0">
                <a:solidFill>
                  <a:srgbClr val="002060"/>
                </a:solidFill>
                <a:latin typeface="VIE-HandelGothic" pitchFamily="50" charset="-93"/>
                <a:cs typeface="Arial" panose="020B0604020202020204" pitchFamily="34" charset="0"/>
              </a:rPr>
              <a:t> </a:t>
            </a:r>
            <a:r>
              <a:rPr lang="en-US" sz="2600" b="1" dirty="0" err="1">
                <a:solidFill>
                  <a:srgbClr val="002060"/>
                </a:solidFill>
                <a:latin typeface="VIE-HandelGothic" pitchFamily="50" charset="-93"/>
                <a:cs typeface="Arial" panose="020B0604020202020204" pitchFamily="34" charset="0"/>
              </a:rPr>
              <a:t>định</a:t>
            </a:r>
            <a:r>
              <a:rPr lang="en-US" sz="2600" b="1" dirty="0">
                <a:solidFill>
                  <a:srgbClr val="002060"/>
                </a:solidFill>
                <a:latin typeface="VIE-HandelGothic" pitchFamily="50" charset="-93"/>
                <a:cs typeface="Arial" panose="020B0604020202020204" pitchFamily="34" charset="0"/>
              </a:rPr>
              <a:t>, </a:t>
            </a:r>
            <a:r>
              <a:rPr lang="en-US" sz="2600" b="1" dirty="0" err="1">
                <a:solidFill>
                  <a:srgbClr val="002060"/>
                </a:solidFill>
                <a:latin typeface="VIE-HandelGothic" pitchFamily="50" charset="-93"/>
                <a:cs typeface="Arial" panose="020B0604020202020204" pitchFamily="34" charset="0"/>
              </a:rPr>
              <a:t>thị</a:t>
            </a:r>
            <a:r>
              <a:rPr lang="en-US" sz="2600" b="1" dirty="0">
                <a:solidFill>
                  <a:srgbClr val="002060"/>
                </a:solidFill>
                <a:latin typeface="VIE-HandelGothic" pitchFamily="50" charset="-93"/>
                <a:cs typeface="Arial" panose="020B0604020202020204" pitchFamily="34" charset="0"/>
              </a:rPr>
              <a:t> </a:t>
            </a:r>
            <a:r>
              <a:rPr lang="en-US" sz="2600" b="1" dirty="0" err="1">
                <a:solidFill>
                  <a:srgbClr val="002060"/>
                </a:solidFill>
                <a:latin typeface="VIE-HandelGothic" pitchFamily="50" charset="-93"/>
                <a:cs typeface="Arial" panose="020B0604020202020204" pitchFamily="34" charset="0"/>
              </a:rPr>
              <a:t>hiếu</a:t>
            </a:r>
            <a:r>
              <a:rPr lang="en-US" sz="2600" b="1" dirty="0">
                <a:solidFill>
                  <a:srgbClr val="002060"/>
                </a:solidFill>
                <a:latin typeface="VIE-HandelGothic" pitchFamily="50" charset="-93"/>
                <a:cs typeface="Arial" panose="020B0604020202020204" pitchFamily="34" charset="0"/>
              </a:rPr>
              <a:t> </a:t>
            </a:r>
            <a:r>
              <a:rPr lang="en-US" sz="2600" b="1" dirty="0" err="1">
                <a:solidFill>
                  <a:srgbClr val="002060"/>
                </a:solidFill>
                <a:latin typeface="VIE-HandelGothic" pitchFamily="50" charset="-93"/>
                <a:cs typeface="Arial" panose="020B0604020202020204" pitchFamily="34" charset="0"/>
              </a:rPr>
              <a:t>của</a:t>
            </a:r>
            <a:r>
              <a:rPr lang="en-US" sz="2600" b="1" dirty="0">
                <a:solidFill>
                  <a:srgbClr val="002060"/>
                </a:solidFill>
                <a:latin typeface="VIE-HandelGothic" pitchFamily="50" charset="-93"/>
                <a:cs typeface="Arial" panose="020B0604020202020204" pitchFamily="34" charset="0"/>
              </a:rPr>
              <a:t> </a:t>
            </a:r>
            <a:r>
              <a:rPr lang="en-US" sz="2600" b="1" dirty="0" err="1">
                <a:solidFill>
                  <a:srgbClr val="002060"/>
                </a:solidFill>
                <a:latin typeface="VIE-HandelGothic" pitchFamily="50" charset="-93"/>
                <a:cs typeface="Arial" panose="020B0604020202020204" pitchFamily="34" charset="0"/>
              </a:rPr>
              <a:t>thị</a:t>
            </a:r>
            <a:r>
              <a:rPr lang="en-US" sz="2600" b="1" dirty="0">
                <a:solidFill>
                  <a:srgbClr val="002060"/>
                </a:solidFill>
                <a:latin typeface="VIE-HandelGothic" pitchFamily="50" charset="-93"/>
                <a:cs typeface="Arial" panose="020B0604020202020204" pitchFamily="34" charset="0"/>
              </a:rPr>
              <a:t> </a:t>
            </a:r>
            <a:r>
              <a:rPr lang="en-US" sz="2600" b="1" dirty="0" err="1">
                <a:solidFill>
                  <a:srgbClr val="002060"/>
                </a:solidFill>
                <a:latin typeface="VIE-HandelGothic" pitchFamily="50" charset="-93"/>
                <a:cs typeface="Arial" panose="020B0604020202020204" pitchFamily="34" charset="0"/>
              </a:rPr>
              <a:t>trường</a:t>
            </a:r>
            <a:r>
              <a:rPr lang="vi-VN" sz="2600" b="1" dirty="0">
                <a:solidFill>
                  <a:srgbClr val="002060"/>
                </a:solidFill>
                <a:latin typeface="VIE-HandelGothic" pitchFamily="50" charset="-93"/>
                <a:cs typeface="Arial" panose="020B0604020202020204" pitchFamily="34" charset="0"/>
              </a:rPr>
              <a:t> để có chiến lược điều chỉnh sản xuất,</a:t>
            </a:r>
            <a:r>
              <a:rPr lang="en-US" sz="2600" b="1" dirty="0">
                <a:solidFill>
                  <a:srgbClr val="002060"/>
                </a:solidFill>
                <a:latin typeface="VIE-HandelGothic" pitchFamily="50" charset="-93"/>
                <a:cs typeface="Arial" panose="020B0604020202020204" pitchFamily="34" charset="0"/>
              </a:rPr>
              <a:t> </a:t>
            </a:r>
            <a:r>
              <a:rPr lang="en-US" sz="2600" b="1" dirty="0" err="1">
                <a:solidFill>
                  <a:srgbClr val="002060"/>
                </a:solidFill>
                <a:latin typeface="VIE-HandelGothic" pitchFamily="50" charset="-93"/>
                <a:cs typeface="Arial" panose="020B0604020202020204" pitchFamily="34" charset="0"/>
              </a:rPr>
              <a:t>chất</a:t>
            </a:r>
            <a:r>
              <a:rPr lang="en-US" sz="2600" b="1" dirty="0">
                <a:solidFill>
                  <a:srgbClr val="002060"/>
                </a:solidFill>
                <a:latin typeface="VIE-HandelGothic" pitchFamily="50" charset="-93"/>
                <a:cs typeface="Arial" panose="020B0604020202020204" pitchFamily="34" charset="0"/>
              </a:rPr>
              <a:t> </a:t>
            </a:r>
            <a:r>
              <a:rPr lang="en-US" sz="2600" b="1" dirty="0" err="1">
                <a:solidFill>
                  <a:srgbClr val="002060"/>
                </a:solidFill>
                <a:latin typeface="VIE-HandelGothic" pitchFamily="50" charset="-93"/>
                <a:cs typeface="Arial" panose="020B0604020202020204" pitchFamily="34" charset="0"/>
              </a:rPr>
              <a:t>lượng</a:t>
            </a:r>
            <a:r>
              <a:rPr lang="en-US" sz="2600" b="1" dirty="0">
                <a:solidFill>
                  <a:srgbClr val="002060"/>
                </a:solidFill>
                <a:latin typeface="VIE-HandelGothic" pitchFamily="50" charset="-93"/>
                <a:cs typeface="Arial" panose="020B0604020202020204" pitchFamily="34" charset="0"/>
              </a:rPr>
              <a:t> </a:t>
            </a:r>
            <a:r>
              <a:rPr lang="en-US" sz="2600" b="1" dirty="0" err="1">
                <a:solidFill>
                  <a:srgbClr val="002060"/>
                </a:solidFill>
                <a:latin typeface="VIE-HandelGothic" pitchFamily="50" charset="-93"/>
                <a:cs typeface="Arial" panose="020B0604020202020204" pitchFamily="34" charset="0"/>
              </a:rPr>
              <a:t>sản</a:t>
            </a:r>
            <a:r>
              <a:rPr lang="en-US" sz="2600" b="1" dirty="0">
                <a:solidFill>
                  <a:srgbClr val="002060"/>
                </a:solidFill>
                <a:latin typeface="VIE-HandelGothic" pitchFamily="50" charset="-93"/>
                <a:cs typeface="Arial" panose="020B0604020202020204" pitchFamily="34" charset="0"/>
              </a:rPr>
              <a:t> </a:t>
            </a:r>
            <a:r>
              <a:rPr lang="en-US" sz="2600" b="1" dirty="0" err="1">
                <a:solidFill>
                  <a:srgbClr val="002060"/>
                </a:solidFill>
                <a:latin typeface="VIE-HandelGothic" pitchFamily="50" charset="-93"/>
                <a:cs typeface="Arial" panose="020B0604020202020204" pitchFamily="34" charset="0"/>
              </a:rPr>
              <a:t>phẩm</a:t>
            </a:r>
            <a:r>
              <a:rPr lang="en-US" sz="2600" b="1" dirty="0">
                <a:solidFill>
                  <a:srgbClr val="002060"/>
                </a:solidFill>
                <a:latin typeface="VIE-HandelGothic" pitchFamily="50" charset="-93"/>
                <a:cs typeface="Arial" panose="020B0604020202020204" pitchFamily="34" charset="0"/>
              </a:rPr>
              <a:t>, </a:t>
            </a:r>
            <a:r>
              <a:rPr lang="en-US" sz="2600" b="1" dirty="0" err="1">
                <a:solidFill>
                  <a:srgbClr val="002060"/>
                </a:solidFill>
                <a:latin typeface="VIE-HandelGothic" pitchFamily="50" charset="-93"/>
                <a:cs typeface="Arial" panose="020B0604020202020204" pitchFamily="34" charset="0"/>
              </a:rPr>
              <a:t>kế</a:t>
            </a:r>
            <a:r>
              <a:rPr lang="en-US" sz="2600" b="1" dirty="0">
                <a:solidFill>
                  <a:srgbClr val="002060"/>
                </a:solidFill>
                <a:latin typeface="VIE-HandelGothic" pitchFamily="50" charset="-93"/>
                <a:cs typeface="Arial" panose="020B0604020202020204" pitchFamily="34" charset="0"/>
              </a:rPr>
              <a:t> </a:t>
            </a:r>
            <a:r>
              <a:rPr lang="en-US" sz="2600" b="1" dirty="0" err="1">
                <a:solidFill>
                  <a:srgbClr val="002060"/>
                </a:solidFill>
                <a:latin typeface="VIE-HandelGothic" pitchFamily="50" charset="-93"/>
                <a:cs typeface="Arial" panose="020B0604020202020204" pitchFamily="34" charset="0"/>
              </a:rPr>
              <a:t>hoạch</a:t>
            </a:r>
            <a:r>
              <a:rPr lang="vi-VN" sz="2600" b="1" dirty="0">
                <a:solidFill>
                  <a:srgbClr val="002060"/>
                </a:solidFill>
                <a:latin typeface="VIE-HandelGothic" pitchFamily="50" charset="-93"/>
                <a:cs typeface="Arial" panose="020B0604020202020204" pitchFamily="34" charset="0"/>
              </a:rPr>
              <a:t> kinh doanh và cạnh tranh phù hợp nhằm tận dụng tối đa các cơ hội</a:t>
            </a:r>
            <a:r>
              <a:rPr lang="en-US" sz="2600" b="1" dirty="0">
                <a:solidFill>
                  <a:srgbClr val="002060"/>
                </a:solidFill>
                <a:latin typeface="VIE-HandelGothic" pitchFamily="50" charset="-93"/>
                <a:cs typeface="Arial" panose="020B0604020202020204" pitchFamily="34" charset="0"/>
              </a:rPr>
              <a:t> do </a:t>
            </a:r>
            <a:r>
              <a:rPr lang="en-US" sz="2600" b="1" dirty="0" err="1">
                <a:solidFill>
                  <a:srgbClr val="002060"/>
                </a:solidFill>
                <a:latin typeface="VIE-HandelGothic" pitchFamily="50" charset="-93"/>
                <a:cs typeface="Arial" panose="020B0604020202020204" pitchFamily="34" charset="0"/>
              </a:rPr>
              <a:t>các</a:t>
            </a:r>
            <a:r>
              <a:rPr lang="en-US" sz="2600" b="1" dirty="0">
                <a:solidFill>
                  <a:srgbClr val="002060"/>
                </a:solidFill>
                <a:latin typeface="VIE-HandelGothic" pitchFamily="50" charset="-93"/>
                <a:cs typeface="Arial" panose="020B0604020202020204" pitchFamily="34" charset="0"/>
              </a:rPr>
              <a:t> FTA </a:t>
            </a:r>
            <a:r>
              <a:rPr lang="en-US" sz="2600" b="1" dirty="0" err="1">
                <a:solidFill>
                  <a:srgbClr val="002060"/>
                </a:solidFill>
                <a:latin typeface="VIE-HandelGothic" pitchFamily="50" charset="-93"/>
                <a:cs typeface="Arial" panose="020B0604020202020204" pitchFamily="34" charset="0"/>
              </a:rPr>
              <a:t>mang</a:t>
            </a:r>
            <a:r>
              <a:rPr lang="en-US" sz="2600" b="1" dirty="0">
                <a:solidFill>
                  <a:srgbClr val="002060"/>
                </a:solidFill>
                <a:latin typeface="VIE-HandelGothic" pitchFamily="50" charset="-93"/>
                <a:cs typeface="Arial" panose="020B0604020202020204" pitchFamily="34" charset="0"/>
              </a:rPr>
              <a:t> </a:t>
            </a:r>
            <a:r>
              <a:rPr lang="en-US" sz="2600" b="1" err="1">
                <a:solidFill>
                  <a:srgbClr val="002060"/>
                </a:solidFill>
                <a:latin typeface="VIE-HandelGothic" pitchFamily="50" charset="-93"/>
                <a:cs typeface="Arial" panose="020B0604020202020204" pitchFamily="34" charset="0"/>
              </a:rPr>
              <a:t>lại</a:t>
            </a:r>
            <a:r>
              <a:rPr lang="en-US" sz="2600" b="1">
                <a:solidFill>
                  <a:srgbClr val="002060"/>
                </a:solidFill>
                <a:latin typeface="VIE-HandelGothic" pitchFamily="50" charset="-93"/>
                <a:cs typeface="Arial" panose="020B0604020202020204" pitchFamily="34" charset="0"/>
              </a:rPr>
              <a:t>.</a:t>
            </a:r>
          </a:p>
          <a:p>
            <a:pPr algn="just">
              <a:lnSpc>
                <a:spcPct val="150000"/>
              </a:lnSpc>
            </a:pPr>
            <a:endParaRPr lang="en-US" sz="2600" b="1" dirty="0">
              <a:solidFill>
                <a:srgbClr val="002060"/>
              </a:solidFill>
              <a:latin typeface="VIE-HandelGothic" pitchFamily="50" charset="-93"/>
              <a:cs typeface="Arial" panose="020B0604020202020204" pitchFamily="34" charset="0"/>
            </a:endParaRPr>
          </a:p>
        </p:txBody>
      </p:sp>
    </p:spTree>
    <p:extLst>
      <p:ext uri="{BB962C8B-B14F-4D97-AF65-F5344CB8AC3E}">
        <p14:creationId xmlns:p14="http://schemas.microsoft.com/office/powerpoint/2010/main" val="20865985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Title 2"/>
          <p:cNvSpPr txBox="1">
            <a:spLocks/>
          </p:cNvSpPr>
          <p:nvPr/>
        </p:nvSpPr>
        <p:spPr bwMode="auto">
          <a:xfrm>
            <a:off x="652463" y="457200"/>
            <a:ext cx="11079162" cy="6400800"/>
          </a:xfrm>
          <a:prstGeom prst="rect">
            <a:avLst/>
          </a:prstGeom>
          <a:noFill/>
          <a:ln w="9525">
            <a:noFill/>
            <a:miter lim="800000"/>
            <a:headEnd/>
            <a:tailEnd/>
          </a:ln>
        </p:spPr>
        <p:txBody>
          <a:bodyPr anchor="b"/>
          <a:lstStyle/>
          <a:p>
            <a:pPr algn="just">
              <a:lnSpc>
                <a:spcPct val="120000"/>
              </a:lnSpc>
              <a:buFontTx/>
              <a:buChar char="-"/>
              <a:defRPr/>
            </a:pPr>
            <a:r>
              <a:rPr lang="en-US" sz="2200" dirty="0">
                <a:solidFill>
                  <a:srgbClr val="0070C0"/>
                </a:solidFill>
                <a:latin typeface="Times New Roman" pitchFamily="18" charset="0"/>
                <a:cs typeface="Times New Roman" pitchFamily="18" charset="0"/>
              </a:rPr>
              <a:t> </a:t>
            </a:r>
            <a:r>
              <a:rPr lang="vi-VN" sz="2200" dirty="0">
                <a:solidFill>
                  <a:srgbClr val="0070C0"/>
                </a:solidFill>
                <a:latin typeface="Times New Roman" pitchFamily="18" charset="0"/>
                <a:cs typeface="Times New Roman" pitchFamily="18" charset="0"/>
              </a:rPr>
              <a:t>Chủ động nghiên cứu, nắm vững cam kết của Việt Nam và các nước đối tác, đặc biệt trong lĩnh vực kinh doanh và sản xuất của mình để xây dựng chiến lược sản xuất, kinh doanh phù hợp</a:t>
            </a:r>
            <a:endParaRPr lang="en-US" sz="2200" dirty="0">
              <a:solidFill>
                <a:srgbClr val="0070C0"/>
              </a:solidFill>
              <a:latin typeface="Times New Roman" pitchFamily="18" charset="0"/>
              <a:cs typeface="Times New Roman" pitchFamily="18" charset="0"/>
            </a:endParaRPr>
          </a:p>
          <a:p>
            <a:pPr algn="just">
              <a:lnSpc>
                <a:spcPct val="120000"/>
              </a:lnSpc>
              <a:buFont typeface="Arial" charset="0"/>
              <a:buChar char="•"/>
              <a:defRPr/>
            </a:pP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Lưu</a:t>
            </a:r>
            <a:r>
              <a:rPr lang="en-US" sz="2200" dirty="0">
                <a:solidFill>
                  <a:srgbClr val="0070C0"/>
                </a:solidFill>
                <a:latin typeface="Times New Roman" pitchFamily="18" charset="0"/>
                <a:cs typeface="Times New Roman" pitchFamily="18" charset="0"/>
              </a:rPr>
              <a:t> ý </a:t>
            </a:r>
            <a:r>
              <a:rPr lang="en-US" sz="2200" dirty="0" err="1">
                <a:solidFill>
                  <a:srgbClr val="0070C0"/>
                </a:solidFill>
                <a:latin typeface="Times New Roman" pitchFamily="18" charset="0"/>
                <a:cs typeface="Times New Roman" pitchFamily="18" charset="0"/>
              </a:rPr>
              <a:t>cách</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tra</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cứu</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thuế</a:t>
            </a:r>
            <a:r>
              <a:rPr lang="en-US" sz="2200" dirty="0">
                <a:solidFill>
                  <a:srgbClr val="0070C0"/>
                </a:solidFill>
                <a:latin typeface="Times New Roman" pitchFamily="18" charset="0"/>
                <a:cs typeface="Times New Roman" pitchFamily="18" charset="0"/>
              </a:rPr>
              <a:t>: </a:t>
            </a:r>
            <a:r>
              <a:rPr lang="en-US" sz="2200" dirty="0">
                <a:solidFill>
                  <a:srgbClr val="0070C0"/>
                </a:solidFill>
                <a:latin typeface="Times New Roman" pitchFamily="18" charset="0"/>
                <a:cs typeface="Times New Roman" pitchFamily="18" charset="0"/>
                <a:hlinkClick r:id="rId2"/>
              </a:rPr>
              <a:t>https://trungtamwto.vn/chuyen-de/16567-van-kien-hiep-dinh-rcep</a:t>
            </a:r>
            <a:endParaRPr lang="en-US" sz="2200" dirty="0">
              <a:solidFill>
                <a:srgbClr val="0070C0"/>
              </a:solidFill>
              <a:latin typeface="Times New Roman" pitchFamily="18" charset="0"/>
              <a:cs typeface="Times New Roman" pitchFamily="18" charset="0"/>
            </a:endParaRPr>
          </a:p>
          <a:p>
            <a:pPr algn="just">
              <a:lnSpc>
                <a:spcPct val="120000"/>
              </a:lnSpc>
              <a:defRPr/>
            </a:pP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Tại</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phần</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Phụ</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lục</a:t>
            </a:r>
            <a:r>
              <a:rPr lang="en-US" sz="2200" dirty="0">
                <a:solidFill>
                  <a:srgbClr val="0070C0"/>
                </a:solidFill>
                <a:latin typeface="Times New Roman" pitchFamily="18" charset="0"/>
                <a:cs typeface="Times New Roman" pitchFamily="18" charset="0"/>
              </a:rPr>
              <a:t> 1: </a:t>
            </a:r>
            <a:r>
              <a:rPr lang="en-US" sz="2200" dirty="0" err="1">
                <a:solidFill>
                  <a:srgbClr val="0070C0"/>
                </a:solidFill>
                <a:latin typeface="Times New Roman" pitchFamily="18" charset="0"/>
                <a:cs typeface="Times New Roman" pitchFamily="18" charset="0"/>
              </a:rPr>
              <a:t>Biểu</a:t>
            </a:r>
            <a:r>
              <a:rPr lang="en-US" sz="2200" dirty="0">
                <a:solidFill>
                  <a:srgbClr val="0070C0"/>
                </a:solidFill>
                <a:latin typeface="Times New Roman" pitchFamily="18" charset="0"/>
                <a:cs typeface="Times New Roman" pitchFamily="18" charset="0"/>
              </a:rPr>
              <a:t> cam </a:t>
            </a:r>
            <a:r>
              <a:rPr lang="en-US" sz="2200" dirty="0" err="1">
                <a:solidFill>
                  <a:srgbClr val="0070C0"/>
                </a:solidFill>
                <a:latin typeface="Times New Roman" pitchFamily="18" charset="0"/>
                <a:cs typeface="Times New Roman" pitchFamily="18" charset="0"/>
              </a:rPr>
              <a:t>kết</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thuế</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quan</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Có</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đầy</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đủ</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các</a:t>
            </a:r>
            <a:r>
              <a:rPr lang="en-US" sz="2200" dirty="0">
                <a:solidFill>
                  <a:srgbClr val="0070C0"/>
                </a:solidFill>
                <a:latin typeface="Times New Roman" pitchFamily="18" charset="0"/>
                <a:cs typeface="Times New Roman" pitchFamily="18" charset="0"/>
              </a:rPr>
              <a:t> cam </a:t>
            </a:r>
            <a:r>
              <a:rPr lang="en-US" sz="2200" dirty="0" err="1">
                <a:solidFill>
                  <a:srgbClr val="0070C0"/>
                </a:solidFill>
                <a:latin typeface="Times New Roman" pitchFamily="18" charset="0"/>
                <a:cs typeface="Times New Roman" pitchFamily="18" charset="0"/>
              </a:rPr>
              <a:t>kết</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thuế</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của</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từng</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nước</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theo</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lộ</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trình</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các</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năm</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để</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tiện</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tra</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cứu</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Các</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mặt</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hàng</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thủy</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sản</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tra</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theo</a:t>
            </a:r>
            <a:r>
              <a:rPr lang="en-US" sz="2200" dirty="0">
                <a:solidFill>
                  <a:srgbClr val="0070C0"/>
                </a:solidFill>
                <a:latin typeface="Times New Roman" pitchFamily="18" charset="0"/>
                <a:cs typeface="Times New Roman" pitchFamily="18" charset="0"/>
              </a:rPr>
              <a:t> HS 4 </a:t>
            </a:r>
            <a:r>
              <a:rPr lang="en-US" sz="2200" dirty="0" err="1">
                <a:solidFill>
                  <a:srgbClr val="0070C0"/>
                </a:solidFill>
                <a:latin typeface="Times New Roman" pitchFamily="18" charset="0"/>
                <a:cs typeface="Times New Roman" pitchFamily="18" charset="0"/>
              </a:rPr>
              <a:t>số</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đầu</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từ</a:t>
            </a:r>
            <a:r>
              <a:rPr lang="en-US" sz="2200" dirty="0">
                <a:solidFill>
                  <a:srgbClr val="0070C0"/>
                </a:solidFill>
                <a:latin typeface="Times New Roman" pitchFamily="18" charset="0"/>
                <a:cs typeface="Times New Roman" pitchFamily="18" charset="0"/>
              </a:rPr>
              <a:t> 0301 – 0308; </a:t>
            </a:r>
            <a:r>
              <a:rPr lang="en-US" sz="2200" dirty="0" err="1">
                <a:solidFill>
                  <a:srgbClr val="0070C0"/>
                </a:solidFill>
                <a:latin typeface="Times New Roman" pitchFamily="18" charset="0"/>
                <a:cs typeface="Times New Roman" pitchFamily="18" charset="0"/>
              </a:rPr>
              <a:t>Các</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mặt</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hàng</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da</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giày</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tra</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theo</a:t>
            </a:r>
            <a:r>
              <a:rPr lang="en-US" sz="2200" dirty="0">
                <a:solidFill>
                  <a:srgbClr val="0070C0"/>
                </a:solidFill>
                <a:latin typeface="Times New Roman" pitchFamily="18" charset="0"/>
                <a:cs typeface="Times New Roman" pitchFamily="18" charset="0"/>
              </a:rPr>
              <a:t> HS 4 </a:t>
            </a:r>
            <a:r>
              <a:rPr lang="en-US" sz="2200" dirty="0" err="1">
                <a:solidFill>
                  <a:srgbClr val="0070C0"/>
                </a:solidFill>
                <a:latin typeface="Times New Roman" pitchFamily="18" charset="0"/>
                <a:cs typeface="Times New Roman" pitchFamily="18" charset="0"/>
              </a:rPr>
              <a:t>số</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đầu</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từ</a:t>
            </a:r>
            <a:r>
              <a:rPr lang="en-US" sz="2200" dirty="0">
                <a:solidFill>
                  <a:srgbClr val="0070C0"/>
                </a:solidFill>
                <a:latin typeface="Times New Roman" pitchFamily="18" charset="0"/>
                <a:cs typeface="Times New Roman" pitchFamily="18" charset="0"/>
              </a:rPr>
              <a:t> 6401 – 6406; </a:t>
            </a:r>
            <a:r>
              <a:rPr lang="en-US" sz="2200" dirty="0" err="1">
                <a:solidFill>
                  <a:srgbClr val="0070C0"/>
                </a:solidFill>
                <a:latin typeface="Times New Roman" pitchFamily="18" charset="0"/>
                <a:cs typeface="Times New Roman" pitchFamily="18" charset="0"/>
              </a:rPr>
              <a:t>Các</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mặt</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hàng</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thủy</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sản</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đóng</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hộp</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tra</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theo</a:t>
            </a:r>
            <a:r>
              <a:rPr lang="en-US" sz="2200" dirty="0">
                <a:solidFill>
                  <a:srgbClr val="0070C0"/>
                </a:solidFill>
                <a:latin typeface="Times New Roman" pitchFamily="18" charset="0"/>
                <a:cs typeface="Times New Roman" pitchFamily="18" charset="0"/>
              </a:rPr>
              <a:t> HS 4 </a:t>
            </a:r>
            <a:r>
              <a:rPr lang="en-US" sz="2200" dirty="0" err="1">
                <a:solidFill>
                  <a:srgbClr val="0070C0"/>
                </a:solidFill>
                <a:latin typeface="Times New Roman" pitchFamily="18" charset="0"/>
                <a:cs typeface="Times New Roman" pitchFamily="18" charset="0"/>
              </a:rPr>
              <a:t>số</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đầu</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từ</a:t>
            </a:r>
            <a:r>
              <a:rPr lang="en-US" sz="2200" dirty="0">
                <a:solidFill>
                  <a:srgbClr val="0070C0"/>
                </a:solidFill>
                <a:latin typeface="Times New Roman" pitchFamily="18" charset="0"/>
                <a:cs typeface="Times New Roman" pitchFamily="18" charset="0"/>
              </a:rPr>
              <a:t> 1604 – 1605; </a:t>
            </a:r>
            <a:r>
              <a:rPr lang="en-US" sz="2200" dirty="0" err="1">
                <a:solidFill>
                  <a:srgbClr val="0070C0"/>
                </a:solidFill>
                <a:latin typeface="Times New Roman" pitchFamily="18" charset="0"/>
                <a:cs typeface="Times New Roman" pitchFamily="18" charset="0"/>
              </a:rPr>
              <a:t>Mặt</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hàng</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gạo</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tra</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theo</a:t>
            </a:r>
            <a:r>
              <a:rPr lang="en-US" sz="2200" dirty="0">
                <a:solidFill>
                  <a:srgbClr val="0070C0"/>
                </a:solidFill>
                <a:latin typeface="Times New Roman" pitchFamily="18" charset="0"/>
                <a:cs typeface="Times New Roman" pitchFamily="18" charset="0"/>
              </a:rPr>
              <a:t> HS 4 </a:t>
            </a:r>
            <a:r>
              <a:rPr lang="en-US" sz="2200" dirty="0" err="1">
                <a:solidFill>
                  <a:srgbClr val="0070C0"/>
                </a:solidFill>
                <a:latin typeface="Times New Roman" pitchFamily="18" charset="0"/>
                <a:cs typeface="Times New Roman" pitchFamily="18" charset="0"/>
              </a:rPr>
              <a:t>số</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đầu</a:t>
            </a:r>
            <a:r>
              <a:rPr lang="en-US" sz="2200" dirty="0">
                <a:solidFill>
                  <a:srgbClr val="0070C0"/>
                </a:solidFill>
                <a:latin typeface="Times New Roman" pitchFamily="18" charset="0"/>
                <a:cs typeface="Times New Roman" pitchFamily="18" charset="0"/>
              </a:rPr>
              <a:t> </a:t>
            </a:r>
            <a:r>
              <a:rPr lang="en-US" sz="2200">
                <a:solidFill>
                  <a:srgbClr val="0070C0"/>
                </a:solidFill>
                <a:latin typeface="Times New Roman" pitchFamily="18" charset="0"/>
                <a:cs typeface="Times New Roman" pitchFamily="18" charset="0"/>
              </a:rPr>
              <a:t>1006.</a:t>
            </a:r>
          </a:p>
          <a:p>
            <a:pPr algn="just">
              <a:lnSpc>
                <a:spcPct val="120000"/>
              </a:lnSpc>
              <a:buFont typeface="Arial" pitchFamily="34" charset="0"/>
              <a:buChar char="•"/>
              <a:defRPr/>
            </a:pPr>
            <a:r>
              <a:rPr lang="en-US" sz="2200">
                <a:solidFill>
                  <a:srgbClr val="0070C0"/>
                </a:solidFill>
                <a:latin typeface="Times New Roman" pitchFamily="18" charset="0"/>
                <a:cs typeface="Times New Roman" pitchFamily="18" charset="0"/>
              </a:rPr>
              <a:t> </a:t>
            </a:r>
            <a:r>
              <a:rPr lang="en-US" sz="2200" dirty="0">
                <a:solidFill>
                  <a:srgbClr val="0070C0"/>
                </a:solidFill>
                <a:latin typeface="Times New Roman" pitchFamily="18" charset="0"/>
                <a:cs typeface="Times New Roman" pitchFamily="18" charset="0"/>
              </a:rPr>
              <a:t>So sánh mức cắt giảm thuế với các Hiệp định khác mà Việt Nam đã ký kết để chọn sử dụng C/O ưu đãi của FTA có mức giảm thuế tối </a:t>
            </a:r>
            <a:r>
              <a:rPr lang="en-US" sz="2200">
                <a:solidFill>
                  <a:srgbClr val="0070C0"/>
                </a:solidFill>
                <a:latin typeface="Times New Roman" pitchFamily="18" charset="0"/>
                <a:cs typeface="Times New Roman" pitchFamily="18" charset="0"/>
              </a:rPr>
              <a:t>đa và </a:t>
            </a:r>
            <a:r>
              <a:rPr lang="en-US" sz="2200" dirty="0">
                <a:solidFill>
                  <a:srgbClr val="0070C0"/>
                </a:solidFill>
                <a:latin typeface="Times New Roman" pitchFamily="18" charset="0"/>
                <a:cs typeface="Times New Roman" pitchFamily="18" charset="0"/>
              </a:rPr>
              <a:t>thị trường mà Doanh nghiệp có kế hoạch xuất khẩu.</a:t>
            </a:r>
          </a:p>
          <a:p>
            <a:pPr algn="just">
              <a:lnSpc>
                <a:spcPct val="120000"/>
              </a:lnSpc>
              <a:buFont typeface="Arial" pitchFamily="34" charset="0"/>
              <a:buChar char="•"/>
              <a:defRPr/>
            </a:pPr>
            <a:r>
              <a:rPr lang="en-US" sz="220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Nghiên</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cứu</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kỹ</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về</a:t>
            </a:r>
            <a:r>
              <a:rPr lang="en-US" sz="2200" dirty="0">
                <a:solidFill>
                  <a:srgbClr val="0070C0"/>
                </a:solidFill>
                <a:latin typeface="Times New Roman" pitchFamily="18" charset="0"/>
                <a:cs typeface="Times New Roman" pitchFamily="18" charset="0"/>
              </a:rPr>
              <a:t> q</a:t>
            </a:r>
            <a:r>
              <a:rPr lang="vi-VN" sz="2200" dirty="0">
                <a:solidFill>
                  <a:srgbClr val="0070C0"/>
                </a:solidFill>
                <a:latin typeface="Times New Roman" pitchFamily="18" charset="0"/>
                <a:cs typeface="Times New Roman" pitchFamily="18" charset="0"/>
              </a:rPr>
              <a:t>uy tắc xuất xứ của Hiệp định, các quy định về vệ sinh kiểm dịch, rào cản kỹ thuật</a:t>
            </a:r>
          </a:p>
          <a:p>
            <a:pPr algn="just">
              <a:lnSpc>
                <a:spcPct val="120000"/>
              </a:lnSpc>
              <a:defRPr/>
            </a:pPr>
            <a:r>
              <a:rPr lang="en-US" sz="2200" dirty="0">
                <a:solidFill>
                  <a:srgbClr val="0070C0"/>
                </a:solidFill>
                <a:latin typeface="Times New Roman" pitchFamily="18" charset="0"/>
                <a:cs typeface="Times New Roman" pitchFamily="18" charset="0"/>
              </a:rPr>
              <a:t>- N</a:t>
            </a:r>
            <a:r>
              <a:rPr lang="vi-VN" sz="2200" dirty="0">
                <a:solidFill>
                  <a:srgbClr val="0070C0"/>
                </a:solidFill>
                <a:latin typeface="Times New Roman" pitchFamily="18" charset="0"/>
                <a:cs typeface="Times New Roman" pitchFamily="18" charset="0"/>
              </a:rPr>
              <a:t>ỗ lực tự đổi mới sáng tạo, lấy sức ép về cạnh tranh là động lực để đổi mới và phát triển, </a:t>
            </a:r>
            <a:r>
              <a:rPr lang="en-US" sz="2200" dirty="0" err="1">
                <a:solidFill>
                  <a:srgbClr val="0070C0"/>
                </a:solidFill>
                <a:latin typeface="Times New Roman" pitchFamily="18" charset="0"/>
                <a:cs typeface="Times New Roman" pitchFamily="18" charset="0"/>
              </a:rPr>
              <a:t>nâng</a:t>
            </a:r>
            <a:r>
              <a:rPr lang="en-US" sz="2200" dirty="0">
                <a:solidFill>
                  <a:srgbClr val="0070C0"/>
                </a:solidFill>
                <a:latin typeface="Times New Roman" pitchFamily="18" charset="0"/>
                <a:cs typeface="Times New Roman" pitchFamily="18" charset="0"/>
              </a:rPr>
              <a:t> </a:t>
            </a:r>
            <a:r>
              <a:rPr lang="en-US" sz="2200" dirty="0" err="1">
                <a:solidFill>
                  <a:srgbClr val="0070C0"/>
                </a:solidFill>
                <a:latin typeface="Times New Roman" pitchFamily="18" charset="0"/>
                <a:cs typeface="Times New Roman" pitchFamily="18" charset="0"/>
              </a:rPr>
              <a:t>cao</a:t>
            </a:r>
            <a:r>
              <a:rPr lang="en-US" sz="2200" dirty="0">
                <a:solidFill>
                  <a:srgbClr val="0070C0"/>
                </a:solidFill>
                <a:latin typeface="Times New Roman" pitchFamily="18" charset="0"/>
                <a:cs typeface="Times New Roman" pitchFamily="18" charset="0"/>
              </a:rPr>
              <a:t> </a:t>
            </a:r>
            <a:r>
              <a:rPr lang="vi-VN" sz="2200" dirty="0">
                <a:solidFill>
                  <a:srgbClr val="0070C0"/>
                </a:solidFill>
                <a:latin typeface="Times New Roman" pitchFamily="18" charset="0"/>
                <a:cs typeface="Times New Roman" pitchFamily="18" charset="0"/>
              </a:rPr>
              <a:t>năng lực tham gia các chuỗi cung ứng mới</a:t>
            </a:r>
          </a:p>
          <a:p>
            <a:pPr algn="just">
              <a:lnSpc>
                <a:spcPct val="120000"/>
              </a:lnSpc>
              <a:defRPr/>
            </a:pPr>
            <a:r>
              <a:rPr lang="en-US" sz="2200" dirty="0">
                <a:solidFill>
                  <a:srgbClr val="0070C0"/>
                </a:solidFill>
                <a:latin typeface="Times New Roman" pitchFamily="18" charset="0"/>
                <a:cs typeface="Times New Roman" pitchFamily="18" charset="0"/>
              </a:rPr>
              <a:t>- P</a:t>
            </a:r>
            <a:r>
              <a:rPr lang="vi-VN" sz="2200" dirty="0">
                <a:solidFill>
                  <a:srgbClr val="0070C0"/>
                </a:solidFill>
                <a:latin typeface="Times New Roman" pitchFamily="18" charset="0"/>
                <a:cs typeface="Times New Roman" pitchFamily="18" charset="0"/>
              </a:rPr>
              <a:t>hối hợp chặt chẽ với Chính phủ, các hiệp hội để vận dụng Hiệp định nhằm tháo gỡ vướng mắc trong sản xuất, kinh doanh.</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62352" y="1882422"/>
            <a:ext cx="8997219" cy="3093156"/>
          </a:xfrm>
          <a:prstGeom prst="rect">
            <a:avLst/>
          </a:prstGeom>
          <a:solidFill>
            <a:srgbClr val="92D05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26"/>
            <a:endParaRPr lang="en-US" sz="1799">
              <a:solidFill>
                <a:srgbClr val="0070C0"/>
              </a:solidFill>
            </a:endParaRPr>
          </a:p>
        </p:txBody>
      </p:sp>
      <p:sp>
        <p:nvSpPr>
          <p:cNvPr id="2" name="Rectangle 1"/>
          <p:cNvSpPr/>
          <p:nvPr/>
        </p:nvSpPr>
        <p:spPr>
          <a:xfrm>
            <a:off x="1533048" y="3013566"/>
            <a:ext cx="8830152" cy="830868"/>
          </a:xfrm>
          <a:prstGeom prst="rect">
            <a:avLst/>
          </a:prstGeom>
        </p:spPr>
        <p:txBody>
          <a:bodyPr wrap="square">
            <a:spAutoFit/>
          </a:bodyPr>
          <a:lstStyle/>
          <a:p>
            <a:pPr algn="ctr" defTabSz="914126"/>
            <a:r>
              <a:rPr lang="en-US" sz="4799" b="1" kern="0" cap="all" dirty="0">
                <a:solidFill>
                  <a:srgbClr val="002060"/>
                </a:solidFill>
                <a:latin typeface="Arial" pitchFamily="34" charset="0"/>
                <a:cs typeface="Arial" pitchFamily="34" charset="0"/>
              </a:rPr>
              <a:t>Xin </a:t>
            </a:r>
            <a:r>
              <a:rPr lang="en-US" sz="4799" b="1" kern="0" cap="all" dirty="0" err="1">
                <a:solidFill>
                  <a:srgbClr val="002060"/>
                </a:solidFill>
                <a:latin typeface="Arial" pitchFamily="34" charset="0"/>
                <a:cs typeface="Arial" pitchFamily="34" charset="0"/>
              </a:rPr>
              <a:t>Trân</a:t>
            </a:r>
            <a:r>
              <a:rPr lang="en-US" sz="4799" b="1" kern="0" cap="all" dirty="0">
                <a:solidFill>
                  <a:srgbClr val="002060"/>
                </a:solidFill>
                <a:latin typeface="Arial" pitchFamily="34" charset="0"/>
                <a:cs typeface="Arial" pitchFamily="34" charset="0"/>
              </a:rPr>
              <a:t> </a:t>
            </a:r>
            <a:r>
              <a:rPr lang="en-US" sz="4799" b="1" kern="0" cap="all" dirty="0" err="1">
                <a:solidFill>
                  <a:srgbClr val="002060"/>
                </a:solidFill>
                <a:latin typeface="Arial" pitchFamily="34" charset="0"/>
                <a:cs typeface="Arial" pitchFamily="34" charset="0"/>
              </a:rPr>
              <a:t>trọng</a:t>
            </a:r>
            <a:r>
              <a:rPr lang="en-US" sz="4799" b="1" kern="0" cap="all" dirty="0">
                <a:solidFill>
                  <a:srgbClr val="002060"/>
                </a:solidFill>
                <a:latin typeface="Arial" pitchFamily="34" charset="0"/>
                <a:cs typeface="Arial" pitchFamily="34" charset="0"/>
              </a:rPr>
              <a:t> </a:t>
            </a:r>
            <a:r>
              <a:rPr lang="en-US" sz="4799" b="1" kern="0" cap="all" dirty="0" err="1">
                <a:solidFill>
                  <a:srgbClr val="002060"/>
                </a:solidFill>
                <a:latin typeface="Arial" pitchFamily="34" charset="0"/>
                <a:cs typeface="Arial" pitchFamily="34" charset="0"/>
              </a:rPr>
              <a:t>cảm</a:t>
            </a:r>
            <a:r>
              <a:rPr lang="en-US" sz="4799" b="1" kern="0" cap="all" dirty="0">
                <a:solidFill>
                  <a:srgbClr val="002060"/>
                </a:solidFill>
                <a:latin typeface="Arial" pitchFamily="34" charset="0"/>
                <a:cs typeface="Arial" pitchFamily="34" charset="0"/>
              </a:rPr>
              <a:t> </a:t>
            </a:r>
            <a:r>
              <a:rPr lang="en-US" sz="4799" b="1" kern="0" cap="all" dirty="0" err="1">
                <a:solidFill>
                  <a:srgbClr val="002060"/>
                </a:solidFill>
                <a:latin typeface="Arial" pitchFamily="34" charset="0"/>
                <a:cs typeface="Arial" pitchFamily="34" charset="0"/>
              </a:rPr>
              <a:t>ơn</a:t>
            </a:r>
            <a:endParaRPr lang="en-US" sz="2799" cap="all" dirty="0">
              <a:solidFill>
                <a:srgbClr val="002060"/>
              </a:solidFill>
              <a:latin typeface="Arial" pitchFamily="34" charset="0"/>
              <a:cs typeface="Arial" pitchFamily="34" charset="0"/>
            </a:endParaRPr>
          </a:p>
        </p:txBody>
      </p:sp>
    </p:spTree>
    <p:extLst>
      <p:ext uri="{BB962C8B-B14F-4D97-AF65-F5344CB8AC3E}">
        <p14:creationId xmlns:p14="http://schemas.microsoft.com/office/powerpoint/2010/main" val="338924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3956" y="581750"/>
            <a:ext cx="3931920" cy="953589"/>
          </a:xfrm>
        </p:spPr>
        <p:txBody>
          <a:bodyPr/>
          <a:lstStyle/>
          <a:p>
            <a:r>
              <a:rPr lang="en-US" sz="4800" b="1" dirty="0">
                <a:solidFill>
                  <a:schemeClr val="accent1">
                    <a:lumMod val="75000"/>
                  </a:schemeClr>
                </a:solidFill>
                <a:cs typeface="Times New Roman" panose="02020603050405020304" pitchFamily="18" charset="0"/>
              </a:rPr>
              <a:t>FTA </a:t>
            </a:r>
            <a:r>
              <a:rPr lang="en-US" sz="4800" b="1" dirty="0" err="1">
                <a:solidFill>
                  <a:schemeClr val="accent1">
                    <a:lumMod val="75000"/>
                  </a:schemeClr>
                </a:solidFill>
                <a:cs typeface="Times New Roman" panose="02020603050405020304" pitchFamily="18" charset="0"/>
              </a:rPr>
              <a:t>là</a:t>
            </a:r>
            <a:r>
              <a:rPr lang="en-US" sz="4800" b="1" dirty="0">
                <a:solidFill>
                  <a:schemeClr val="accent1">
                    <a:lumMod val="75000"/>
                  </a:schemeClr>
                </a:solidFill>
                <a:cs typeface="Times New Roman" panose="02020603050405020304" pitchFamily="18" charset="0"/>
              </a:rPr>
              <a:t> </a:t>
            </a:r>
            <a:r>
              <a:rPr lang="en-US" sz="4800" b="1" dirty="0" err="1">
                <a:solidFill>
                  <a:schemeClr val="accent1">
                    <a:lumMod val="75000"/>
                  </a:schemeClr>
                </a:solidFill>
                <a:cs typeface="Times New Roman" panose="02020603050405020304" pitchFamily="18" charset="0"/>
              </a:rPr>
              <a:t>gì</a:t>
            </a:r>
            <a:r>
              <a:rPr lang="en-US" sz="4800" b="1" dirty="0">
                <a:solidFill>
                  <a:schemeClr val="accent1">
                    <a:lumMod val="75000"/>
                  </a:schemeClr>
                </a:solidFill>
                <a:cs typeface="Times New Roman" panose="02020603050405020304" pitchFamily="18" charset="0"/>
              </a:rPr>
              <a:t>?</a:t>
            </a:r>
          </a:p>
        </p:txBody>
      </p:sp>
      <p:sp>
        <p:nvSpPr>
          <p:cNvPr id="3" name="Content Placeholder 2"/>
          <p:cNvSpPr>
            <a:spLocks noGrp="1"/>
          </p:cNvSpPr>
          <p:nvPr>
            <p:ph idx="1"/>
          </p:nvPr>
        </p:nvSpPr>
        <p:spPr/>
        <p:txBody>
          <a:bodyPr/>
          <a:lstStyle/>
          <a:p>
            <a:pPr marL="0" indent="0">
              <a:buNone/>
              <a:defRPr/>
            </a:pPr>
            <a:endParaRPr lang="en-US" dirty="0">
              <a:solidFill>
                <a:schemeClr val="accent2">
                  <a:lumMod val="50000"/>
                </a:schemeClr>
              </a:solidFill>
              <a:latin typeface="+mj-lt"/>
            </a:endParaRPr>
          </a:p>
          <a:p>
            <a:pPr marL="0" indent="0">
              <a:buNone/>
              <a:defRPr/>
            </a:pPr>
            <a:endParaRPr lang="en-US" dirty="0">
              <a:solidFill>
                <a:schemeClr val="accent2">
                  <a:lumMod val="50000"/>
                </a:schemeClr>
              </a:solidFill>
              <a:latin typeface="+mj-lt"/>
              <a:cs typeface="Times New Roman" panose="02020603050405020304" pitchFamily="18" charset="0"/>
            </a:endParaRPr>
          </a:p>
          <a:p>
            <a:pPr marL="0" indent="0">
              <a:buNone/>
            </a:pPr>
            <a:endParaRPr lang="en-US" dirty="0">
              <a:latin typeface="+mj-lt"/>
            </a:endParaRPr>
          </a:p>
        </p:txBody>
      </p:sp>
      <p:sp>
        <p:nvSpPr>
          <p:cNvPr id="5" name="Text Placeholder 4"/>
          <p:cNvSpPr>
            <a:spLocks noGrp="1"/>
          </p:cNvSpPr>
          <p:nvPr>
            <p:ph type="body" sz="half" idx="2"/>
          </p:nvPr>
        </p:nvSpPr>
        <p:spPr>
          <a:xfrm>
            <a:off x="613956" y="1972491"/>
            <a:ext cx="5329644" cy="4312066"/>
          </a:xfrm>
        </p:spPr>
        <p:txBody>
          <a:bodyPr>
            <a:normAutofit/>
          </a:bodyPr>
          <a:lstStyle/>
          <a:p>
            <a:r>
              <a:rPr lang="en-US" sz="2800" b="1" dirty="0">
                <a:solidFill>
                  <a:schemeClr val="accent2">
                    <a:lumMod val="50000"/>
                  </a:schemeClr>
                </a:solidFill>
                <a:latin typeface="+mj-lt"/>
                <a:cs typeface="Times New Roman" panose="02020603050405020304" pitchFamily="18" charset="0"/>
              </a:rPr>
              <a:t>LÀ THỎA THUẬN MỞ CỬA THỊ TRƯỜNG VỚI SỰ THAM GIA CỦA ÍT NHẤT HAI THÀNH VIÊN </a:t>
            </a:r>
          </a:p>
          <a:p>
            <a:endParaRPr lang="en-US" dirty="0">
              <a:latin typeface="+mj-lt"/>
            </a:endParaRPr>
          </a:p>
          <a:p>
            <a:endParaRPr lang="en-US" b="1" dirty="0">
              <a:solidFill>
                <a:schemeClr val="accent2">
                  <a:lumMod val="50000"/>
                </a:schemeClr>
              </a:solidFill>
              <a:latin typeface="+mj-lt"/>
              <a:cs typeface="Times New Roman" panose="02020603050405020304" pitchFamily="18" charset="0"/>
            </a:endParaRPr>
          </a:p>
          <a:p>
            <a:r>
              <a:rPr lang="en-US" sz="2400" b="1" dirty="0" err="1">
                <a:solidFill>
                  <a:schemeClr val="accent2">
                    <a:lumMod val="50000"/>
                  </a:schemeClr>
                </a:solidFill>
                <a:latin typeface="+mj-lt"/>
                <a:cs typeface="Times New Roman" panose="02020603050405020304" pitchFamily="18" charset="0"/>
              </a:rPr>
              <a:t>Mục</a:t>
            </a:r>
            <a:r>
              <a:rPr lang="en-US" sz="2400" b="1" dirty="0">
                <a:solidFill>
                  <a:schemeClr val="accent2">
                    <a:lumMod val="50000"/>
                  </a:schemeClr>
                </a:solidFill>
                <a:latin typeface="+mj-lt"/>
                <a:cs typeface="Times New Roman" panose="02020603050405020304" pitchFamily="18" charset="0"/>
              </a:rPr>
              <a:t> </a:t>
            </a:r>
            <a:r>
              <a:rPr lang="en-US" sz="2400" b="1" dirty="0" err="1">
                <a:solidFill>
                  <a:schemeClr val="accent2">
                    <a:lumMod val="50000"/>
                  </a:schemeClr>
                </a:solidFill>
                <a:latin typeface="+mj-lt"/>
                <a:cs typeface="Times New Roman" panose="02020603050405020304" pitchFamily="18" charset="0"/>
              </a:rPr>
              <a:t>đích</a:t>
            </a:r>
            <a:r>
              <a:rPr lang="en-US" sz="2400" b="1" dirty="0">
                <a:solidFill>
                  <a:schemeClr val="accent2">
                    <a:lumMod val="50000"/>
                  </a:schemeClr>
                </a:solidFill>
                <a:latin typeface="+mj-lt"/>
                <a:cs typeface="Times New Roman" panose="02020603050405020304" pitchFamily="18" charset="0"/>
              </a:rPr>
              <a:t>:</a:t>
            </a:r>
            <a:r>
              <a:rPr lang="en-US" sz="2400" dirty="0">
                <a:solidFill>
                  <a:schemeClr val="accent2">
                    <a:lumMod val="50000"/>
                  </a:schemeClr>
                </a:solidFill>
                <a:latin typeface="+mj-lt"/>
                <a:cs typeface="Times New Roman" panose="02020603050405020304" pitchFamily="18" charset="0"/>
              </a:rPr>
              <a:t> </a:t>
            </a:r>
            <a:r>
              <a:rPr lang="en-US" sz="2400" dirty="0" err="1">
                <a:solidFill>
                  <a:schemeClr val="accent2">
                    <a:lumMod val="50000"/>
                  </a:schemeClr>
                </a:solidFill>
                <a:latin typeface="+mj-lt"/>
                <a:cs typeface="Times New Roman" panose="02020603050405020304" pitchFamily="18" charset="0"/>
              </a:rPr>
              <a:t>Cắt</a:t>
            </a:r>
            <a:r>
              <a:rPr lang="en-US" sz="2400" dirty="0">
                <a:solidFill>
                  <a:schemeClr val="accent2">
                    <a:lumMod val="50000"/>
                  </a:schemeClr>
                </a:solidFill>
                <a:latin typeface="+mj-lt"/>
                <a:cs typeface="Times New Roman" panose="02020603050405020304" pitchFamily="18" charset="0"/>
              </a:rPr>
              <a:t> </a:t>
            </a:r>
            <a:r>
              <a:rPr lang="en-US" sz="2400" dirty="0" err="1">
                <a:solidFill>
                  <a:schemeClr val="accent2">
                    <a:lumMod val="50000"/>
                  </a:schemeClr>
                </a:solidFill>
                <a:latin typeface="+mj-lt"/>
                <a:cs typeface="Times New Roman" panose="02020603050405020304" pitchFamily="18" charset="0"/>
              </a:rPr>
              <a:t>giảm</a:t>
            </a:r>
            <a:r>
              <a:rPr lang="en-US" sz="2400" dirty="0">
                <a:solidFill>
                  <a:schemeClr val="accent2">
                    <a:lumMod val="50000"/>
                  </a:schemeClr>
                </a:solidFill>
                <a:latin typeface="+mj-lt"/>
                <a:cs typeface="Times New Roman" panose="02020603050405020304" pitchFamily="18" charset="0"/>
              </a:rPr>
              <a:t> </a:t>
            </a:r>
            <a:r>
              <a:rPr lang="en-US" sz="2400" dirty="0" err="1">
                <a:solidFill>
                  <a:schemeClr val="accent2">
                    <a:lumMod val="50000"/>
                  </a:schemeClr>
                </a:solidFill>
                <a:latin typeface="+mj-lt"/>
                <a:cs typeface="Times New Roman" panose="02020603050405020304" pitchFamily="18" charset="0"/>
              </a:rPr>
              <a:t>hoặc</a:t>
            </a:r>
            <a:r>
              <a:rPr lang="en-US" sz="2400" dirty="0">
                <a:solidFill>
                  <a:schemeClr val="accent2">
                    <a:lumMod val="50000"/>
                  </a:schemeClr>
                </a:solidFill>
                <a:latin typeface="+mj-lt"/>
                <a:cs typeface="Times New Roman" panose="02020603050405020304" pitchFamily="18" charset="0"/>
              </a:rPr>
              <a:t> </a:t>
            </a:r>
            <a:r>
              <a:rPr lang="en-US" sz="2400" dirty="0" err="1">
                <a:solidFill>
                  <a:schemeClr val="accent2">
                    <a:lumMod val="50000"/>
                  </a:schemeClr>
                </a:solidFill>
                <a:latin typeface="+mj-lt"/>
                <a:cs typeface="Times New Roman" panose="02020603050405020304" pitchFamily="18" charset="0"/>
              </a:rPr>
              <a:t>Xóa</a:t>
            </a:r>
            <a:r>
              <a:rPr lang="en-US" sz="2400" dirty="0">
                <a:solidFill>
                  <a:schemeClr val="accent2">
                    <a:lumMod val="50000"/>
                  </a:schemeClr>
                </a:solidFill>
                <a:latin typeface="+mj-lt"/>
                <a:cs typeface="Times New Roman" panose="02020603050405020304" pitchFamily="18" charset="0"/>
              </a:rPr>
              <a:t> </a:t>
            </a:r>
            <a:r>
              <a:rPr lang="en-US" sz="2400" dirty="0" err="1">
                <a:solidFill>
                  <a:schemeClr val="accent2">
                    <a:lumMod val="50000"/>
                  </a:schemeClr>
                </a:solidFill>
                <a:latin typeface="+mj-lt"/>
                <a:cs typeface="Times New Roman" panose="02020603050405020304" pitchFamily="18" charset="0"/>
              </a:rPr>
              <a:t>bỏ</a:t>
            </a:r>
            <a:r>
              <a:rPr lang="en-US" sz="2400" dirty="0">
                <a:solidFill>
                  <a:schemeClr val="accent2">
                    <a:lumMod val="50000"/>
                  </a:schemeClr>
                </a:solidFill>
                <a:latin typeface="+mj-lt"/>
                <a:cs typeface="Times New Roman" panose="02020603050405020304" pitchFamily="18" charset="0"/>
              </a:rPr>
              <a:t> </a:t>
            </a:r>
            <a:r>
              <a:rPr lang="en-US" sz="2400" dirty="0" err="1">
                <a:solidFill>
                  <a:schemeClr val="accent2">
                    <a:lumMod val="50000"/>
                  </a:schemeClr>
                </a:solidFill>
                <a:latin typeface="+mj-lt"/>
                <a:cs typeface="Times New Roman" panose="02020603050405020304" pitchFamily="18" charset="0"/>
              </a:rPr>
              <a:t>hàng</a:t>
            </a:r>
            <a:r>
              <a:rPr lang="en-US" sz="2400" dirty="0">
                <a:solidFill>
                  <a:schemeClr val="accent2">
                    <a:lumMod val="50000"/>
                  </a:schemeClr>
                </a:solidFill>
                <a:latin typeface="+mj-lt"/>
                <a:cs typeface="Times New Roman" panose="02020603050405020304" pitchFamily="18" charset="0"/>
              </a:rPr>
              <a:t> </a:t>
            </a:r>
            <a:r>
              <a:rPr lang="en-US" sz="2400" dirty="0" err="1">
                <a:solidFill>
                  <a:schemeClr val="accent2">
                    <a:lumMod val="50000"/>
                  </a:schemeClr>
                </a:solidFill>
                <a:latin typeface="+mj-lt"/>
                <a:cs typeface="Times New Roman" panose="02020603050405020304" pitchFamily="18" charset="0"/>
              </a:rPr>
              <a:t>rào</a:t>
            </a:r>
            <a:r>
              <a:rPr lang="en-US" sz="2400" dirty="0">
                <a:solidFill>
                  <a:schemeClr val="accent2">
                    <a:lumMod val="50000"/>
                  </a:schemeClr>
                </a:solidFill>
                <a:latin typeface="+mj-lt"/>
                <a:cs typeface="Times New Roman" panose="02020603050405020304" pitchFamily="18" charset="0"/>
              </a:rPr>
              <a:t> </a:t>
            </a:r>
            <a:r>
              <a:rPr lang="en-US" sz="2400" dirty="0" err="1">
                <a:solidFill>
                  <a:schemeClr val="accent2">
                    <a:lumMod val="50000"/>
                  </a:schemeClr>
                </a:solidFill>
                <a:latin typeface="+mj-lt"/>
                <a:cs typeface="Times New Roman" panose="02020603050405020304" pitchFamily="18" charset="0"/>
              </a:rPr>
              <a:t>thuế</a:t>
            </a:r>
            <a:r>
              <a:rPr lang="en-US" sz="2400" dirty="0">
                <a:solidFill>
                  <a:schemeClr val="accent2">
                    <a:lumMod val="50000"/>
                  </a:schemeClr>
                </a:solidFill>
                <a:latin typeface="+mj-lt"/>
                <a:cs typeface="Times New Roman" panose="02020603050405020304" pitchFamily="18" charset="0"/>
              </a:rPr>
              <a:t> </a:t>
            </a:r>
            <a:r>
              <a:rPr lang="en-US" sz="2400" dirty="0" err="1">
                <a:solidFill>
                  <a:schemeClr val="accent2">
                    <a:lumMod val="50000"/>
                  </a:schemeClr>
                </a:solidFill>
                <a:latin typeface="+mj-lt"/>
                <a:cs typeface="Times New Roman" panose="02020603050405020304" pitchFamily="18" charset="0"/>
              </a:rPr>
              <a:t>quan</a:t>
            </a:r>
            <a:r>
              <a:rPr lang="en-US" sz="2400" dirty="0">
                <a:solidFill>
                  <a:schemeClr val="accent2">
                    <a:lumMod val="50000"/>
                  </a:schemeClr>
                </a:solidFill>
                <a:latin typeface="+mj-lt"/>
                <a:cs typeface="Times New Roman" panose="02020603050405020304" pitchFamily="18" charset="0"/>
              </a:rPr>
              <a:t>, </a:t>
            </a:r>
            <a:r>
              <a:rPr lang="en-US" sz="2400" dirty="0" err="1">
                <a:solidFill>
                  <a:schemeClr val="accent2">
                    <a:lumMod val="50000"/>
                  </a:schemeClr>
                </a:solidFill>
                <a:latin typeface="+mj-lt"/>
                <a:cs typeface="Times New Roman" panose="02020603050405020304" pitchFamily="18" charset="0"/>
              </a:rPr>
              <a:t>dịch</a:t>
            </a:r>
            <a:r>
              <a:rPr lang="en-US" sz="2400" dirty="0">
                <a:solidFill>
                  <a:schemeClr val="accent2">
                    <a:lumMod val="50000"/>
                  </a:schemeClr>
                </a:solidFill>
                <a:latin typeface="+mj-lt"/>
                <a:cs typeface="Times New Roman" panose="02020603050405020304" pitchFamily="18" charset="0"/>
              </a:rPr>
              <a:t> </a:t>
            </a:r>
            <a:r>
              <a:rPr lang="en-US" sz="2400" dirty="0" err="1">
                <a:solidFill>
                  <a:schemeClr val="accent2">
                    <a:lumMod val="50000"/>
                  </a:schemeClr>
                </a:solidFill>
                <a:latin typeface="+mj-lt"/>
                <a:cs typeface="Times New Roman" panose="02020603050405020304" pitchFamily="18" charset="0"/>
              </a:rPr>
              <a:t>vụ</a:t>
            </a:r>
            <a:r>
              <a:rPr lang="en-US" sz="2400" dirty="0">
                <a:solidFill>
                  <a:schemeClr val="accent2">
                    <a:lumMod val="50000"/>
                  </a:schemeClr>
                </a:solidFill>
                <a:latin typeface="+mj-lt"/>
                <a:cs typeface="Times New Roman" panose="02020603050405020304" pitchFamily="18" charset="0"/>
              </a:rPr>
              <a:t> </a:t>
            </a:r>
            <a:r>
              <a:rPr lang="en-US" sz="2400" dirty="0" err="1">
                <a:solidFill>
                  <a:schemeClr val="accent2">
                    <a:lumMod val="50000"/>
                  </a:schemeClr>
                </a:solidFill>
                <a:latin typeface="+mj-lt"/>
                <a:cs typeface="Times New Roman" panose="02020603050405020304" pitchFamily="18" charset="0"/>
              </a:rPr>
              <a:t>và</a:t>
            </a:r>
            <a:r>
              <a:rPr lang="en-US" sz="2400" dirty="0">
                <a:solidFill>
                  <a:schemeClr val="accent2">
                    <a:lumMod val="50000"/>
                  </a:schemeClr>
                </a:solidFill>
                <a:latin typeface="+mj-lt"/>
                <a:cs typeface="Times New Roman" panose="02020603050405020304" pitchFamily="18" charset="0"/>
              </a:rPr>
              <a:t> </a:t>
            </a:r>
            <a:r>
              <a:rPr lang="en-US" sz="2400" dirty="0" err="1">
                <a:solidFill>
                  <a:schemeClr val="accent2">
                    <a:lumMod val="50000"/>
                  </a:schemeClr>
                </a:solidFill>
                <a:latin typeface="+mj-lt"/>
                <a:cs typeface="Times New Roman" panose="02020603050405020304" pitchFamily="18" charset="0"/>
              </a:rPr>
              <a:t>đầu</a:t>
            </a:r>
            <a:r>
              <a:rPr lang="en-US" sz="2400" dirty="0">
                <a:solidFill>
                  <a:schemeClr val="accent2">
                    <a:lumMod val="50000"/>
                  </a:schemeClr>
                </a:solidFill>
                <a:latin typeface="+mj-lt"/>
                <a:cs typeface="Times New Roman" panose="02020603050405020304" pitchFamily="18" charset="0"/>
              </a:rPr>
              <a:t> </a:t>
            </a:r>
            <a:r>
              <a:rPr lang="en-US" sz="2400" dirty="0" err="1">
                <a:solidFill>
                  <a:schemeClr val="accent2">
                    <a:lumMod val="50000"/>
                  </a:schemeClr>
                </a:solidFill>
                <a:latin typeface="+mj-lt"/>
                <a:cs typeface="Times New Roman" panose="02020603050405020304" pitchFamily="18" charset="0"/>
              </a:rPr>
              <a:t>tư</a:t>
            </a:r>
            <a:r>
              <a:rPr lang="en-US" sz="2400" dirty="0">
                <a:solidFill>
                  <a:schemeClr val="accent2">
                    <a:lumMod val="50000"/>
                  </a:schemeClr>
                </a:solidFill>
                <a:latin typeface="+mj-lt"/>
                <a:cs typeface="Times New Roman" panose="02020603050405020304" pitchFamily="18" charset="0"/>
              </a:rPr>
              <a:t> </a:t>
            </a:r>
            <a:r>
              <a:rPr lang="en-US" sz="2400" dirty="0" err="1">
                <a:solidFill>
                  <a:schemeClr val="accent2">
                    <a:lumMod val="50000"/>
                  </a:schemeClr>
                </a:solidFill>
                <a:latin typeface="+mj-lt"/>
                <a:cs typeface="Times New Roman" panose="02020603050405020304" pitchFamily="18" charset="0"/>
              </a:rPr>
              <a:t>để</a:t>
            </a:r>
            <a:r>
              <a:rPr lang="en-US" sz="2400" dirty="0">
                <a:solidFill>
                  <a:schemeClr val="accent2">
                    <a:lumMod val="50000"/>
                  </a:schemeClr>
                </a:solidFill>
                <a:latin typeface="+mj-lt"/>
                <a:cs typeface="Times New Roman" panose="02020603050405020304" pitchFamily="18" charset="0"/>
              </a:rPr>
              <a:t> </a:t>
            </a:r>
            <a:r>
              <a:rPr lang="en-US" sz="2400" dirty="0" err="1">
                <a:solidFill>
                  <a:srgbClr val="FF0000"/>
                </a:solidFill>
                <a:latin typeface="+mj-lt"/>
                <a:cs typeface="Times New Roman" panose="02020603050405020304" pitchFamily="18" charset="0"/>
              </a:rPr>
              <a:t>tạo</a:t>
            </a:r>
            <a:r>
              <a:rPr lang="en-US" sz="2400" dirty="0">
                <a:solidFill>
                  <a:srgbClr val="FF0000"/>
                </a:solidFill>
                <a:latin typeface="+mj-lt"/>
                <a:cs typeface="Times New Roman" panose="02020603050405020304" pitchFamily="18" charset="0"/>
              </a:rPr>
              <a:t> </a:t>
            </a:r>
            <a:r>
              <a:rPr lang="en-US" sz="2400" dirty="0" err="1">
                <a:solidFill>
                  <a:srgbClr val="FF0000"/>
                </a:solidFill>
                <a:latin typeface="+mj-lt"/>
                <a:cs typeface="Times New Roman" panose="02020603050405020304" pitchFamily="18" charset="0"/>
              </a:rPr>
              <a:t>thuận</a:t>
            </a:r>
            <a:r>
              <a:rPr lang="en-US" sz="2400" dirty="0">
                <a:solidFill>
                  <a:srgbClr val="FF0000"/>
                </a:solidFill>
                <a:latin typeface="+mj-lt"/>
                <a:cs typeface="Times New Roman" panose="02020603050405020304" pitchFamily="18" charset="0"/>
              </a:rPr>
              <a:t> </a:t>
            </a:r>
            <a:r>
              <a:rPr lang="en-US" sz="2400" dirty="0" err="1">
                <a:solidFill>
                  <a:srgbClr val="FF0000"/>
                </a:solidFill>
                <a:latin typeface="+mj-lt"/>
                <a:cs typeface="Times New Roman" panose="02020603050405020304" pitchFamily="18" charset="0"/>
              </a:rPr>
              <a:t>lợi</a:t>
            </a:r>
            <a:r>
              <a:rPr lang="en-US" sz="2400" dirty="0">
                <a:solidFill>
                  <a:srgbClr val="FF0000"/>
                </a:solidFill>
                <a:latin typeface="+mj-lt"/>
                <a:cs typeface="Times New Roman" panose="02020603050405020304" pitchFamily="18" charset="0"/>
              </a:rPr>
              <a:t> </a:t>
            </a:r>
            <a:r>
              <a:rPr lang="en-US" sz="2400" dirty="0" err="1">
                <a:solidFill>
                  <a:srgbClr val="FF0000"/>
                </a:solidFill>
                <a:latin typeface="+mj-lt"/>
                <a:cs typeface="Times New Roman" panose="02020603050405020304" pitchFamily="18" charset="0"/>
              </a:rPr>
              <a:t>cho</a:t>
            </a:r>
            <a:r>
              <a:rPr lang="en-US" sz="2400" dirty="0">
                <a:solidFill>
                  <a:srgbClr val="FF0000"/>
                </a:solidFill>
                <a:latin typeface="+mj-lt"/>
                <a:cs typeface="Times New Roman" panose="02020603050405020304" pitchFamily="18" charset="0"/>
              </a:rPr>
              <a:t> </a:t>
            </a:r>
            <a:r>
              <a:rPr lang="en-US" sz="2400" dirty="0" err="1">
                <a:solidFill>
                  <a:srgbClr val="FF0000"/>
                </a:solidFill>
                <a:latin typeface="+mj-lt"/>
                <a:cs typeface="Times New Roman" panose="02020603050405020304" pitchFamily="18" charset="0"/>
              </a:rPr>
              <a:t>thương</a:t>
            </a:r>
            <a:r>
              <a:rPr lang="en-US" sz="2400" dirty="0">
                <a:solidFill>
                  <a:srgbClr val="FF0000"/>
                </a:solidFill>
                <a:latin typeface="+mj-lt"/>
                <a:cs typeface="Times New Roman" panose="02020603050405020304" pitchFamily="18" charset="0"/>
              </a:rPr>
              <a:t> </a:t>
            </a:r>
            <a:r>
              <a:rPr lang="en-US" sz="2400" dirty="0" err="1">
                <a:solidFill>
                  <a:srgbClr val="FF0000"/>
                </a:solidFill>
                <a:latin typeface="+mj-lt"/>
                <a:cs typeface="Times New Roman" panose="02020603050405020304" pitchFamily="18" charset="0"/>
              </a:rPr>
              <a:t>mại</a:t>
            </a:r>
            <a:endParaRPr lang="en-US" dirty="0">
              <a:latin typeface="+mj-lt"/>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91201" y="1351650"/>
            <a:ext cx="6355781" cy="3906150"/>
          </a:xfrm>
          <a:prstGeom prst="rect">
            <a:avLst/>
          </a:prstGeom>
        </p:spPr>
      </p:pic>
    </p:spTree>
    <p:extLst>
      <p:ext uri="{BB962C8B-B14F-4D97-AF65-F5344CB8AC3E}">
        <p14:creationId xmlns:p14="http://schemas.microsoft.com/office/powerpoint/2010/main" val="7555593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10972800" cy="1232263"/>
          </a:xfrm>
        </p:spPr>
        <p:txBody>
          <a:bodyPr>
            <a:normAutofit/>
          </a:bodyPr>
          <a:lstStyle/>
          <a:p>
            <a:pPr algn="ctr"/>
            <a:r>
              <a:rPr lang="en-US" b="1" dirty="0">
                <a:solidFill>
                  <a:schemeClr val="accent1">
                    <a:lumMod val="75000"/>
                  </a:schemeClr>
                </a:solidFill>
                <a:cs typeface="Times New Roman" panose="02020603050405020304" pitchFamily="18" charset="0"/>
              </a:rPr>
              <a:t>FTA </a:t>
            </a:r>
            <a:r>
              <a:rPr lang="en-US" b="1" dirty="0" err="1">
                <a:solidFill>
                  <a:schemeClr val="accent1">
                    <a:lumMod val="75000"/>
                  </a:schemeClr>
                </a:solidFill>
                <a:cs typeface="Times New Roman" panose="02020603050405020304" pitchFamily="18" charset="0"/>
              </a:rPr>
              <a:t>thế</a:t>
            </a:r>
            <a:r>
              <a:rPr lang="en-US" b="1" dirty="0">
                <a:solidFill>
                  <a:schemeClr val="accent1">
                    <a:lumMod val="75000"/>
                  </a:schemeClr>
                </a:solidFill>
                <a:cs typeface="Times New Roman" panose="02020603050405020304" pitchFamily="18" charset="0"/>
              </a:rPr>
              <a:t> </a:t>
            </a:r>
            <a:r>
              <a:rPr lang="en-US" b="1" dirty="0" err="1">
                <a:solidFill>
                  <a:schemeClr val="accent1">
                    <a:lumMod val="75000"/>
                  </a:schemeClr>
                </a:solidFill>
                <a:cs typeface="Times New Roman" panose="02020603050405020304" pitchFamily="18" charset="0"/>
              </a:rPr>
              <a:t>hệ</a:t>
            </a:r>
            <a:r>
              <a:rPr lang="en-US" b="1" dirty="0">
                <a:solidFill>
                  <a:schemeClr val="accent1">
                    <a:lumMod val="75000"/>
                  </a:schemeClr>
                </a:solidFill>
                <a:cs typeface="Times New Roman" panose="02020603050405020304" pitchFamily="18" charset="0"/>
              </a:rPr>
              <a:t> </a:t>
            </a:r>
            <a:r>
              <a:rPr lang="en-US" b="1" dirty="0" err="1">
                <a:solidFill>
                  <a:schemeClr val="accent1">
                    <a:lumMod val="75000"/>
                  </a:schemeClr>
                </a:solidFill>
                <a:cs typeface="Times New Roman" panose="02020603050405020304" pitchFamily="18" charset="0"/>
              </a:rPr>
              <a:t>cũ</a:t>
            </a:r>
            <a:r>
              <a:rPr lang="en-US" b="1" dirty="0">
                <a:solidFill>
                  <a:schemeClr val="accent1">
                    <a:lumMod val="75000"/>
                  </a:schemeClr>
                </a:solidFill>
                <a:cs typeface="Times New Roman" panose="02020603050405020304" pitchFamily="18" charset="0"/>
              </a:rPr>
              <a:t>                             FTA </a:t>
            </a:r>
            <a:r>
              <a:rPr lang="en-US" b="1" dirty="0" err="1">
                <a:solidFill>
                  <a:schemeClr val="accent1">
                    <a:lumMod val="75000"/>
                  </a:schemeClr>
                </a:solidFill>
                <a:cs typeface="Times New Roman" panose="02020603050405020304" pitchFamily="18" charset="0"/>
              </a:rPr>
              <a:t>thế</a:t>
            </a:r>
            <a:r>
              <a:rPr lang="en-US" b="1" dirty="0">
                <a:solidFill>
                  <a:schemeClr val="accent1">
                    <a:lumMod val="75000"/>
                  </a:schemeClr>
                </a:solidFill>
                <a:cs typeface="Times New Roman" panose="02020603050405020304" pitchFamily="18" charset="0"/>
              </a:rPr>
              <a:t> </a:t>
            </a:r>
            <a:r>
              <a:rPr lang="en-US" b="1" dirty="0" err="1">
                <a:solidFill>
                  <a:schemeClr val="accent1">
                    <a:lumMod val="75000"/>
                  </a:schemeClr>
                </a:solidFill>
                <a:cs typeface="Times New Roman" panose="02020603050405020304" pitchFamily="18" charset="0"/>
              </a:rPr>
              <a:t>hệ</a:t>
            </a:r>
            <a:r>
              <a:rPr lang="en-US" b="1" dirty="0">
                <a:solidFill>
                  <a:schemeClr val="accent1">
                    <a:lumMod val="75000"/>
                  </a:schemeClr>
                </a:solidFill>
                <a:cs typeface="Times New Roman" panose="02020603050405020304" pitchFamily="18" charset="0"/>
              </a:rPr>
              <a:t> </a:t>
            </a:r>
            <a:r>
              <a:rPr lang="en-US" b="1" dirty="0" err="1">
                <a:solidFill>
                  <a:schemeClr val="accent1">
                    <a:lumMod val="75000"/>
                  </a:schemeClr>
                </a:solidFill>
                <a:cs typeface="Times New Roman" panose="02020603050405020304" pitchFamily="18" charset="0"/>
              </a:rPr>
              <a:t>mới</a:t>
            </a:r>
            <a:r>
              <a:rPr lang="en-US" b="1" dirty="0">
                <a:solidFill>
                  <a:schemeClr val="accent1">
                    <a:lumMod val="75000"/>
                  </a:schemeClr>
                </a:solidFill>
                <a:cs typeface="Times New Roman" panose="02020603050405020304" pitchFamily="18" charset="0"/>
              </a:rPr>
              <a:t> </a:t>
            </a:r>
          </a:p>
        </p:txBody>
      </p:sp>
      <p:sp>
        <p:nvSpPr>
          <p:cNvPr id="3" name="Content Placeholder 2"/>
          <p:cNvSpPr>
            <a:spLocks noGrp="1"/>
          </p:cNvSpPr>
          <p:nvPr>
            <p:ph sz="half" idx="1"/>
          </p:nvPr>
        </p:nvSpPr>
        <p:spPr>
          <a:xfrm>
            <a:off x="143934" y="1837751"/>
            <a:ext cx="5952066" cy="3880772"/>
          </a:xfrm>
        </p:spPr>
        <p:txBody>
          <a:bodyPr>
            <a:noAutofit/>
          </a:bodyPr>
          <a:lstStyle/>
          <a:p>
            <a:r>
              <a:rPr lang="en-US" sz="2400" b="1" dirty="0" err="1">
                <a:solidFill>
                  <a:schemeClr val="accent2">
                    <a:lumMod val="50000"/>
                  </a:schemeClr>
                </a:solidFill>
                <a:latin typeface="+mj-lt"/>
                <a:cs typeface="Times New Roman" panose="02020603050405020304" pitchFamily="18" charset="0"/>
              </a:rPr>
              <a:t>Thương</a:t>
            </a:r>
            <a:r>
              <a:rPr lang="en-US" sz="2400" b="1" dirty="0">
                <a:solidFill>
                  <a:schemeClr val="accent2">
                    <a:lumMod val="50000"/>
                  </a:schemeClr>
                </a:solidFill>
                <a:latin typeface="+mj-lt"/>
                <a:cs typeface="Times New Roman" panose="02020603050405020304" pitchFamily="18" charset="0"/>
              </a:rPr>
              <a:t> </a:t>
            </a:r>
            <a:r>
              <a:rPr lang="en-US" sz="2400" b="1" dirty="0" err="1">
                <a:solidFill>
                  <a:schemeClr val="accent2">
                    <a:lumMod val="50000"/>
                  </a:schemeClr>
                </a:solidFill>
                <a:latin typeface="+mj-lt"/>
                <a:cs typeface="Times New Roman" panose="02020603050405020304" pitchFamily="18" charset="0"/>
              </a:rPr>
              <a:t>mại</a:t>
            </a:r>
            <a:r>
              <a:rPr lang="en-US" sz="2400" b="1" dirty="0">
                <a:solidFill>
                  <a:schemeClr val="accent2">
                    <a:lumMod val="50000"/>
                  </a:schemeClr>
                </a:solidFill>
                <a:latin typeface="+mj-lt"/>
                <a:cs typeface="Times New Roman" panose="02020603050405020304" pitchFamily="18" charset="0"/>
              </a:rPr>
              <a:t> </a:t>
            </a:r>
            <a:r>
              <a:rPr lang="en-US" sz="2400" b="1" dirty="0" err="1">
                <a:solidFill>
                  <a:schemeClr val="accent2">
                    <a:lumMod val="50000"/>
                  </a:schemeClr>
                </a:solidFill>
                <a:latin typeface="+mj-lt"/>
                <a:cs typeface="Times New Roman" panose="02020603050405020304" pitchFamily="18" charset="0"/>
              </a:rPr>
              <a:t>hàng</a:t>
            </a:r>
            <a:r>
              <a:rPr lang="en-US" sz="2400" b="1" dirty="0">
                <a:solidFill>
                  <a:schemeClr val="accent2">
                    <a:lumMod val="50000"/>
                  </a:schemeClr>
                </a:solidFill>
                <a:latin typeface="+mj-lt"/>
                <a:cs typeface="Times New Roman" panose="02020603050405020304" pitchFamily="18" charset="0"/>
              </a:rPr>
              <a:t> </a:t>
            </a:r>
            <a:r>
              <a:rPr lang="en-US" sz="2400" b="1" dirty="0" err="1">
                <a:solidFill>
                  <a:schemeClr val="accent2">
                    <a:lumMod val="50000"/>
                  </a:schemeClr>
                </a:solidFill>
                <a:latin typeface="+mj-lt"/>
                <a:cs typeface="Times New Roman" panose="02020603050405020304" pitchFamily="18" charset="0"/>
              </a:rPr>
              <a:t>hóa</a:t>
            </a:r>
            <a:r>
              <a:rPr lang="en-US" sz="2400" b="1" dirty="0">
                <a:solidFill>
                  <a:schemeClr val="accent2">
                    <a:lumMod val="50000"/>
                  </a:schemeClr>
                </a:solidFill>
                <a:latin typeface="+mj-lt"/>
                <a:cs typeface="Times New Roman" panose="02020603050405020304" pitchFamily="18" charset="0"/>
              </a:rPr>
              <a:t> </a:t>
            </a:r>
          </a:p>
          <a:p>
            <a:pPr lvl="0"/>
            <a:r>
              <a:rPr lang="en-US" sz="2400" b="1" dirty="0" err="1">
                <a:solidFill>
                  <a:schemeClr val="accent2">
                    <a:lumMod val="50000"/>
                  </a:schemeClr>
                </a:solidFill>
                <a:latin typeface="+mj-lt"/>
                <a:cs typeface="Times New Roman" pitchFamily="18" charset="0"/>
              </a:rPr>
              <a:t>Quy</a:t>
            </a:r>
            <a:r>
              <a:rPr lang="en-US" sz="2400" b="1" dirty="0">
                <a:solidFill>
                  <a:schemeClr val="accent2">
                    <a:lumMod val="50000"/>
                  </a:schemeClr>
                </a:solidFill>
                <a:latin typeface="+mj-lt"/>
                <a:cs typeface="Times New Roman" pitchFamily="18" charset="0"/>
              </a:rPr>
              <a:t> </a:t>
            </a:r>
            <a:r>
              <a:rPr lang="en-US" sz="2400" b="1" dirty="0" err="1">
                <a:solidFill>
                  <a:schemeClr val="accent2">
                    <a:lumMod val="50000"/>
                  </a:schemeClr>
                </a:solidFill>
                <a:latin typeface="+mj-lt"/>
                <a:cs typeface="Times New Roman" pitchFamily="18" charset="0"/>
              </a:rPr>
              <a:t>tắc</a:t>
            </a:r>
            <a:r>
              <a:rPr lang="en-US" sz="2400" b="1" dirty="0">
                <a:solidFill>
                  <a:schemeClr val="accent2">
                    <a:lumMod val="50000"/>
                  </a:schemeClr>
                </a:solidFill>
                <a:latin typeface="+mj-lt"/>
                <a:cs typeface="Times New Roman" pitchFamily="18" charset="0"/>
              </a:rPr>
              <a:t> </a:t>
            </a:r>
            <a:r>
              <a:rPr lang="en-US" sz="2400" b="1" dirty="0" err="1">
                <a:solidFill>
                  <a:schemeClr val="accent2">
                    <a:lumMod val="50000"/>
                  </a:schemeClr>
                </a:solidFill>
                <a:latin typeface="+mj-lt"/>
                <a:cs typeface="Times New Roman" pitchFamily="18" charset="0"/>
              </a:rPr>
              <a:t>xuất</a:t>
            </a:r>
            <a:r>
              <a:rPr lang="en-US" sz="2400" b="1" dirty="0">
                <a:solidFill>
                  <a:schemeClr val="accent2">
                    <a:lumMod val="50000"/>
                  </a:schemeClr>
                </a:solidFill>
                <a:latin typeface="+mj-lt"/>
                <a:cs typeface="Times New Roman" pitchFamily="18" charset="0"/>
              </a:rPr>
              <a:t> </a:t>
            </a:r>
            <a:r>
              <a:rPr lang="en-US" sz="2400" b="1" dirty="0" err="1">
                <a:solidFill>
                  <a:schemeClr val="accent2">
                    <a:lumMod val="50000"/>
                  </a:schemeClr>
                </a:solidFill>
                <a:latin typeface="+mj-lt"/>
                <a:cs typeface="Times New Roman" pitchFamily="18" charset="0"/>
              </a:rPr>
              <a:t>xứ</a:t>
            </a:r>
            <a:endParaRPr lang="en-US" sz="2400" b="1" dirty="0">
              <a:solidFill>
                <a:schemeClr val="accent2">
                  <a:lumMod val="50000"/>
                </a:schemeClr>
              </a:solidFill>
              <a:latin typeface="+mj-lt"/>
              <a:cs typeface="Times New Roman" pitchFamily="18" charset="0"/>
            </a:endParaRPr>
          </a:p>
          <a:p>
            <a:pPr lvl="0"/>
            <a:r>
              <a:rPr lang="en-US" sz="2400" b="1" dirty="0" err="1">
                <a:solidFill>
                  <a:schemeClr val="accent2">
                    <a:lumMod val="50000"/>
                  </a:schemeClr>
                </a:solidFill>
                <a:latin typeface="+mj-lt"/>
                <a:cs typeface="Times New Roman" pitchFamily="18" charset="0"/>
              </a:rPr>
              <a:t>Thủ</a:t>
            </a:r>
            <a:r>
              <a:rPr lang="en-US" sz="2400" b="1" dirty="0">
                <a:solidFill>
                  <a:schemeClr val="accent2">
                    <a:lumMod val="50000"/>
                  </a:schemeClr>
                </a:solidFill>
                <a:latin typeface="+mj-lt"/>
                <a:cs typeface="Times New Roman" pitchFamily="18" charset="0"/>
              </a:rPr>
              <a:t> </a:t>
            </a:r>
            <a:r>
              <a:rPr lang="en-US" sz="2400" b="1" dirty="0" err="1">
                <a:solidFill>
                  <a:schemeClr val="accent2">
                    <a:lumMod val="50000"/>
                  </a:schemeClr>
                </a:solidFill>
                <a:latin typeface="+mj-lt"/>
                <a:cs typeface="Times New Roman" pitchFamily="18" charset="0"/>
              </a:rPr>
              <a:t>tục</a:t>
            </a:r>
            <a:r>
              <a:rPr lang="en-US" sz="2400" b="1" dirty="0">
                <a:solidFill>
                  <a:schemeClr val="accent2">
                    <a:lumMod val="50000"/>
                  </a:schemeClr>
                </a:solidFill>
                <a:latin typeface="+mj-lt"/>
                <a:cs typeface="Times New Roman" pitchFamily="18" charset="0"/>
              </a:rPr>
              <a:t> </a:t>
            </a:r>
            <a:r>
              <a:rPr lang="en-US" sz="2400" b="1" dirty="0" err="1">
                <a:solidFill>
                  <a:schemeClr val="accent2">
                    <a:lumMod val="50000"/>
                  </a:schemeClr>
                </a:solidFill>
                <a:latin typeface="+mj-lt"/>
                <a:cs typeface="Times New Roman" pitchFamily="18" charset="0"/>
              </a:rPr>
              <a:t>hải</a:t>
            </a:r>
            <a:r>
              <a:rPr lang="en-US" sz="2400" b="1" dirty="0">
                <a:solidFill>
                  <a:schemeClr val="accent2">
                    <a:lumMod val="50000"/>
                  </a:schemeClr>
                </a:solidFill>
                <a:latin typeface="+mj-lt"/>
                <a:cs typeface="Times New Roman" pitchFamily="18" charset="0"/>
              </a:rPr>
              <a:t> </a:t>
            </a:r>
            <a:r>
              <a:rPr lang="en-US" sz="2400" b="1" dirty="0" err="1">
                <a:solidFill>
                  <a:schemeClr val="accent2">
                    <a:lumMod val="50000"/>
                  </a:schemeClr>
                </a:solidFill>
                <a:latin typeface="+mj-lt"/>
                <a:cs typeface="Times New Roman" pitchFamily="18" charset="0"/>
              </a:rPr>
              <a:t>quan</a:t>
            </a:r>
            <a:endParaRPr lang="en-US" sz="2400" b="1" dirty="0">
              <a:solidFill>
                <a:schemeClr val="accent2">
                  <a:lumMod val="50000"/>
                </a:schemeClr>
              </a:solidFill>
              <a:latin typeface="+mj-lt"/>
              <a:cs typeface="Times New Roman" pitchFamily="18" charset="0"/>
            </a:endParaRPr>
          </a:p>
          <a:p>
            <a:pPr lvl="0"/>
            <a:r>
              <a:rPr lang="en-US" sz="2400" b="1" dirty="0">
                <a:solidFill>
                  <a:schemeClr val="accent2">
                    <a:lumMod val="50000"/>
                  </a:schemeClr>
                </a:solidFill>
                <a:latin typeface="+mj-lt"/>
                <a:cs typeface="Times New Roman" pitchFamily="18" charset="0"/>
              </a:rPr>
              <a:t>TBT</a:t>
            </a:r>
          </a:p>
          <a:p>
            <a:pPr lvl="0"/>
            <a:r>
              <a:rPr lang="en-US" sz="2400" b="1" dirty="0">
                <a:solidFill>
                  <a:schemeClr val="accent2">
                    <a:lumMod val="50000"/>
                  </a:schemeClr>
                </a:solidFill>
                <a:latin typeface="+mj-lt"/>
                <a:cs typeface="Times New Roman" pitchFamily="18" charset="0"/>
              </a:rPr>
              <a:t>SPS</a:t>
            </a:r>
          </a:p>
          <a:p>
            <a:pPr lvl="0"/>
            <a:r>
              <a:rPr lang="en-US" sz="2400" b="1" dirty="0" err="1">
                <a:solidFill>
                  <a:schemeClr val="accent2">
                    <a:lumMod val="50000"/>
                  </a:schemeClr>
                </a:solidFill>
                <a:latin typeface="+mj-lt"/>
                <a:cs typeface="Times New Roman" pitchFamily="18" charset="0"/>
              </a:rPr>
              <a:t>Thương</a:t>
            </a:r>
            <a:r>
              <a:rPr lang="en-US" sz="2400" b="1" dirty="0">
                <a:solidFill>
                  <a:schemeClr val="accent2">
                    <a:lumMod val="50000"/>
                  </a:schemeClr>
                </a:solidFill>
                <a:latin typeface="+mj-lt"/>
                <a:cs typeface="Times New Roman" pitchFamily="18" charset="0"/>
              </a:rPr>
              <a:t> </a:t>
            </a:r>
            <a:r>
              <a:rPr lang="en-US" sz="2400" b="1" dirty="0" err="1">
                <a:solidFill>
                  <a:schemeClr val="accent2">
                    <a:lumMod val="50000"/>
                  </a:schemeClr>
                </a:solidFill>
                <a:latin typeface="+mj-lt"/>
                <a:cs typeface="Times New Roman" pitchFamily="18" charset="0"/>
              </a:rPr>
              <a:t>mại</a:t>
            </a:r>
            <a:r>
              <a:rPr lang="en-US" sz="2400" b="1" dirty="0">
                <a:solidFill>
                  <a:schemeClr val="accent2">
                    <a:lumMod val="50000"/>
                  </a:schemeClr>
                </a:solidFill>
                <a:latin typeface="+mj-lt"/>
                <a:cs typeface="Times New Roman" pitchFamily="18" charset="0"/>
              </a:rPr>
              <a:t> </a:t>
            </a:r>
            <a:r>
              <a:rPr lang="en-US" sz="2400" b="1" dirty="0" err="1">
                <a:solidFill>
                  <a:schemeClr val="accent2">
                    <a:lumMod val="50000"/>
                  </a:schemeClr>
                </a:solidFill>
                <a:latin typeface="+mj-lt"/>
                <a:cs typeface="Times New Roman" pitchFamily="18" charset="0"/>
              </a:rPr>
              <a:t>dịch</a:t>
            </a:r>
            <a:r>
              <a:rPr lang="en-US" sz="2400" b="1" dirty="0">
                <a:solidFill>
                  <a:schemeClr val="accent2">
                    <a:lumMod val="50000"/>
                  </a:schemeClr>
                </a:solidFill>
                <a:latin typeface="+mj-lt"/>
                <a:cs typeface="Times New Roman" pitchFamily="18" charset="0"/>
              </a:rPr>
              <a:t> </a:t>
            </a:r>
            <a:r>
              <a:rPr lang="en-US" sz="2400" b="1" dirty="0" err="1">
                <a:solidFill>
                  <a:schemeClr val="accent2">
                    <a:lumMod val="50000"/>
                  </a:schemeClr>
                </a:solidFill>
                <a:latin typeface="+mj-lt"/>
                <a:cs typeface="Times New Roman" pitchFamily="18" charset="0"/>
              </a:rPr>
              <a:t>vụ</a:t>
            </a:r>
            <a:endParaRPr lang="en-US" sz="2400" b="1" dirty="0">
              <a:solidFill>
                <a:schemeClr val="accent2">
                  <a:lumMod val="50000"/>
                </a:schemeClr>
              </a:solidFill>
              <a:latin typeface="+mj-lt"/>
              <a:cs typeface="Times New Roman" pitchFamily="18" charset="0"/>
            </a:endParaRPr>
          </a:p>
          <a:p>
            <a:pPr lvl="0"/>
            <a:r>
              <a:rPr lang="en-US" sz="2400" b="1" dirty="0" err="1">
                <a:solidFill>
                  <a:schemeClr val="accent2">
                    <a:lumMod val="50000"/>
                  </a:schemeClr>
                </a:solidFill>
                <a:latin typeface="+mj-lt"/>
                <a:cs typeface="Times New Roman" pitchFamily="18" charset="0"/>
              </a:rPr>
              <a:t>Đầu</a:t>
            </a:r>
            <a:r>
              <a:rPr lang="en-US" sz="2400" b="1" dirty="0">
                <a:solidFill>
                  <a:schemeClr val="accent2">
                    <a:lumMod val="50000"/>
                  </a:schemeClr>
                </a:solidFill>
                <a:latin typeface="+mj-lt"/>
                <a:cs typeface="Times New Roman" pitchFamily="18" charset="0"/>
              </a:rPr>
              <a:t> </a:t>
            </a:r>
            <a:r>
              <a:rPr lang="en-US" sz="2400" b="1" dirty="0" err="1">
                <a:solidFill>
                  <a:schemeClr val="accent2">
                    <a:lumMod val="50000"/>
                  </a:schemeClr>
                </a:solidFill>
                <a:latin typeface="+mj-lt"/>
                <a:cs typeface="Times New Roman" pitchFamily="18" charset="0"/>
              </a:rPr>
              <a:t>tư</a:t>
            </a:r>
            <a:endParaRPr lang="en-US" sz="2400" b="1" dirty="0">
              <a:solidFill>
                <a:schemeClr val="accent2">
                  <a:lumMod val="50000"/>
                </a:schemeClr>
              </a:solidFill>
              <a:latin typeface="+mj-lt"/>
              <a:cs typeface="Times New Roman" pitchFamily="18" charset="0"/>
            </a:endParaRPr>
          </a:p>
          <a:p>
            <a:pPr marL="0" lvl="0" indent="0">
              <a:buNone/>
            </a:pPr>
            <a:r>
              <a:rPr lang="en-US" sz="2400" b="1" i="1" dirty="0">
                <a:solidFill>
                  <a:srgbClr val="FF0000"/>
                </a:solidFill>
                <a:latin typeface="+mj-lt"/>
                <a:cs typeface="Times New Roman" pitchFamily="18" charset="0"/>
              </a:rPr>
              <a:t>VD: ASEAN+, FTA </a:t>
            </a:r>
            <a:r>
              <a:rPr lang="en-US" sz="2400" b="1" i="1" dirty="0" err="1">
                <a:solidFill>
                  <a:srgbClr val="FF0000"/>
                </a:solidFill>
                <a:latin typeface="+mj-lt"/>
                <a:cs typeface="Times New Roman" pitchFamily="18" charset="0"/>
              </a:rPr>
              <a:t>Việt</a:t>
            </a:r>
            <a:r>
              <a:rPr lang="en-US" sz="2400" b="1" i="1" dirty="0">
                <a:solidFill>
                  <a:srgbClr val="FF0000"/>
                </a:solidFill>
                <a:latin typeface="+mj-lt"/>
                <a:cs typeface="Times New Roman" pitchFamily="18" charset="0"/>
              </a:rPr>
              <a:t> Nam – </a:t>
            </a:r>
            <a:r>
              <a:rPr lang="en-US" sz="2400" b="1" i="1" dirty="0" err="1">
                <a:solidFill>
                  <a:srgbClr val="FF0000"/>
                </a:solidFill>
                <a:latin typeface="+mj-lt"/>
                <a:cs typeface="Times New Roman" pitchFamily="18" charset="0"/>
              </a:rPr>
              <a:t>Nhật</a:t>
            </a:r>
            <a:r>
              <a:rPr lang="en-US" sz="2400" b="1" i="1" dirty="0">
                <a:solidFill>
                  <a:srgbClr val="FF0000"/>
                </a:solidFill>
                <a:latin typeface="+mj-lt"/>
                <a:cs typeface="Times New Roman" pitchFamily="18" charset="0"/>
              </a:rPr>
              <a:t> </a:t>
            </a:r>
            <a:r>
              <a:rPr lang="en-US" sz="2400" b="1" i="1" dirty="0" err="1">
                <a:solidFill>
                  <a:srgbClr val="FF0000"/>
                </a:solidFill>
                <a:latin typeface="+mj-lt"/>
                <a:cs typeface="Times New Roman" pitchFamily="18" charset="0"/>
              </a:rPr>
              <a:t>Bản</a:t>
            </a:r>
            <a:endParaRPr lang="en-US" sz="2400" b="1" i="1" dirty="0">
              <a:solidFill>
                <a:srgbClr val="FF0000"/>
              </a:solidFill>
              <a:latin typeface="+mj-lt"/>
              <a:cs typeface="Times New Roman" pitchFamily="18" charset="0"/>
            </a:endParaRPr>
          </a:p>
          <a:p>
            <a:endParaRPr lang="en-US" sz="2400" dirty="0">
              <a:latin typeface="+mj-lt"/>
            </a:endParaRPr>
          </a:p>
        </p:txBody>
      </p:sp>
      <p:sp>
        <p:nvSpPr>
          <p:cNvPr id="4" name="Content Placeholder 3"/>
          <p:cNvSpPr>
            <a:spLocks noGrp="1"/>
          </p:cNvSpPr>
          <p:nvPr>
            <p:ph sz="half" idx="2"/>
          </p:nvPr>
        </p:nvSpPr>
        <p:spPr>
          <a:xfrm>
            <a:off x="6722532" y="1837750"/>
            <a:ext cx="5325534" cy="3880773"/>
          </a:xfrm>
        </p:spPr>
        <p:txBody>
          <a:bodyPr>
            <a:noAutofit/>
          </a:bodyPr>
          <a:lstStyle/>
          <a:p>
            <a:pPr lvl="0"/>
            <a:r>
              <a:rPr lang="en-US" sz="2400" b="1" dirty="0" err="1">
                <a:solidFill>
                  <a:schemeClr val="accent2">
                    <a:lumMod val="50000"/>
                  </a:schemeClr>
                </a:solidFill>
                <a:latin typeface="+mj-lt"/>
                <a:cs typeface="Times New Roman" panose="02020603050405020304" pitchFamily="18" charset="0"/>
              </a:rPr>
              <a:t>Các</a:t>
            </a:r>
            <a:r>
              <a:rPr lang="en-US" sz="2400" b="1" dirty="0">
                <a:solidFill>
                  <a:schemeClr val="accent2">
                    <a:lumMod val="50000"/>
                  </a:schemeClr>
                </a:solidFill>
                <a:latin typeface="+mj-lt"/>
                <a:cs typeface="Times New Roman" panose="02020603050405020304" pitchFamily="18" charset="0"/>
              </a:rPr>
              <a:t> </a:t>
            </a:r>
            <a:r>
              <a:rPr lang="en-US" sz="2400" b="1" dirty="0" err="1">
                <a:solidFill>
                  <a:schemeClr val="accent2">
                    <a:lumMod val="50000"/>
                  </a:schemeClr>
                </a:solidFill>
                <a:latin typeface="+mj-lt"/>
                <a:cs typeface="Times New Roman" panose="02020603050405020304" pitchFamily="18" charset="0"/>
              </a:rPr>
              <a:t>lĩnh</a:t>
            </a:r>
            <a:r>
              <a:rPr lang="en-US" sz="2400" b="1" dirty="0">
                <a:solidFill>
                  <a:schemeClr val="accent2">
                    <a:lumMod val="50000"/>
                  </a:schemeClr>
                </a:solidFill>
                <a:latin typeface="+mj-lt"/>
                <a:cs typeface="Times New Roman" panose="02020603050405020304" pitchFamily="18" charset="0"/>
              </a:rPr>
              <a:t> </a:t>
            </a:r>
            <a:r>
              <a:rPr lang="en-US" sz="2400" b="1" dirty="0" err="1">
                <a:solidFill>
                  <a:schemeClr val="accent2">
                    <a:lumMod val="50000"/>
                  </a:schemeClr>
                </a:solidFill>
                <a:latin typeface="+mj-lt"/>
                <a:cs typeface="Times New Roman" panose="02020603050405020304" pitchFamily="18" charset="0"/>
              </a:rPr>
              <a:t>vực</a:t>
            </a:r>
            <a:r>
              <a:rPr lang="en-US" sz="2400" b="1" dirty="0">
                <a:solidFill>
                  <a:schemeClr val="accent2">
                    <a:lumMod val="50000"/>
                  </a:schemeClr>
                </a:solidFill>
                <a:latin typeface="+mj-lt"/>
                <a:cs typeface="Times New Roman" panose="02020603050405020304" pitchFamily="18" charset="0"/>
              </a:rPr>
              <a:t> </a:t>
            </a:r>
            <a:r>
              <a:rPr lang="en-US" sz="2400" b="1" dirty="0" err="1">
                <a:solidFill>
                  <a:schemeClr val="accent2">
                    <a:lumMod val="50000"/>
                  </a:schemeClr>
                </a:solidFill>
                <a:latin typeface="+mj-lt"/>
                <a:cs typeface="Times New Roman" panose="02020603050405020304" pitchFamily="18" charset="0"/>
              </a:rPr>
              <a:t>như</a:t>
            </a:r>
            <a:r>
              <a:rPr lang="en-US" sz="2400" b="1" dirty="0">
                <a:solidFill>
                  <a:schemeClr val="accent2">
                    <a:lumMod val="50000"/>
                  </a:schemeClr>
                </a:solidFill>
                <a:latin typeface="+mj-lt"/>
                <a:cs typeface="Times New Roman" panose="02020603050405020304" pitchFamily="18" charset="0"/>
              </a:rPr>
              <a:t> FTA </a:t>
            </a:r>
            <a:r>
              <a:rPr lang="en-US" sz="2400" b="1" dirty="0" err="1">
                <a:solidFill>
                  <a:schemeClr val="accent2">
                    <a:lumMod val="50000"/>
                  </a:schemeClr>
                </a:solidFill>
                <a:latin typeface="+mj-lt"/>
                <a:cs typeface="Times New Roman" panose="02020603050405020304" pitchFamily="18" charset="0"/>
              </a:rPr>
              <a:t>thế</a:t>
            </a:r>
            <a:r>
              <a:rPr lang="en-US" sz="2400" b="1" dirty="0">
                <a:solidFill>
                  <a:schemeClr val="accent2">
                    <a:lumMod val="50000"/>
                  </a:schemeClr>
                </a:solidFill>
                <a:latin typeface="+mj-lt"/>
                <a:cs typeface="Times New Roman" panose="02020603050405020304" pitchFamily="18" charset="0"/>
              </a:rPr>
              <a:t> </a:t>
            </a:r>
            <a:r>
              <a:rPr lang="en-US" sz="2400" b="1" dirty="0" err="1">
                <a:solidFill>
                  <a:schemeClr val="accent2">
                    <a:lumMod val="50000"/>
                  </a:schemeClr>
                </a:solidFill>
                <a:latin typeface="+mj-lt"/>
                <a:cs typeface="Times New Roman" panose="02020603050405020304" pitchFamily="18" charset="0"/>
              </a:rPr>
              <a:t>hệ</a:t>
            </a:r>
            <a:r>
              <a:rPr lang="en-US" sz="2400" b="1" dirty="0">
                <a:solidFill>
                  <a:schemeClr val="accent2">
                    <a:lumMod val="50000"/>
                  </a:schemeClr>
                </a:solidFill>
                <a:latin typeface="+mj-lt"/>
                <a:cs typeface="Times New Roman" panose="02020603050405020304" pitchFamily="18" charset="0"/>
              </a:rPr>
              <a:t> </a:t>
            </a:r>
            <a:r>
              <a:rPr lang="en-US" sz="2400" b="1" dirty="0" err="1">
                <a:solidFill>
                  <a:schemeClr val="accent2">
                    <a:lumMod val="50000"/>
                  </a:schemeClr>
                </a:solidFill>
                <a:latin typeface="+mj-lt"/>
                <a:cs typeface="Times New Roman" panose="02020603050405020304" pitchFamily="18" charset="0"/>
              </a:rPr>
              <a:t>cũ</a:t>
            </a:r>
            <a:endParaRPr lang="en-US" sz="2400" b="1" dirty="0">
              <a:solidFill>
                <a:schemeClr val="accent2">
                  <a:lumMod val="50000"/>
                </a:schemeClr>
              </a:solidFill>
              <a:latin typeface="+mj-lt"/>
              <a:cs typeface="Times New Roman" panose="02020603050405020304" pitchFamily="18" charset="0"/>
            </a:endParaRPr>
          </a:p>
          <a:p>
            <a:pPr lvl="0"/>
            <a:r>
              <a:rPr lang="en-US" sz="2400" b="1" dirty="0" err="1">
                <a:solidFill>
                  <a:schemeClr val="accent2">
                    <a:lumMod val="50000"/>
                  </a:schemeClr>
                </a:solidFill>
                <a:latin typeface="+mj-lt"/>
                <a:cs typeface="Times New Roman" panose="02020603050405020304" pitchFamily="18" charset="0"/>
              </a:rPr>
              <a:t>Sở</a:t>
            </a:r>
            <a:r>
              <a:rPr lang="en-US" sz="2400" b="1" dirty="0">
                <a:solidFill>
                  <a:schemeClr val="accent2">
                    <a:lumMod val="50000"/>
                  </a:schemeClr>
                </a:solidFill>
                <a:latin typeface="+mj-lt"/>
                <a:cs typeface="Times New Roman" panose="02020603050405020304" pitchFamily="18" charset="0"/>
              </a:rPr>
              <a:t> </a:t>
            </a:r>
            <a:r>
              <a:rPr lang="en-US" sz="2400" b="1" dirty="0" err="1">
                <a:solidFill>
                  <a:schemeClr val="accent2">
                    <a:lumMod val="50000"/>
                  </a:schemeClr>
                </a:solidFill>
                <a:latin typeface="+mj-lt"/>
                <a:cs typeface="Times New Roman" panose="02020603050405020304" pitchFamily="18" charset="0"/>
              </a:rPr>
              <a:t>hữu</a:t>
            </a:r>
            <a:r>
              <a:rPr lang="en-US" sz="2400" b="1" dirty="0">
                <a:solidFill>
                  <a:schemeClr val="accent2">
                    <a:lumMod val="50000"/>
                  </a:schemeClr>
                </a:solidFill>
                <a:latin typeface="+mj-lt"/>
                <a:cs typeface="Times New Roman" panose="02020603050405020304" pitchFamily="18" charset="0"/>
              </a:rPr>
              <a:t> </a:t>
            </a:r>
            <a:r>
              <a:rPr lang="en-US" sz="2400" b="1" dirty="0" err="1">
                <a:solidFill>
                  <a:schemeClr val="accent2">
                    <a:lumMod val="50000"/>
                  </a:schemeClr>
                </a:solidFill>
                <a:latin typeface="+mj-lt"/>
                <a:cs typeface="Times New Roman" panose="02020603050405020304" pitchFamily="18" charset="0"/>
              </a:rPr>
              <a:t>trí</a:t>
            </a:r>
            <a:r>
              <a:rPr lang="en-US" sz="2400" b="1" dirty="0">
                <a:solidFill>
                  <a:schemeClr val="accent2">
                    <a:lumMod val="50000"/>
                  </a:schemeClr>
                </a:solidFill>
                <a:latin typeface="+mj-lt"/>
                <a:cs typeface="Times New Roman" panose="02020603050405020304" pitchFamily="18" charset="0"/>
              </a:rPr>
              <a:t> </a:t>
            </a:r>
            <a:r>
              <a:rPr lang="en-US" sz="2400" b="1" dirty="0" err="1">
                <a:solidFill>
                  <a:schemeClr val="accent2">
                    <a:lumMod val="50000"/>
                  </a:schemeClr>
                </a:solidFill>
                <a:latin typeface="+mj-lt"/>
                <a:cs typeface="Times New Roman" panose="02020603050405020304" pitchFamily="18" charset="0"/>
              </a:rPr>
              <a:t>tuệ</a:t>
            </a:r>
            <a:endParaRPr lang="en-US" sz="2400" b="1" dirty="0">
              <a:solidFill>
                <a:schemeClr val="accent2">
                  <a:lumMod val="50000"/>
                </a:schemeClr>
              </a:solidFill>
              <a:latin typeface="+mj-lt"/>
              <a:cs typeface="Times New Roman" panose="02020603050405020304" pitchFamily="18" charset="0"/>
            </a:endParaRPr>
          </a:p>
          <a:p>
            <a:pPr lvl="0"/>
            <a:r>
              <a:rPr lang="en-US" sz="2400" b="1" dirty="0">
                <a:solidFill>
                  <a:schemeClr val="accent2">
                    <a:lumMod val="50000"/>
                  </a:schemeClr>
                </a:solidFill>
                <a:latin typeface="+mj-lt"/>
                <a:cs typeface="Times New Roman" panose="02020603050405020304" pitchFamily="18" charset="0"/>
              </a:rPr>
              <a:t>Lao </a:t>
            </a:r>
            <a:r>
              <a:rPr lang="en-US" sz="2400" b="1" dirty="0" err="1">
                <a:solidFill>
                  <a:schemeClr val="accent2">
                    <a:lumMod val="50000"/>
                  </a:schemeClr>
                </a:solidFill>
                <a:latin typeface="+mj-lt"/>
                <a:cs typeface="Times New Roman" panose="02020603050405020304" pitchFamily="18" charset="0"/>
              </a:rPr>
              <a:t>động</a:t>
            </a:r>
            <a:endParaRPr lang="en-US" sz="2400" b="1" dirty="0">
              <a:solidFill>
                <a:schemeClr val="accent2">
                  <a:lumMod val="50000"/>
                </a:schemeClr>
              </a:solidFill>
              <a:latin typeface="+mj-lt"/>
              <a:cs typeface="Times New Roman" panose="02020603050405020304" pitchFamily="18" charset="0"/>
            </a:endParaRPr>
          </a:p>
          <a:p>
            <a:pPr lvl="0"/>
            <a:r>
              <a:rPr lang="en-US" sz="2400" b="1" dirty="0" err="1">
                <a:solidFill>
                  <a:schemeClr val="accent2">
                    <a:lumMod val="50000"/>
                  </a:schemeClr>
                </a:solidFill>
                <a:latin typeface="+mj-lt"/>
                <a:cs typeface="Times New Roman" panose="02020603050405020304" pitchFamily="18" charset="0"/>
              </a:rPr>
              <a:t>Môi</a:t>
            </a:r>
            <a:r>
              <a:rPr lang="en-US" sz="2400" b="1" dirty="0">
                <a:solidFill>
                  <a:schemeClr val="accent2">
                    <a:lumMod val="50000"/>
                  </a:schemeClr>
                </a:solidFill>
                <a:latin typeface="+mj-lt"/>
                <a:cs typeface="Times New Roman" panose="02020603050405020304" pitchFamily="18" charset="0"/>
              </a:rPr>
              <a:t> </a:t>
            </a:r>
            <a:r>
              <a:rPr lang="en-US" sz="2400" b="1" dirty="0" err="1">
                <a:solidFill>
                  <a:schemeClr val="accent2">
                    <a:lumMod val="50000"/>
                  </a:schemeClr>
                </a:solidFill>
                <a:latin typeface="+mj-lt"/>
                <a:cs typeface="Times New Roman" panose="02020603050405020304" pitchFamily="18" charset="0"/>
              </a:rPr>
              <a:t>trường</a:t>
            </a:r>
            <a:endParaRPr lang="en-US" sz="2400" b="1" dirty="0">
              <a:solidFill>
                <a:schemeClr val="accent2">
                  <a:lumMod val="50000"/>
                </a:schemeClr>
              </a:solidFill>
              <a:latin typeface="+mj-lt"/>
              <a:cs typeface="Times New Roman" panose="02020603050405020304" pitchFamily="18" charset="0"/>
            </a:endParaRPr>
          </a:p>
          <a:p>
            <a:pPr lvl="0"/>
            <a:r>
              <a:rPr lang="en-US" sz="2400" b="1" dirty="0" err="1">
                <a:solidFill>
                  <a:schemeClr val="accent2">
                    <a:lumMod val="50000"/>
                  </a:schemeClr>
                </a:solidFill>
                <a:latin typeface="+mj-lt"/>
                <a:cs typeface="Times New Roman" panose="02020603050405020304" pitchFamily="18" charset="0"/>
              </a:rPr>
              <a:t>Mua</a:t>
            </a:r>
            <a:r>
              <a:rPr lang="en-US" sz="2400" b="1" dirty="0">
                <a:solidFill>
                  <a:schemeClr val="accent2">
                    <a:lumMod val="50000"/>
                  </a:schemeClr>
                </a:solidFill>
                <a:latin typeface="+mj-lt"/>
                <a:cs typeface="Times New Roman" panose="02020603050405020304" pitchFamily="18" charset="0"/>
              </a:rPr>
              <a:t> </a:t>
            </a:r>
            <a:r>
              <a:rPr lang="en-US" sz="2400" b="1" dirty="0" err="1">
                <a:solidFill>
                  <a:schemeClr val="accent2">
                    <a:lumMod val="50000"/>
                  </a:schemeClr>
                </a:solidFill>
                <a:latin typeface="+mj-lt"/>
                <a:cs typeface="Times New Roman" panose="02020603050405020304" pitchFamily="18" charset="0"/>
              </a:rPr>
              <a:t>sắm</a:t>
            </a:r>
            <a:r>
              <a:rPr lang="en-US" sz="2400" b="1" dirty="0">
                <a:solidFill>
                  <a:schemeClr val="accent2">
                    <a:lumMod val="50000"/>
                  </a:schemeClr>
                </a:solidFill>
                <a:latin typeface="+mj-lt"/>
                <a:cs typeface="Times New Roman" panose="02020603050405020304" pitchFamily="18" charset="0"/>
              </a:rPr>
              <a:t> </a:t>
            </a:r>
            <a:r>
              <a:rPr lang="en-US" sz="2400" b="1" dirty="0" err="1">
                <a:solidFill>
                  <a:schemeClr val="accent2">
                    <a:lumMod val="50000"/>
                  </a:schemeClr>
                </a:solidFill>
                <a:latin typeface="+mj-lt"/>
                <a:cs typeface="Times New Roman" panose="02020603050405020304" pitchFamily="18" charset="0"/>
              </a:rPr>
              <a:t>của</a:t>
            </a:r>
            <a:r>
              <a:rPr lang="en-US" sz="2400" b="1" dirty="0">
                <a:solidFill>
                  <a:schemeClr val="accent2">
                    <a:lumMod val="50000"/>
                  </a:schemeClr>
                </a:solidFill>
                <a:latin typeface="+mj-lt"/>
                <a:cs typeface="Times New Roman" panose="02020603050405020304" pitchFamily="18" charset="0"/>
              </a:rPr>
              <a:t> </a:t>
            </a:r>
            <a:r>
              <a:rPr lang="en-US" sz="2400" b="1" dirty="0" err="1">
                <a:solidFill>
                  <a:schemeClr val="accent2">
                    <a:lumMod val="50000"/>
                  </a:schemeClr>
                </a:solidFill>
                <a:latin typeface="+mj-lt"/>
                <a:cs typeface="Times New Roman" panose="02020603050405020304" pitchFamily="18" charset="0"/>
              </a:rPr>
              <a:t>Chính</a:t>
            </a:r>
            <a:r>
              <a:rPr lang="en-US" sz="2400" b="1" dirty="0">
                <a:solidFill>
                  <a:schemeClr val="accent2">
                    <a:lumMod val="50000"/>
                  </a:schemeClr>
                </a:solidFill>
                <a:latin typeface="+mj-lt"/>
                <a:cs typeface="Times New Roman" panose="02020603050405020304" pitchFamily="18" charset="0"/>
              </a:rPr>
              <a:t> </a:t>
            </a:r>
            <a:r>
              <a:rPr lang="en-US" sz="2400" b="1" dirty="0" err="1">
                <a:solidFill>
                  <a:schemeClr val="accent2">
                    <a:lumMod val="50000"/>
                  </a:schemeClr>
                </a:solidFill>
                <a:latin typeface="+mj-lt"/>
                <a:cs typeface="Times New Roman" panose="02020603050405020304" pitchFamily="18" charset="0"/>
              </a:rPr>
              <a:t>phủ</a:t>
            </a:r>
            <a:endParaRPr lang="en-US" sz="2400" b="1" dirty="0">
              <a:solidFill>
                <a:schemeClr val="accent2">
                  <a:lumMod val="50000"/>
                </a:schemeClr>
              </a:solidFill>
              <a:latin typeface="+mj-lt"/>
              <a:cs typeface="Times New Roman" panose="02020603050405020304" pitchFamily="18" charset="0"/>
            </a:endParaRPr>
          </a:p>
          <a:p>
            <a:pPr lvl="0"/>
            <a:r>
              <a:rPr lang="en-US" sz="2400" b="1" dirty="0" err="1">
                <a:solidFill>
                  <a:schemeClr val="accent2">
                    <a:lumMod val="50000"/>
                  </a:schemeClr>
                </a:solidFill>
                <a:latin typeface="+mj-lt"/>
                <a:cs typeface="Times New Roman" panose="02020603050405020304" pitchFamily="18" charset="0"/>
              </a:rPr>
              <a:t>Doanh</a:t>
            </a:r>
            <a:r>
              <a:rPr lang="en-US" sz="2400" b="1" dirty="0">
                <a:solidFill>
                  <a:schemeClr val="accent2">
                    <a:lumMod val="50000"/>
                  </a:schemeClr>
                </a:solidFill>
                <a:latin typeface="+mj-lt"/>
                <a:cs typeface="Times New Roman" panose="02020603050405020304" pitchFamily="18" charset="0"/>
              </a:rPr>
              <a:t> </a:t>
            </a:r>
            <a:r>
              <a:rPr lang="en-US" sz="2400" b="1" dirty="0" err="1">
                <a:solidFill>
                  <a:schemeClr val="accent2">
                    <a:lumMod val="50000"/>
                  </a:schemeClr>
                </a:solidFill>
                <a:latin typeface="+mj-lt"/>
                <a:cs typeface="Times New Roman" panose="02020603050405020304" pitchFamily="18" charset="0"/>
              </a:rPr>
              <a:t>nghiệp</a:t>
            </a:r>
            <a:r>
              <a:rPr lang="en-US" sz="2400" b="1" dirty="0">
                <a:solidFill>
                  <a:schemeClr val="accent2">
                    <a:lumMod val="50000"/>
                  </a:schemeClr>
                </a:solidFill>
                <a:latin typeface="+mj-lt"/>
                <a:cs typeface="Times New Roman" panose="02020603050405020304" pitchFamily="18" charset="0"/>
              </a:rPr>
              <a:t> </a:t>
            </a:r>
            <a:r>
              <a:rPr lang="en-US" sz="2400" b="1" dirty="0" err="1">
                <a:solidFill>
                  <a:schemeClr val="accent2">
                    <a:lumMod val="50000"/>
                  </a:schemeClr>
                </a:solidFill>
                <a:latin typeface="+mj-lt"/>
                <a:cs typeface="Times New Roman" panose="02020603050405020304" pitchFamily="18" charset="0"/>
              </a:rPr>
              <a:t>Nhà</a:t>
            </a:r>
            <a:r>
              <a:rPr lang="en-US" sz="2400" b="1" dirty="0">
                <a:solidFill>
                  <a:schemeClr val="accent2">
                    <a:lumMod val="50000"/>
                  </a:schemeClr>
                </a:solidFill>
                <a:latin typeface="+mj-lt"/>
                <a:cs typeface="Times New Roman" panose="02020603050405020304" pitchFamily="18" charset="0"/>
              </a:rPr>
              <a:t> </a:t>
            </a:r>
            <a:r>
              <a:rPr lang="en-US" sz="2400" b="1" dirty="0" err="1">
                <a:solidFill>
                  <a:schemeClr val="accent2">
                    <a:lumMod val="50000"/>
                  </a:schemeClr>
                </a:solidFill>
                <a:latin typeface="+mj-lt"/>
                <a:cs typeface="Times New Roman" panose="02020603050405020304" pitchFamily="18" charset="0"/>
              </a:rPr>
              <a:t>nước</a:t>
            </a:r>
            <a:endParaRPr lang="en-US" sz="2400" b="1" dirty="0">
              <a:solidFill>
                <a:schemeClr val="accent2">
                  <a:lumMod val="50000"/>
                </a:schemeClr>
              </a:solidFill>
              <a:latin typeface="+mj-lt"/>
              <a:cs typeface="Times New Roman" panose="02020603050405020304" pitchFamily="18" charset="0"/>
            </a:endParaRPr>
          </a:p>
          <a:p>
            <a:pPr lvl="0"/>
            <a:r>
              <a:rPr lang="en-US" sz="2400" b="1" dirty="0" err="1">
                <a:solidFill>
                  <a:schemeClr val="accent2">
                    <a:lumMod val="50000"/>
                  </a:schemeClr>
                </a:solidFill>
                <a:latin typeface="+mj-lt"/>
                <a:cs typeface="Times New Roman" panose="02020603050405020304" pitchFamily="18" charset="0"/>
              </a:rPr>
              <a:t>Thương</a:t>
            </a:r>
            <a:r>
              <a:rPr lang="en-US" sz="2400" b="1" dirty="0">
                <a:solidFill>
                  <a:schemeClr val="accent2">
                    <a:lumMod val="50000"/>
                  </a:schemeClr>
                </a:solidFill>
                <a:latin typeface="+mj-lt"/>
                <a:cs typeface="Times New Roman" panose="02020603050405020304" pitchFamily="18" charset="0"/>
              </a:rPr>
              <a:t> </a:t>
            </a:r>
            <a:r>
              <a:rPr lang="en-US" sz="2400" b="1" dirty="0" err="1">
                <a:solidFill>
                  <a:schemeClr val="accent2">
                    <a:lumMod val="50000"/>
                  </a:schemeClr>
                </a:solidFill>
                <a:latin typeface="+mj-lt"/>
                <a:cs typeface="Times New Roman" panose="02020603050405020304" pitchFamily="18" charset="0"/>
              </a:rPr>
              <a:t>mại</a:t>
            </a:r>
            <a:r>
              <a:rPr lang="en-US" sz="2400" b="1" dirty="0">
                <a:solidFill>
                  <a:schemeClr val="accent2">
                    <a:lumMod val="50000"/>
                  </a:schemeClr>
                </a:solidFill>
                <a:latin typeface="+mj-lt"/>
                <a:cs typeface="Times New Roman" panose="02020603050405020304" pitchFamily="18" charset="0"/>
              </a:rPr>
              <a:t> </a:t>
            </a:r>
            <a:r>
              <a:rPr lang="en-US" sz="2400" b="1" dirty="0" err="1">
                <a:solidFill>
                  <a:schemeClr val="accent2">
                    <a:lumMod val="50000"/>
                  </a:schemeClr>
                </a:solidFill>
                <a:latin typeface="+mj-lt"/>
                <a:cs typeface="Times New Roman" panose="02020603050405020304" pitchFamily="18" charset="0"/>
              </a:rPr>
              <a:t>điện</a:t>
            </a:r>
            <a:r>
              <a:rPr lang="en-US" sz="2400" b="1" dirty="0">
                <a:solidFill>
                  <a:schemeClr val="accent2">
                    <a:lumMod val="50000"/>
                  </a:schemeClr>
                </a:solidFill>
                <a:latin typeface="+mj-lt"/>
                <a:cs typeface="Times New Roman" panose="02020603050405020304" pitchFamily="18" charset="0"/>
              </a:rPr>
              <a:t> </a:t>
            </a:r>
            <a:r>
              <a:rPr lang="en-US" sz="2400" b="1" dirty="0" err="1">
                <a:solidFill>
                  <a:schemeClr val="accent2">
                    <a:lumMod val="50000"/>
                  </a:schemeClr>
                </a:solidFill>
                <a:latin typeface="+mj-lt"/>
                <a:cs typeface="Times New Roman" panose="02020603050405020304" pitchFamily="18" charset="0"/>
              </a:rPr>
              <a:t>tử</a:t>
            </a:r>
            <a:endParaRPr lang="en-US" sz="2400" b="1" dirty="0">
              <a:solidFill>
                <a:schemeClr val="accent2">
                  <a:lumMod val="50000"/>
                </a:schemeClr>
              </a:solidFill>
              <a:latin typeface="+mj-lt"/>
              <a:cs typeface="Times New Roman" panose="02020603050405020304" pitchFamily="18" charset="0"/>
            </a:endParaRPr>
          </a:p>
          <a:p>
            <a:pPr marL="0" lvl="0" indent="0">
              <a:buNone/>
            </a:pPr>
            <a:r>
              <a:rPr lang="en-US" sz="2400" b="1" i="1" dirty="0">
                <a:solidFill>
                  <a:srgbClr val="FF0000"/>
                </a:solidFill>
                <a:latin typeface="+mj-lt"/>
                <a:cs typeface="Times New Roman" panose="02020603050405020304" pitchFamily="18" charset="0"/>
              </a:rPr>
              <a:t>VD: CPTPP, EVFTA, UKVFTA</a:t>
            </a:r>
          </a:p>
        </p:txBody>
      </p:sp>
    </p:spTree>
    <p:extLst>
      <p:ext uri="{BB962C8B-B14F-4D97-AF65-F5344CB8AC3E}">
        <p14:creationId xmlns:p14="http://schemas.microsoft.com/office/powerpoint/2010/main" val="1448922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01"/>
        <p:cNvGrpSpPr/>
        <p:nvPr/>
      </p:nvGrpSpPr>
      <p:grpSpPr>
        <a:xfrm>
          <a:off x="0" y="0"/>
          <a:ext cx="0" cy="0"/>
          <a:chOff x="0" y="0"/>
          <a:chExt cx="0" cy="0"/>
        </a:xfrm>
      </p:grpSpPr>
      <p:sp>
        <p:nvSpPr>
          <p:cNvPr id="602" name="Google Shape;602;p36"/>
          <p:cNvSpPr txBox="1">
            <a:spLocks noGrp="1"/>
          </p:cNvSpPr>
          <p:nvPr>
            <p:ph type="title"/>
          </p:nvPr>
        </p:nvSpPr>
        <p:spPr>
          <a:xfrm>
            <a:off x="1456899" y="482601"/>
            <a:ext cx="10531901" cy="711200"/>
          </a:xfrm>
          <a:prstGeom prst="rect">
            <a:avLst/>
          </a:prstGeom>
        </p:spPr>
        <p:txBody>
          <a:bodyPr spcFirstLastPara="1" wrap="square" lIns="121897" tIns="121897" rIns="121897" bIns="121897" anchor="b" anchorCtr="0">
            <a:noAutofit/>
          </a:bodyPr>
          <a:lstStyle/>
          <a:p>
            <a:pPr algn="ctr"/>
            <a:r>
              <a:rPr lang="en" sz="4000" b="1" dirty="0"/>
              <a:t>FTA V</a:t>
            </a:r>
            <a:r>
              <a:rPr lang="en-US" sz="4000" b="1" dirty="0" err="1"/>
              <a:t>I</a:t>
            </a:r>
            <a:r>
              <a:rPr lang="en" sz="4000" b="1" dirty="0"/>
              <a:t>ỆT NAM</a:t>
            </a:r>
            <a:endParaRPr sz="4000" b="1" dirty="0"/>
          </a:p>
        </p:txBody>
      </p:sp>
      <p:sp>
        <p:nvSpPr>
          <p:cNvPr id="603" name="Google Shape;603;p36"/>
          <p:cNvSpPr txBox="1">
            <a:spLocks noGrp="1"/>
          </p:cNvSpPr>
          <p:nvPr>
            <p:ph type="subTitle" idx="1"/>
          </p:nvPr>
        </p:nvSpPr>
        <p:spPr>
          <a:prstGeom prst="rect">
            <a:avLst/>
          </a:prstGeom>
        </p:spPr>
        <p:txBody>
          <a:bodyPr spcFirstLastPara="1" wrap="square" lIns="121897" tIns="121897" rIns="121897" bIns="121897" anchor="t" anchorCtr="0">
            <a:noAutofit/>
          </a:bodyPr>
          <a:lstStyle/>
          <a:p>
            <a:pPr marL="0" indent="0"/>
            <a:r>
              <a:rPr lang="en" dirty="0">
                <a:solidFill>
                  <a:schemeClr val="dk1"/>
                </a:solidFill>
                <a:latin typeface="+mj-lt"/>
              </a:rPr>
              <a:t>Despite being red, Mars is a cold place. It’s full of iron oxide dust, which gives the planet its reddish cast</a:t>
            </a:r>
            <a:endParaRPr dirty="0">
              <a:solidFill>
                <a:schemeClr val="dk1"/>
              </a:solidFill>
              <a:latin typeface="+mj-lt"/>
            </a:endParaRPr>
          </a:p>
          <a:p>
            <a:pPr marL="0" indent="0">
              <a:spcBef>
                <a:spcPts val="1333"/>
              </a:spcBef>
              <a:spcAft>
                <a:spcPts val="1333"/>
              </a:spcAft>
            </a:pPr>
            <a:r>
              <a:rPr lang="en" dirty="0">
                <a:solidFill>
                  <a:schemeClr val="dk1"/>
                </a:solidFill>
                <a:latin typeface="+mj-lt"/>
              </a:rPr>
              <a:t>Earth is the third planet from the Sun and the only planet known to harbor life</a:t>
            </a:r>
            <a:endParaRPr dirty="0">
              <a:solidFill>
                <a:schemeClr val="dk1"/>
              </a:solidFill>
              <a:latin typeface="+mj-lt"/>
            </a:endParaRPr>
          </a:p>
        </p:txBody>
      </p:sp>
      <p:grpSp>
        <p:nvGrpSpPr>
          <p:cNvPr id="2" name="Google Shape;604;p36"/>
          <p:cNvGrpSpPr/>
          <p:nvPr/>
        </p:nvGrpSpPr>
        <p:grpSpPr>
          <a:xfrm>
            <a:off x="7820018" y="1948399"/>
            <a:ext cx="2050633" cy="1920515"/>
            <a:chOff x="5905638" y="1655775"/>
            <a:chExt cx="1622850" cy="1519875"/>
          </a:xfrm>
        </p:grpSpPr>
        <p:sp>
          <p:nvSpPr>
            <p:cNvPr id="605" name="Google Shape;605;p36"/>
            <p:cNvSpPr/>
            <p:nvPr/>
          </p:nvSpPr>
          <p:spPr>
            <a:xfrm>
              <a:off x="5905638" y="1655775"/>
              <a:ext cx="1622850" cy="1519875"/>
            </a:xfrm>
            <a:custGeom>
              <a:avLst/>
              <a:gdLst/>
              <a:ahLst/>
              <a:cxnLst/>
              <a:rect l="l" t="t" r="r" b="b"/>
              <a:pathLst>
                <a:path w="64914" h="60795" extrusionOk="0">
                  <a:moveTo>
                    <a:pt x="54176" y="44943"/>
                  </a:moveTo>
                  <a:cubicBezTo>
                    <a:pt x="53222" y="44943"/>
                    <a:pt x="52359" y="45806"/>
                    <a:pt x="52566" y="46888"/>
                  </a:cubicBezTo>
                  <a:cubicBezTo>
                    <a:pt x="52722" y="47737"/>
                    <a:pt x="53445" y="48220"/>
                    <a:pt x="54179" y="48220"/>
                  </a:cubicBezTo>
                  <a:cubicBezTo>
                    <a:pt x="54680" y="48220"/>
                    <a:pt x="55186" y="47995"/>
                    <a:pt x="55519" y="47507"/>
                  </a:cubicBezTo>
                  <a:cubicBezTo>
                    <a:pt x="56031" y="46757"/>
                    <a:pt x="55841" y="45745"/>
                    <a:pt x="55091" y="45233"/>
                  </a:cubicBezTo>
                  <a:cubicBezTo>
                    <a:pt x="54798" y="45033"/>
                    <a:pt x="54482" y="44943"/>
                    <a:pt x="54176" y="44943"/>
                  </a:cubicBezTo>
                  <a:close/>
                  <a:moveTo>
                    <a:pt x="48343" y="51228"/>
                  </a:moveTo>
                  <a:cubicBezTo>
                    <a:pt x="47984" y="51228"/>
                    <a:pt x="47622" y="51346"/>
                    <a:pt x="47316" y="51591"/>
                  </a:cubicBezTo>
                  <a:cubicBezTo>
                    <a:pt x="46185" y="52495"/>
                    <a:pt x="46709" y="54329"/>
                    <a:pt x="48161" y="54496"/>
                  </a:cubicBezTo>
                  <a:cubicBezTo>
                    <a:pt x="48225" y="54502"/>
                    <a:pt x="48287" y="54506"/>
                    <a:pt x="48348" y="54506"/>
                  </a:cubicBezTo>
                  <a:cubicBezTo>
                    <a:pt x="49690" y="54506"/>
                    <a:pt x="50491" y="52934"/>
                    <a:pt x="49626" y="51841"/>
                  </a:cubicBezTo>
                  <a:cubicBezTo>
                    <a:pt x="49299" y="51439"/>
                    <a:pt x="48824" y="51228"/>
                    <a:pt x="48343" y="51228"/>
                  </a:cubicBezTo>
                  <a:close/>
                  <a:moveTo>
                    <a:pt x="40928" y="55524"/>
                  </a:moveTo>
                  <a:cubicBezTo>
                    <a:pt x="40728" y="55524"/>
                    <a:pt x="40525" y="55560"/>
                    <a:pt x="40327" y="55639"/>
                  </a:cubicBezTo>
                  <a:cubicBezTo>
                    <a:pt x="38640" y="56292"/>
                    <a:pt x="39110" y="58794"/>
                    <a:pt x="40921" y="58794"/>
                  </a:cubicBezTo>
                  <a:cubicBezTo>
                    <a:pt x="40925" y="58794"/>
                    <a:pt x="40930" y="58794"/>
                    <a:pt x="40934" y="58794"/>
                  </a:cubicBezTo>
                  <a:cubicBezTo>
                    <a:pt x="41136" y="58794"/>
                    <a:pt x="41339" y="58758"/>
                    <a:pt x="41529" y="58687"/>
                  </a:cubicBezTo>
                  <a:cubicBezTo>
                    <a:pt x="42375" y="58353"/>
                    <a:pt x="42779" y="57401"/>
                    <a:pt x="42446" y="56555"/>
                  </a:cubicBezTo>
                  <a:cubicBezTo>
                    <a:pt x="42191" y="55917"/>
                    <a:pt x="41580" y="55524"/>
                    <a:pt x="40928" y="55524"/>
                  </a:cubicBezTo>
                  <a:close/>
                  <a:moveTo>
                    <a:pt x="30397" y="1"/>
                  </a:moveTo>
                  <a:cubicBezTo>
                    <a:pt x="13645" y="1"/>
                    <a:pt x="0" y="13633"/>
                    <a:pt x="0" y="30397"/>
                  </a:cubicBezTo>
                  <a:cubicBezTo>
                    <a:pt x="0" y="47149"/>
                    <a:pt x="13645" y="60794"/>
                    <a:pt x="30397" y="60794"/>
                  </a:cubicBezTo>
                  <a:cubicBezTo>
                    <a:pt x="31302" y="60794"/>
                    <a:pt x="32040" y="60056"/>
                    <a:pt x="32040" y="59151"/>
                  </a:cubicBezTo>
                  <a:cubicBezTo>
                    <a:pt x="32040" y="58246"/>
                    <a:pt x="31302" y="57520"/>
                    <a:pt x="30397" y="57520"/>
                  </a:cubicBezTo>
                  <a:cubicBezTo>
                    <a:pt x="15443" y="57520"/>
                    <a:pt x="3275" y="45352"/>
                    <a:pt x="3275" y="30397"/>
                  </a:cubicBezTo>
                  <a:cubicBezTo>
                    <a:pt x="3275" y="15443"/>
                    <a:pt x="15443" y="3275"/>
                    <a:pt x="30397" y="3275"/>
                  </a:cubicBezTo>
                  <a:cubicBezTo>
                    <a:pt x="45351" y="3275"/>
                    <a:pt x="57519" y="15443"/>
                    <a:pt x="57519" y="30397"/>
                  </a:cubicBezTo>
                  <a:lnTo>
                    <a:pt x="57519" y="30564"/>
                  </a:lnTo>
                  <a:lnTo>
                    <a:pt x="54543" y="28350"/>
                  </a:lnTo>
                  <a:lnTo>
                    <a:pt x="56757" y="41911"/>
                  </a:lnTo>
                  <a:lnTo>
                    <a:pt x="64913" y="30862"/>
                  </a:lnTo>
                  <a:lnTo>
                    <a:pt x="60770" y="31552"/>
                  </a:lnTo>
                  <a:cubicBezTo>
                    <a:pt x="60782" y="31159"/>
                    <a:pt x="60794" y="30778"/>
                    <a:pt x="60794" y="30397"/>
                  </a:cubicBezTo>
                  <a:cubicBezTo>
                    <a:pt x="60794" y="13633"/>
                    <a:pt x="47161" y="1"/>
                    <a:pt x="30397" y="1"/>
                  </a:cubicBezTo>
                  <a:close/>
                </a:path>
              </a:pathLst>
            </a:custGeom>
            <a:solidFill>
              <a:schemeClr val="accent4"/>
            </a:solidFill>
            <a:ln>
              <a:noFill/>
            </a:ln>
          </p:spPr>
          <p:txBody>
            <a:bodyPr spcFirstLastPara="1" wrap="square" lIns="91425" tIns="91425" rIns="91425" bIns="91425" anchor="ctr" anchorCtr="0">
              <a:noAutofit/>
            </a:bodyPr>
            <a:lstStyle/>
            <a:p>
              <a:endParaRPr/>
            </a:p>
          </p:txBody>
        </p:sp>
        <p:sp>
          <p:nvSpPr>
            <p:cNvPr id="606" name="Google Shape;606;p36"/>
            <p:cNvSpPr/>
            <p:nvPr/>
          </p:nvSpPr>
          <p:spPr>
            <a:xfrm>
              <a:off x="6483988" y="1875750"/>
              <a:ext cx="761125" cy="1039725"/>
            </a:xfrm>
            <a:custGeom>
              <a:avLst/>
              <a:gdLst/>
              <a:ahLst/>
              <a:cxnLst/>
              <a:rect l="l" t="t" r="r" b="b"/>
              <a:pathLst>
                <a:path w="30445" h="41589" extrusionOk="0">
                  <a:moveTo>
                    <a:pt x="7263" y="1"/>
                  </a:moveTo>
                  <a:cubicBezTo>
                    <a:pt x="4786" y="1"/>
                    <a:pt x="2322" y="429"/>
                    <a:pt x="0" y="1298"/>
                  </a:cubicBezTo>
                  <a:lnTo>
                    <a:pt x="60" y="1298"/>
                  </a:lnTo>
                  <a:lnTo>
                    <a:pt x="12657" y="34302"/>
                  </a:lnTo>
                  <a:lnTo>
                    <a:pt x="15431" y="41589"/>
                  </a:lnTo>
                  <a:cubicBezTo>
                    <a:pt x="24991" y="37684"/>
                    <a:pt x="30444" y="27563"/>
                    <a:pt x="28456" y="17431"/>
                  </a:cubicBezTo>
                  <a:cubicBezTo>
                    <a:pt x="26468" y="7299"/>
                    <a:pt x="17586" y="1"/>
                    <a:pt x="7263" y="1"/>
                  </a:cubicBezTo>
                  <a:close/>
                </a:path>
              </a:pathLst>
            </a:custGeom>
            <a:solidFill>
              <a:schemeClr val="accent1"/>
            </a:solidFill>
            <a:ln>
              <a:noFill/>
            </a:ln>
          </p:spPr>
          <p:txBody>
            <a:bodyPr spcFirstLastPara="1" wrap="square" lIns="91425" tIns="91425" rIns="91425" bIns="91425" anchor="ctr" anchorCtr="0">
              <a:noAutofit/>
            </a:bodyPr>
            <a:lstStyle/>
            <a:p>
              <a:endParaRPr/>
            </a:p>
          </p:txBody>
        </p:sp>
        <p:sp>
          <p:nvSpPr>
            <p:cNvPr id="607" name="Google Shape;607;p36"/>
            <p:cNvSpPr/>
            <p:nvPr/>
          </p:nvSpPr>
          <p:spPr>
            <a:xfrm>
              <a:off x="6224138" y="2118650"/>
              <a:ext cx="287850" cy="336075"/>
            </a:xfrm>
            <a:custGeom>
              <a:avLst/>
              <a:gdLst/>
              <a:ahLst/>
              <a:cxnLst/>
              <a:rect l="l" t="t" r="r" b="b"/>
              <a:pathLst>
                <a:path w="11514" h="13443" extrusionOk="0">
                  <a:moveTo>
                    <a:pt x="6798" y="0"/>
                  </a:moveTo>
                  <a:lnTo>
                    <a:pt x="0" y="13442"/>
                  </a:lnTo>
                  <a:lnTo>
                    <a:pt x="11513" y="13442"/>
                  </a:lnTo>
                  <a:lnTo>
                    <a:pt x="6798" y="0"/>
                  </a:lnTo>
                  <a:close/>
                </a:path>
              </a:pathLst>
            </a:custGeom>
            <a:solidFill>
              <a:schemeClr val="accent1"/>
            </a:solidFill>
            <a:ln>
              <a:noFill/>
            </a:ln>
          </p:spPr>
          <p:txBody>
            <a:bodyPr spcFirstLastPara="1" wrap="square" lIns="91425" tIns="91425" rIns="91425" bIns="91425" anchor="ctr" anchorCtr="0">
              <a:noAutofit/>
            </a:bodyPr>
            <a:lstStyle/>
            <a:p>
              <a:endParaRPr/>
            </a:p>
          </p:txBody>
        </p:sp>
        <p:sp>
          <p:nvSpPr>
            <p:cNvPr id="608" name="Google Shape;608;p36"/>
            <p:cNvSpPr/>
            <p:nvPr/>
          </p:nvSpPr>
          <p:spPr>
            <a:xfrm>
              <a:off x="6157163" y="2604400"/>
              <a:ext cx="531925" cy="351275"/>
            </a:xfrm>
            <a:custGeom>
              <a:avLst/>
              <a:gdLst/>
              <a:ahLst/>
              <a:cxnLst/>
              <a:rect l="l" t="t" r="r" b="b"/>
              <a:pathLst>
                <a:path w="21277" h="14051" extrusionOk="0">
                  <a:moveTo>
                    <a:pt x="0" y="1"/>
                  </a:moveTo>
                  <a:cubicBezTo>
                    <a:pt x="3000" y="8204"/>
                    <a:pt x="11061" y="14050"/>
                    <a:pt x="20336" y="14050"/>
                  </a:cubicBezTo>
                  <a:cubicBezTo>
                    <a:pt x="20646" y="14050"/>
                    <a:pt x="20967" y="14038"/>
                    <a:pt x="21277" y="14026"/>
                  </a:cubicBezTo>
                  <a:lnTo>
                    <a:pt x="19122" y="7919"/>
                  </a:lnTo>
                  <a:lnTo>
                    <a:pt x="16324" y="1"/>
                  </a:lnTo>
                  <a:close/>
                </a:path>
              </a:pathLst>
            </a:custGeom>
            <a:solidFill>
              <a:schemeClr val="accent1"/>
            </a:solidFill>
            <a:ln>
              <a:noFill/>
            </a:ln>
          </p:spPr>
          <p:txBody>
            <a:bodyPr spcFirstLastPara="1" wrap="square" lIns="91425" tIns="91425" rIns="91425" bIns="91425" anchor="ctr" anchorCtr="0">
              <a:noAutofit/>
            </a:bodyPr>
            <a:lstStyle/>
            <a:p>
              <a:endParaRPr/>
            </a:p>
          </p:txBody>
        </p:sp>
        <p:sp>
          <p:nvSpPr>
            <p:cNvPr id="609" name="Google Shape;609;p36"/>
            <p:cNvSpPr/>
            <p:nvPr/>
          </p:nvSpPr>
          <p:spPr>
            <a:xfrm>
              <a:off x="6778363" y="2099000"/>
              <a:ext cx="219100" cy="431625"/>
            </a:xfrm>
            <a:custGeom>
              <a:avLst/>
              <a:gdLst/>
              <a:ahLst/>
              <a:cxnLst/>
              <a:rect l="l" t="t" r="r" b="b"/>
              <a:pathLst>
                <a:path w="8764" h="17265" extrusionOk="0">
                  <a:moveTo>
                    <a:pt x="4382" y="0"/>
                  </a:moveTo>
                  <a:lnTo>
                    <a:pt x="0" y="7584"/>
                  </a:lnTo>
                  <a:lnTo>
                    <a:pt x="3048" y="7584"/>
                  </a:lnTo>
                  <a:lnTo>
                    <a:pt x="3048" y="15978"/>
                  </a:lnTo>
                  <a:cubicBezTo>
                    <a:pt x="3072" y="16693"/>
                    <a:pt x="3668" y="17264"/>
                    <a:pt x="4382" y="17264"/>
                  </a:cubicBezTo>
                  <a:cubicBezTo>
                    <a:pt x="5096" y="17264"/>
                    <a:pt x="5692" y="16693"/>
                    <a:pt x="5715" y="15978"/>
                  </a:cubicBezTo>
                  <a:lnTo>
                    <a:pt x="5715" y="7584"/>
                  </a:lnTo>
                  <a:lnTo>
                    <a:pt x="8763" y="7584"/>
                  </a:lnTo>
                  <a:lnTo>
                    <a:pt x="4382" y="0"/>
                  </a:lnTo>
                  <a:close/>
                </a:path>
              </a:pathLst>
            </a:custGeom>
            <a:solidFill>
              <a:schemeClr val="lt1"/>
            </a:solidFill>
            <a:ln>
              <a:noFill/>
            </a:ln>
          </p:spPr>
          <p:txBody>
            <a:bodyPr spcFirstLastPara="1" wrap="square" lIns="91425" tIns="91425" rIns="91425" bIns="91425" anchor="ctr" anchorCtr="0">
              <a:noAutofit/>
            </a:bodyPr>
            <a:lstStyle/>
            <a:p>
              <a:endParaRPr/>
            </a:p>
          </p:txBody>
        </p:sp>
      </p:grpSp>
      <p:sp>
        <p:nvSpPr>
          <p:cNvPr id="610" name="Google Shape;610;p36"/>
          <p:cNvSpPr txBox="1"/>
          <p:nvPr/>
        </p:nvSpPr>
        <p:spPr>
          <a:xfrm>
            <a:off x="7156933" y="4043951"/>
            <a:ext cx="3376800" cy="467600"/>
          </a:xfrm>
          <a:prstGeom prst="rect">
            <a:avLst/>
          </a:prstGeom>
          <a:noFill/>
          <a:ln>
            <a:noFill/>
          </a:ln>
        </p:spPr>
        <p:txBody>
          <a:bodyPr spcFirstLastPara="1" wrap="square" lIns="121897" tIns="121897" rIns="121897" bIns="121897" anchor="ctr" anchorCtr="0">
            <a:noAutofit/>
          </a:bodyPr>
          <a:lstStyle/>
          <a:p>
            <a:pPr algn="ctr"/>
            <a:r>
              <a:rPr lang="en" sz="2900">
                <a:solidFill>
                  <a:schemeClr val="accent1"/>
                </a:solidFill>
                <a:latin typeface="Kanit SemiBold"/>
                <a:ea typeface="Kanit SemiBold"/>
                <a:cs typeface="Kanit SemiBold"/>
                <a:sym typeface="Kanit SemiBold"/>
              </a:rPr>
              <a:t>Your Logo</a:t>
            </a:r>
            <a:endParaRPr sz="2900">
              <a:solidFill>
                <a:schemeClr val="accent1"/>
              </a:solidFill>
              <a:latin typeface="Kanit SemiBold"/>
              <a:ea typeface="Kanit SemiBold"/>
              <a:cs typeface="Kanit SemiBold"/>
              <a:sym typeface="Kanit SemiBold"/>
            </a:endParaRPr>
          </a:p>
        </p:txBody>
      </p:sp>
      <p:sp>
        <p:nvSpPr>
          <p:cNvPr id="611" name="Google Shape;611;p36"/>
          <p:cNvSpPr txBox="1"/>
          <p:nvPr/>
        </p:nvSpPr>
        <p:spPr>
          <a:xfrm>
            <a:off x="7156933" y="4511453"/>
            <a:ext cx="3376800" cy="398000"/>
          </a:xfrm>
          <a:prstGeom prst="rect">
            <a:avLst/>
          </a:prstGeom>
          <a:noFill/>
          <a:ln>
            <a:noFill/>
          </a:ln>
        </p:spPr>
        <p:txBody>
          <a:bodyPr spcFirstLastPara="1" wrap="square" lIns="121897" tIns="121897" rIns="121897" bIns="121897" anchor="ctr" anchorCtr="0">
            <a:noAutofit/>
          </a:bodyPr>
          <a:lstStyle/>
          <a:p>
            <a:pPr algn="ctr"/>
            <a:r>
              <a:rPr lang="en">
                <a:solidFill>
                  <a:schemeClr val="dk1"/>
                </a:solidFill>
                <a:latin typeface="Maven Pro"/>
                <a:ea typeface="Maven Pro"/>
                <a:cs typeface="Maven Pro"/>
                <a:sym typeface="Maven Pro"/>
              </a:rPr>
              <a:t>Company Description</a:t>
            </a:r>
            <a:endParaRPr>
              <a:solidFill>
                <a:schemeClr val="dk1"/>
              </a:solidFill>
              <a:latin typeface="Maven Pro"/>
              <a:ea typeface="Maven Pro"/>
              <a:cs typeface="Maven Pro"/>
              <a:sym typeface="Maven Pro"/>
            </a:endParaRPr>
          </a:p>
        </p:txBody>
      </p:sp>
      <p:pic>
        <p:nvPicPr>
          <p:cNvPr id="1026" name="Picture 2"/>
          <p:cNvPicPr>
            <a:picLocks noChangeAspect="1" noChangeArrowheads="1"/>
          </p:cNvPicPr>
          <p:nvPr/>
        </p:nvPicPr>
        <p:blipFill>
          <a:blip r:embed="rId3"/>
          <a:srcRect/>
          <a:stretch>
            <a:fillRect/>
          </a:stretch>
        </p:blipFill>
        <p:spPr bwMode="auto">
          <a:xfrm>
            <a:off x="0" y="1193800"/>
            <a:ext cx="12192000" cy="5359400"/>
          </a:xfrm>
          <a:prstGeom prst="rect">
            <a:avLst/>
          </a:prstGeom>
          <a:noFill/>
          <a:ln w="9525">
            <a:noFill/>
            <a:miter lim="800000"/>
            <a:headEnd/>
            <a:tailEnd/>
          </a:ln>
        </p:spPr>
      </p:pic>
      <p:grpSp>
        <p:nvGrpSpPr>
          <p:cNvPr id="3" name="Google Shape;7838;p66"/>
          <p:cNvGrpSpPr/>
          <p:nvPr/>
        </p:nvGrpSpPr>
        <p:grpSpPr>
          <a:xfrm>
            <a:off x="4673600" y="4749800"/>
            <a:ext cx="2988459" cy="1774208"/>
            <a:chOff x="3597785" y="3065882"/>
            <a:chExt cx="2241344" cy="1330656"/>
          </a:xfrm>
        </p:grpSpPr>
        <p:grpSp>
          <p:nvGrpSpPr>
            <p:cNvPr id="4" name="Google Shape;7839;p66"/>
            <p:cNvGrpSpPr/>
            <p:nvPr/>
          </p:nvGrpSpPr>
          <p:grpSpPr>
            <a:xfrm>
              <a:off x="5296908" y="3937355"/>
              <a:ext cx="143198" cy="32380"/>
              <a:chOff x="5296908" y="3937355"/>
              <a:chExt cx="143198" cy="32380"/>
            </a:xfrm>
          </p:grpSpPr>
          <p:sp>
            <p:nvSpPr>
              <p:cNvPr id="828" name="Google Shape;7840;p66"/>
              <p:cNvSpPr/>
              <p:nvPr/>
            </p:nvSpPr>
            <p:spPr>
              <a:xfrm>
                <a:off x="5319457" y="3952794"/>
                <a:ext cx="111895" cy="8"/>
              </a:xfrm>
              <a:custGeom>
                <a:avLst/>
                <a:gdLst/>
                <a:ahLst/>
                <a:cxnLst/>
                <a:rect l="l" t="t" r="r" b="b"/>
                <a:pathLst>
                  <a:path w="14227" h="1" fill="none" extrusionOk="0">
                    <a:moveTo>
                      <a:pt x="1" y="0"/>
                    </a:moveTo>
                    <a:lnTo>
                      <a:pt x="14227" y="0"/>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grpSp>
            <p:nvGrpSpPr>
              <p:cNvPr id="5" name="Google Shape;7841;p66"/>
              <p:cNvGrpSpPr/>
              <p:nvPr/>
            </p:nvGrpSpPr>
            <p:grpSpPr>
              <a:xfrm>
                <a:off x="5402331" y="3937355"/>
                <a:ext cx="37776" cy="32380"/>
                <a:chOff x="5402331" y="3937355"/>
                <a:chExt cx="37776" cy="32380"/>
              </a:xfrm>
            </p:grpSpPr>
            <p:sp>
              <p:nvSpPr>
                <p:cNvPr id="833" name="Google Shape;7842;p66"/>
                <p:cNvSpPr/>
                <p:nvPr/>
              </p:nvSpPr>
              <p:spPr>
                <a:xfrm>
                  <a:off x="5402331" y="3937355"/>
                  <a:ext cx="37776" cy="32380"/>
                </a:xfrm>
                <a:custGeom>
                  <a:avLst/>
                  <a:gdLst/>
                  <a:ahLst/>
                  <a:cxnLst/>
                  <a:rect l="l" t="t" r="r" b="b"/>
                  <a:pathLst>
                    <a:path w="4803" h="4117" extrusionOk="0">
                      <a:moveTo>
                        <a:pt x="2737" y="1"/>
                      </a:moveTo>
                      <a:cubicBezTo>
                        <a:pt x="2231" y="1"/>
                        <a:pt x="1714" y="189"/>
                        <a:pt x="1294" y="609"/>
                      </a:cubicBezTo>
                      <a:cubicBezTo>
                        <a:pt x="0" y="1903"/>
                        <a:pt x="919" y="4117"/>
                        <a:pt x="2746" y="4117"/>
                      </a:cubicBezTo>
                      <a:cubicBezTo>
                        <a:pt x="3883" y="4117"/>
                        <a:pt x="4802" y="3185"/>
                        <a:pt x="4802" y="2060"/>
                      </a:cubicBezTo>
                      <a:cubicBezTo>
                        <a:pt x="4802" y="818"/>
                        <a:pt x="3792" y="1"/>
                        <a:pt x="2737"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834" name="Google Shape;7843;p66"/>
                <p:cNvSpPr/>
                <p:nvPr/>
              </p:nvSpPr>
              <p:spPr>
                <a:xfrm>
                  <a:off x="5415174" y="3946990"/>
                  <a:ext cx="15321" cy="13064"/>
                </a:xfrm>
                <a:custGeom>
                  <a:avLst/>
                  <a:gdLst/>
                  <a:ahLst/>
                  <a:cxnLst/>
                  <a:rect l="l" t="t" r="r" b="b"/>
                  <a:pathLst>
                    <a:path w="1948" h="1661" extrusionOk="0">
                      <a:moveTo>
                        <a:pt x="1113" y="1"/>
                      </a:moveTo>
                      <a:cubicBezTo>
                        <a:pt x="375" y="1"/>
                        <a:pt x="0" y="896"/>
                        <a:pt x="532" y="1416"/>
                      </a:cubicBezTo>
                      <a:cubicBezTo>
                        <a:pt x="701" y="1585"/>
                        <a:pt x="910" y="1661"/>
                        <a:pt x="1114" y="1661"/>
                      </a:cubicBezTo>
                      <a:cubicBezTo>
                        <a:pt x="1540" y="1661"/>
                        <a:pt x="1948" y="1333"/>
                        <a:pt x="1948" y="835"/>
                      </a:cubicBezTo>
                      <a:cubicBezTo>
                        <a:pt x="1948" y="376"/>
                        <a:pt x="1573" y="1"/>
                        <a:pt x="1113"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6" name="Google Shape;7844;p66"/>
              <p:cNvGrpSpPr/>
              <p:nvPr/>
            </p:nvGrpSpPr>
            <p:grpSpPr>
              <a:xfrm>
                <a:off x="5296908" y="3937355"/>
                <a:ext cx="37783" cy="32380"/>
                <a:chOff x="5296908" y="3937355"/>
                <a:chExt cx="37783" cy="32380"/>
              </a:xfrm>
            </p:grpSpPr>
            <p:sp>
              <p:nvSpPr>
                <p:cNvPr id="831" name="Google Shape;7845;p66"/>
                <p:cNvSpPr/>
                <p:nvPr/>
              </p:nvSpPr>
              <p:spPr>
                <a:xfrm>
                  <a:off x="5296908" y="3937355"/>
                  <a:ext cx="37783" cy="32380"/>
                </a:xfrm>
                <a:custGeom>
                  <a:avLst/>
                  <a:gdLst/>
                  <a:ahLst/>
                  <a:cxnLst/>
                  <a:rect l="l" t="t" r="r" b="b"/>
                  <a:pathLst>
                    <a:path w="4804" h="4117" extrusionOk="0">
                      <a:moveTo>
                        <a:pt x="2738" y="1"/>
                      </a:moveTo>
                      <a:cubicBezTo>
                        <a:pt x="2231" y="1"/>
                        <a:pt x="1715" y="189"/>
                        <a:pt x="1295" y="609"/>
                      </a:cubicBezTo>
                      <a:cubicBezTo>
                        <a:pt x="1" y="1903"/>
                        <a:pt x="920" y="4117"/>
                        <a:pt x="2747" y="4117"/>
                      </a:cubicBezTo>
                      <a:cubicBezTo>
                        <a:pt x="3884" y="4117"/>
                        <a:pt x="4803" y="3185"/>
                        <a:pt x="4803" y="2060"/>
                      </a:cubicBezTo>
                      <a:cubicBezTo>
                        <a:pt x="4803" y="818"/>
                        <a:pt x="3792" y="1"/>
                        <a:pt x="2738"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832" name="Google Shape;7846;p66"/>
                <p:cNvSpPr/>
                <p:nvPr/>
              </p:nvSpPr>
              <p:spPr>
                <a:xfrm>
                  <a:off x="5309846" y="3946990"/>
                  <a:ext cx="15235" cy="13064"/>
                </a:xfrm>
                <a:custGeom>
                  <a:avLst/>
                  <a:gdLst/>
                  <a:ahLst/>
                  <a:cxnLst/>
                  <a:rect l="l" t="t" r="r" b="b"/>
                  <a:pathLst>
                    <a:path w="1937" h="1661" extrusionOk="0">
                      <a:moveTo>
                        <a:pt x="1102" y="1"/>
                      </a:moveTo>
                      <a:cubicBezTo>
                        <a:pt x="364" y="1"/>
                        <a:pt x="1" y="896"/>
                        <a:pt x="521" y="1416"/>
                      </a:cubicBezTo>
                      <a:cubicBezTo>
                        <a:pt x="690" y="1585"/>
                        <a:pt x="899" y="1661"/>
                        <a:pt x="1103" y="1661"/>
                      </a:cubicBezTo>
                      <a:cubicBezTo>
                        <a:pt x="1528" y="1661"/>
                        <a:pt x="1936" y="1333"/>
                        <a:pt x="1936" y="835"/>
                      </a:cubicBezTo>
                      <a:cubicBezTo>
                        <a:pt x="1936" y="376"/>
                        <a:pt x="1561" y="1"/>
                        <a:pt x="1102"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grpSp>
          <p:nvGrpSpPr>
            <p:cNvPr id="7" name="Google Shape;7847;p66"/>
            <p:cNvGrpSpPr/>
            <p:nvPr/>
          </p:nvGrpSpPr>
          <p:grpSpPr>
            <a:xfrm>
              <a:off x="4724163" y="3119631"/>
              <a:ext cx="120838" cy="84218"/>
              <a:chOff x="4724163" y="3119631"/>
              <a:chExt cx="120838" cy="84218"/>
            </a:xfrm>
          </p:grpSpPr>
          <p:grpSp>
            <p:nvGrpSpPr>
              <p:cNvPr id="8" name="Google Shape;7848;p66"/>
              <p:cNvGrpSpPr/>
              <p:nvPr/>
            </p:nvGrpSpPr>
            <p:grpSpPr>
              <a:xfrm>
                <a:off x="4746712" y="3132773"/>
                <a:ext cx="86869" cy="56424"/>
                <a:chOff x="4746712" y="3132773"/>
                <a:chExt cx="86869" cy="56424"/>
              </a:xfrm>
            </p:grpSpPr>
            <p:sp>
              <p:nvSpPr>
                <p:cNvPr id="826" name="Google Shape;7849;p66"/>
                <p:cNvSpPr/>
                <p:nvPr/>
              </p:nvSpPr>
              <p:spPr>
                <a:xfrm>
                  <a:off x="4746712" y="3132773"/>
                  <a:ext cx="86869" cy="56424"/>
                </a:xfrm>
                <a:custGeom>
                  <a:avLst/>
                  <a:gdLst/>
                  <a:ahLst/>
                  <a:cxnLst/>
                  <a:rect l="l" t="t" r="r" b="b"/>
                  <a:pathLst>
                    <a:path w="11045" h="7174" fill="none" extrusionOk="0">
                      <a:moveTo>
                        <a:pt x="0" y="1597"/>
                      </a:moveTo>
                      <a:cubicBezTo>
                        <a:pt x="242" y="1743"/>
                        <a:pt x="3532" y="7174"/>
                        <a:pt x="3532" y="7174"/>
                      </a:cubicBezTo>
                      <a:lnTo>
                        <a:pt x="6290" y="3315"/>
                      </a:lnTo>
                      <a:lnTo>
                        <a:pt x="11044" y="1"/>
                      </a:lnTo>
                      <a:close/>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827" name="Google Shape;7850;p66"/>
                <p:cNvSpPr/>
                <p:nvPr/>
              </p:nvSpPr>
              <p:spPr>
                <a:xfrm>
                  <a:off x="4746712" y="3145334"/>
                  <a:ext cx="49479" cy="13520"/>
                </a:xfrm>
                <a:custGeom>
                  <a:avLst/>
                  <a:gdLst/>
                  <a:ahLst/>
                  <a:cxnLst/>
                  <a:rect l="l" t="t" r="r" b="b"/>
                  <a:pathLst>
                    <a:path w="6291" h="1719" fill="none" extrusionOk="0">
                      <a:moveTo>
                        <a:pt x="0" y="0"/>
                      </a:moveTo>
                      <a:lnTo>
                        <a:pt x="6290" y="1718"/>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grpSp>
          <p:grpSp>
            <p:nvGrpSpPr>
              <p:cNvPr id="9" name="Google Shape;7851;p66"/>
              <p:cNvGrpSpPr/>
              <p:nvPr/>
            </p:nvGrpSpPr>
            <p:grpSpPr>
              <a:xfrm>
                <a:off x="4773634" y="3143336"/>
                <a:ext cx="37776" cy="32451"/>
                <a:chOff x="4773634" y="3143336"/>
                <a:chExt cx="37776" cy="32451"/>
              </a:xfrm>
            </p:grpSpPr>
            <p:sp>
              <p:nvSpPr>
                <p:cNvPr id="824" name="Google Shape;7852;p66"/>
                <p:cNvSpPr/>
                <p:nvPr/>
              </p:nvSpPr>
              <p:spPr>
                <a:xfrm>
                  <a:off x="4773634" y="3143336"/>
                  <a:ext cx="37776" cy="32451"/>
                </a:xfrm>
                <a:custGeom>
                  <a:avLst/>
                  <a:gdLst/>
                  <a:ahLst/>
                  <a:cxnLst/>
                  <a:rect l="l" t="t" r="r" b="b"/>
                  <a:pathLst>
                    <a:path w="4803" h="4126" extrusionOk="0">
                      <a:moveTo>
                        <a:pt x="2730" y="0"/>
                      </a:moveTo>
                      <a:cubicBezTo>
                        <a:pt x="2226" y="0"/>
                        <a:pt x="1713" y="187"/>
                        <a:pt x="1295" y="605"/>
                      </a:cubicBezTo>
                      <a:cubicBezTo>
                        <a:pt x="1" y="1900"/>
                        <a:pt x="920" y="4125"/>
                        <a:pt x="2746" y="4125"/>
                      </a:cubicBezTo>
                      <a:cubicBezTo>
                        <a:pt x="3884" y="4125"/>
                        <a:pt x="4803" y="3206"/>
                        <a:pt x="4803" y="2069"/>
                      </a:cubicBezTo>
                      <a:cubicBezTo>
                        <a:pt x="4803" y="824"/>
                        <a:pt x="3788" y="0"/>
                        <a:pt x="2730"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825" name="Google Shape;7853;p66"/>
                <p:cNvSpPr/>
                <p:nvPr/>
              </p:nvSpPr>
              <p:spPr>
                <a:xfrm>
                  <a:off x="4788664" y="3153041"/>
                  <a:ext cx="13048" cy="13040"/>
                </a:xfrm>
                <a:custGeom>
                  <a:avLst/>
                  <a:gdLst/>
                  <a:ahLst/>
                  <a:cxnLst/>
                  <a:rect l="l" t="t" r="r" b="b"/>
                  <a:pathLst>
                    <a:path w="1659" h="1658" extrusionOk="0">
                      <a:moveTo>
                        <a:pt x="835" y="0"/>
                      </a:moveTo>
                      <a:cubicBezTo>
                        <a:pt x="376" y="0"/>
                        <a:pt x="1" y="375"/>
                        <a:pt x="1" y="835"/>
                      </a:cubicBezTo>
                      <a:cubicBezTo>
                        <a:pt x="1" y="1295"/>
                        <a:pt x="376" y="1657"/>
                        <a:pt x="835" y="1657"/>
                      </a:cubicBezTo>
                      <a:cubicBezTo>
                        <a:pt x="1295" y="1657"/>
                        <a:pt x="1658" y="1295"/>
                        <a:pt x="1658" y="835"/>
                      </a:cubicBezTo>
                      <a:cubicBezTo>
                        <a:pt x="1658" y="375"/>
                        <a:pt x="1295" y="0"/>
                        <a:pt x="835"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10" name="Google Shape;7854;p66"/>
              <p:cNvGrpSpPr/>
              <p:nvPr/>
            </p:nvGrpSpPr>
            <p:grpSpPr>
              <a:xfrm>
                <a:off x="4724163" y="3131248"/>
                <a:ext cx="37776" cy="32459"/>
                <a:chOff x="4724163" y="3131248"/>
                <a:chExt cx="37776" cy="32459"/>
              </a:xfrm>
            </p:grpSpPr>
            <p:sp>
              <p:nvSpPr>
                <p:cNvPr id="822" name="Google Shape;7855;p66"/>
                <p:cNvSpPr/>
                <p:nvPr/>
              </p:nvSpPr>
              <p:spPr>
                <a:xfrm>
                  <a:off x="4724163" y="3131248"/>
                  <a:ext cx="37776" cy="32459"/>
                </a:xfrm>
                <a:custGeom>
                  <a:avLst/>
                  <a:gdLst/>
                  <a:ahLst/>
                  <a:cxnLst/>
                  <a:rect l="l" t="t" r="r" b="b"/>
                  <a:pathLst>
                    <a:path w="4803" h="4127" extrusionOk="0">
                      <a:moveTo>
                        <a:pt x="2730" y="1"/>
                      </a:moveTo>
                      <a:cubicBezTo>
                        <a:pt x="2226" y="1"/>
                        <a:pt x="1712" y="188"/>
                        <a:pt x="1295" y="606"/>
                      </a:cubicBezTo>
                      <a:cubicBezTo>
                        <a:pt x="0" y="1900"/>
                        <a:pt x="920" y="4114"/>
                        <a:pt x="2746" y="4126"/>
                      </a:cubicBezTo>
                      <a:cubicBezTo>
                        <a:pt x="3883" y="4114"/>
                        <a:pt x="4803" y="3195"/>
                        <a:pt x="4803" y="2070"/>
                      </a:cubicBezTo>
                      <a:cubicBezTo>
                        <a:pt x="4803" y="824"/>
                        <a:pt x="3787" y="1"/>
                        <a:pt x="2730"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823" name="Google Shape;7856;p66"/>
                <p:cNvSpPr/>
                <p:nvPr/>
              </p:nvSpPr>
              <p:spPr>
                <a:xfrm>
                  <a:off x="4739288" y="3140953"/>
                  <a:ext cx="13040" cy="13048"/>
                </a:xfrm>
                <a:custGeom>
                  <a:avLst/>
                  <a:gdLst/>
                  <a:ahLst/>
                  <a:cxnLst/>
                  <a:rect l="l" t="t" r="r" b="b"/>
                  <a:pathLst>
                    <a:path w="1658" h="1659" extrusionOk="0">
                      <a:moveTo>
                        <a:pt x="823" y="1"/>
                      </a:moveTo>
                      <a:cubicBezTo>
                        <a:pt x="363" y="1"/>
                        <a:pt x="1" y="376"/>
                        <a:pt x="1" y="823"/>
                      </a:cubicBezTo>
                      <a:cubicBezTo>
                        <a:pt x="1" y="1283"/>
                        <a:pt x="363" y="1658"/>
                        <a:pt x="823" y="1658"/>
                      </a:cubicBezTo>
                      <a:cubicBezTo>
                        <a:pt x="1283" y="1658"/>
                        <a:pt x="1658" y="1283"/>
                        <a:pt x="1658" y="823"/>
                      </a:cubicBezTo>
                      <a:cubicBezTo>
                        <a:pt x="1658" y="376"/>
                        <a:pt x="1283" y="1"/>
                        <a:pt x="823"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11" name="Google Shape;7857;p66"/>
              <p:cNvGrpSpPr/>
              <p:nvPr/>
            </p:nvGrpSpPr>
            <p:grpSpPr>
              <a:xfrm>
                <a:off x="4755081" y="3176054"/>
                <a:ext cx="32357" cy="27795"/>
                <a:chOff x="4755081" y="3176054"/>
                <a:chExt cx="32357" cy="27795"/>
              </a:xfrm>
            </p:grpSpPr>
            <p:sp>
              <p:nvSpPr>
                <p:cNvPr id="820" name="Google Shape;7858;p66"/>
                <p:cNvSpPr/>
                <p:nvPr/>
              </p:nvSpPr>
              <p:spPr>
                <a:xfrm>
                  <a:off x="4755081" y="3176054"/>
                  <a:ext cx="32357" cy="27795"/>
                </a:xfrm>
                <a:custGeom>
                  <a:avLst/>
                  <a:gdLst/>
                  <a:ahLst/>
                  <a:cxnLst/>
                  <a:rect l="l" t="t" r="r" b="b"/>
                  <a:pathLst>
                    <a:path w="4114" h="3534" extrusionOk="0">
                      <a:moveTo>
                        <a:pt x="2338" y="0"/>
                      </a:moveTo>
                      <a:cubicBezTo>
                        <a:pt x="1904" y="0"/>
                        <a:pt x="1462" y="162"/>
                        <a:pt x="1101" y="522"/>
                      </a:cubicBezTo>
                      <a:cubicBezTo>
                        <a:pt x="1" y="1635"/>
                        <a:pt x="787" y="3534"/>
                        <a:pt x="2360" y="3534"/>
                      </a:cubicBezTo>
                      <a:cubicBezTo>
                        <a:pt x="3327" y="3534"/>
                        <a:pt x="4114" y="2735"/>
                        <a:pt x="4114" y="1768"/>
                      </a:cubicBezTo>
                      <a:cubicBezTo>
                        <a:pt x="4114" y="704"/>
                        <a:pt x="3245" y="0"/>
                        <a:pt x="2338"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821" name="Google Shape;7859;p66"/>
                <p:cNvSpPr/>
                <p:nvPr/>
              </p:nvSpPr>
              <p:spPr>
                <a:xfrm>
                  <a:off x="4767924" y="3185768"/>
                  <a:ext cx="9902" cy="8392"/>
                </a:xfrm>
                <a:custGeom>
                  <a:avLst/>
                  <a:gdLst/>
                  <a:ahLst/>
                  <a:cxnLst/>
                  <a:rect l="l" t="t" r="r" b="b"/>
                  <a:pathLst>
                    <a:path w="1259" h="1067" extrusionOk="0">
                      <a:moveTo>
                        <a:pt x="714" y="0"/>
                      </a:moveTo>
                      <a:cubicBezTo>
                        <a:pt x="243" y="0"/>
                        <a:pt x="1" y="569"/>
                        <a:pt x="339" y="908"/>
                      </a:cubicBezTo>
                      <a:cubicBezTo>
                        <a:pt x="449" y="1017"/>
                        <a:pt x="584" y="1066"/>
                        <a:pt x="716" y="1066"/>
                      </a:cubicBezTo>
                      <a:cubicBezTo>
                        <a:pt x="993" y="1066"/>
                        <a:pt x="1259" y="852"/>
                        <a:pt x="1259" y="533"/>
                      </a:cubicBezTo>
                      <a:cubicBezTo>
                        <a:pt x="1259" y="230"/>
                        <a:pt x="1017" y="0"/>
                        <a:pt x="714"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12" name="Google Shape;7860;p66"/>
              <p:cNvGrpSpPr/>
              <p:nvPr/>
            </p:nvGrpSpPr>
            <p:grpSpPr>
              <a:xfrm>
                <a:off x="4812550" y="3119631"/>
                <a:ext cx="32451" cy="27803"/>
                <a:chOff x="4812550" y="3119631"/>
                <a:chExt cx="32451" cy="27803"/>
              </a:xfrm>
            </p:grpSpPr>
            <p:sp>
              <p:nvSpPr>
                <p:cNvPr id="818" name="Google Shape;7861;p66"/>
                <p:cNvSpPr/>
                <p:nvPr/>
              </p:nvSpPr>
              <p:spPr>
                <a:xfrm>
                  <a:off x="4812550" y="3119631"/>
                  <a:ext cx="32451" cy="27803"/>
                </a:xfrm>
                <a:custGeom>
                  <a:avLst/>
                  <a:gdLst/>
                  <a:ahLst/>
                  <a:cxnLst/>
                  <a:rect l="l" t="t" r="r" b="b"/>
                  <a:pathLst>
                    <a:path w="4126" h="3535" extrusionOk="0">
                      <a:moveTo>
                        <a:pt x="2350" y="1"/>
                      </a:moveTo>
                      <a:cubicBezTo>
                        <a:pt x="1916" y="1"/>
                        <a:pt x="1473" y="162"/>
                        <a:pt x="1113" y="522"/>
                      </a:cubicBezTo>
                      <a:cubicBezTo>
                        <a:pt x="0" y="1635"/>
                        <a:pt x="798" y="3534"/>
                        <a:pt x="2371" y="3534"/>
                      </a:cubicBezTo>
                      <a:cubicBezTo>
                        <a:pt x="3339" y="3534"/>
                        <a:pt x="4125" y="2748"/>
                        <a:pt x="4125" y="1768"/>
                      </a:cubicBezTo>
                      <a:cubicBezTo>
                        <a:pt x="4125" y="705"/>
                        <a:pt x="3256" y="1"/>
                        <a:pt x="2350"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819" name="Google Shape;7862;p66"/>
                <p:cNvSpPr/>
                <p:nvPr/>
              </p:nvSpPr>
              <p:spPr>
                <a:xfrm>
                  <a:off x="4826912" y="3129352"/>
                  <a:ext cx="8478" cy="8376"/>
                </a:xfrm>
                <a:custGeom>
                  <a:avLst/>
                  <a:gdLst/>
                  <a:ahLst/>
                  <a:cxnLst/>
                  <a:rect l="l" t="t" r="r" b="b"/>
                  <a:pathLst>
                    <a:path w="1078" h="1065" extrusionOk="0">
                      <a:moveTo>
                        <a:pt x="533" y="0"/>
                      </a:moveTo>
                      <a:cubicBezTo>
                        <a:pt x="243" y="0"/>
                        <a:pt x="1" y="242"/>
                        <a:pt x="1" y="532"/>
                      </a:cubicBezTo>
                      <a:cubicBezTo>
                        <a:pt x="1" y="835"/>
                        <a:pt x="243" y="1065"/>
                        <a:pt x="533" y="1065"/>
                      </a:cubicBezTo>
                      <a:cubicBezTo>
                        <a:pt x="835" y="1065"/>
                        <a:pt x="1077" y="835"/>
                        <a:pt x="1077" y="532"/>
                      </a:cubicBezTo>
                      <a:cubicBezTo>
                        <a:pt x="1077" y="242"/>
                        <a:pt x="835" y="0"/>
                        <a:pt x="533"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grpSp>
          <p:nvGrpSpPr>
            <p:cNvPr id="13" name="Google Shape;7863;p66"/>
            <p:cNvGrpSpPr/>
            <p:nvPr/>
          </p:nvGrpSpPr>
          <p:grpSpPr>
            <a:xfrm>
              <a:off x="5382826" y="4027197"/>
              <a:ext cx="268967" cy="250422"/>
              <a:chOff x="5382826" y="4027197"/>
              <a:chExt cx="268967" cy="250422"/>
            </a:xfrm>
          </p:grpSpPr>
          <p:grpSp>
            <p:nvGrpSpPr>
              <p:cNvPr id="14" name="Google Shape;7864;p66"/>
              <p:cNvGrpSpPr/>
              <p:nvPr/>
            </p:nvGrpSpPr>
            <p:grpSpPr>
              <a:xfrm>
                <a:off x="5405280" y="4042510"/>
                <a:ext cx="237570" cy="218647"/>
                <a:chOff x="5405280" y="4042510"/>
                <a:chExt cx="237570" cy="218647"/>
              </a:xfrm>
            </p:grpSpPr>
            <p:sp>
              <p:nvSpPr>
                <p:cNvPr id="807" name="Google Shape;7865;p66"/>
                <p:cNvSpPr/>
                <p:nvPr/>
              </p:nvSpPr>
              <p:spPr>
                <a:xfrm>
                  <a:off x="5405280" y="4042510"/>
                  <a:ext cx="144999" cy="173832"/>
                </a:xfrm>
                <a:custGeom>
                  <a:avLst/>
                  <a:gdLst/>
                  <a:ahLst/>
                  <a:cxnLst/>
                  <a:rect l="l" t="t" r="r" b="b"/>
                  <a:pathLst>
                    <a:path w="18436" h="22102" fill="none" extrusionOk="0">
                      <a:moveTo>
                        <a:pt x="0" y="12037"/>
                      </a:moveTo>
                      <a:cubicBezTo>
                        <a:pt x="702" y="12073"/>
                        <a:pt x="12302" y="22101"/>
                        <a:pt x="12302" y="22101"/>
                      </a:cubicBezTo>
                      <a:lnTo>
                        <a:pt x="11819" y="13005"/>
                      </a:lnTo>
                      <a:lnTo>
                        <a:pt x="18435" y="1"/>
                      </a:lnTo>
                      <a:lnTo>
                        <a:pt x="0" y="12521"/>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808" name="Google Shape;7866;p66"/>
                <p:cNvSpPr/>
                <p:nvPr/>
              </p:nvSpPr>
              <p:spPr>
                <a:xfrm>
                  <a:off x="5502036" y="4125093"/>
                  <a:ext cx="134350" cy="135585"/>
                </a:xfrm>
                <a:custGeom>
                  <a:avLst/>
                  <a:gdLst/>
                  <a:ahLst/>
                  <a:cxnLst/>
                  <a:rect l="l" t="t" r="r" b="b"/>
                  <a:pathLst>
                    <a:path w="17082" h="17239" fill="none" extrusionOk="0">
                      <a:moveTo>
                        <a:pt x="13513" y="17239"/>
                      </a:moveTo>
                      <a:lnTo>
                        <a:pt x="12690" y="8614"/>
                      </a:lnTo>
                      <a:lnTo>
                        <a:pt x="17081" y="1"/>
                      </a:lnTo>
                      <a:lnTo>
                        <a:pt x="0" y="2021"/>
                      </a:lnTo>
                      <a:close/>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809" name="Google Shape;7867;p66"/>
                <p:cNvSpPr/>
                <p:nvPr/>
              </p:nvSpPr>
              <p:spPr>
                <a:xfrm>
                  <a:off x="5543704" y="4042990"/>
                  <a:ext cx="99146" cy="81639"/>
                </a:xfrm>
                <a:custGeom>
                  <a:avLst/>
                  <a:gdLst/>
                  <a:ahLst/>
                  <a:cxnLst/>
                  <a:rect l="l" t="t" r="r" b="b"/>
                  <a:pathLst>
                    <a:path w="12606" h="10380" fill="none" extrusionOk="0">
                      <a:moveTo>
                        <a:pt x="1" y="0"/>
                      </a:moveTo>
                      <a:lnTo>
                        <a:pt x="12606" y="10379"/>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810" name="Google Shape;7868;p66"/>
                <p:cNvSpPr/>
                <p:nvPr/>
              </p:nvSpPr>
              <p:spPr>
                <a:xfrm>
                  <a:off x="5501941" y="4140980"/>
                  <a:ext cx="103708" cy="51862"/>
                </a:xfrm>
                <a:custGeom>
                  <a:avLst/>
                  <a:gdLst/>
                  <a:ahLst/>
                  <a:cxnLst/>
                  <a:rect l="l" t="t" r="r" b="b"/>
                  <a:pathLst>
                    <a:path w="13186" h="6594" fill="none" extrusionOk="0">
                      <a:moveTo>
                        <a:pt x="13186" y="6594"/>
                      </a:moveTo>
                      <a:lnTo>
                        <a:pt x="0" y="1"/>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811" name="Google Shape;7869;p66"/>
                <p:cNvSpPr/>
                <p:nvPr/>
              </p:nvSpPr>
              <p:spPr>
                <a:xfrm>
                  <a:off x="5495854" y="4211010"/>
                  <a:ext cx="105989" cy="50147"/>
                </a:xfrm>
                <a:custGeom>
                  <a:avLst/>
                  <a:gdLst/>
                  <a:ahLst/>
                  <a:cxnLst/>
                  <a:rect l="l" t="t" r="r" b="b"/>
                  <a:pathLst>
                    <a:path w="13476" h="6376" fill="none" extrusionOk="0">
                      <a:moveTo>
                        <a:pt x="0" y="0"/>
                      </a:moveTo>
                      <a:lnTo>
                        <a:pt x="13476" y="6375"/>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812" name="Google Shape;7870;p66"/>
                <p:cNvSpPr/>
                <p:nvPr/>
              </p:nvSpPr>
              <p:spPr>
                <a:xfrm>
                  <a:off x="5405280" y="4134420"/>
                  <a:ext cx="96669" cy="6567"/>
                </a:xfrm>
                <a:custGeom>
                  <a:avLst/>
                  <a:gdLst/>
                  <a:ahLst/>
                  <a:cxnLst/>
                  <a:rect l="l" t="t" r="r" b="b"/>
                  <a:pathLst>
                    <a:path w="12291" h="835" fill="none" extrusionOk="0">
                      <a:moveTo>
                        <a:pt x="12290" y="835"/>
                      </a:moveTo>
                      <a:lnTo>
                        <a:pt x="0" y="0"/>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grpSp>
          <p:grpSp>
            <p:nvGrpSpPr>
              <p:cNvPr id="15" name="Google Shape;7871;p66"/>
              <p:cNvGrpSpPr/>
              <p:nvPr/>
            </p:nvGrpSpPr>
            <p:grpSpPr>
              <a:xfrm>
                <a:off x="5382826" y="4125549"/>
                <a:ext cx="37776" cy="32380"/>
                <a:chOff x="5382826" y="4125549"/>
                <a:chExt cx="37776" cy="32380"/>
              </a:xfrm>
            </p:grpSpPr>
            <p:sp>
              <p:nvSpPr>
                <p:cNvPr id="805" name="Google Shape;7872;p66"/>
                <p:cNvSpPr/>
                <p:nvPr/>
              </p:nvSpPr>
              <p:spPr>
                <a:xfrm>
                  <a:off x="5382826" y="4125549"/>
                  <a:ext cx="37776" cy="32380"/>
                </a:xfrm>
                <a:custGeom>
                  <a:avLst/>
                  <a:gdLst/>
                  <a:ahLst/>
                  <a:cxnLst/>
                  <a:rect l="l" t="t" r="r" b="b"/>
                  <a:pathLst>
                    <a:path w="4803" h="4117" extrusionOk="0">
                      <a:moveTo>
                        <a:pt x="2734" y="0"/>
                      </a:moveTo>
                      <a:cubicBezTo>
                        <a:pt x="2229" y="0"/>
                        <a:pt x="1714" y="188"/>
                        <a:pt x="1295" y="608"/>
                      </a:cubicBezTo>
                      <a:cubicBezTo>
                        <a:pt x="0" y="1902"/>
                        <a:pt x="907" y="4116"/>
                        <a:pt x="2746" y="4116"/>
                      </a:cubicBezTo>
                      <a:cubicBezTo>
                        <a:pt x="3871" y="4116"/>
                        <a:pt x="4790" y="3197"/>
                        <a:pt x="4803" y="2060"/>
                      </a:cubicBezTo>
                      <a:cubicBezTo>
                        <a:pt x="4794" y="817"/>
                        <a:pt x="3787" y="0"/>
                        <a:pt x="2734"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806" name="Google Shape;7873;p66"/>
                <p:cNvSpPr/>
                <p:nvPr/>
              </p:nvSpPr>
              <p:spPr>
                <a:xfrm>
                  <a:off x="5395669" y="4135176"/>
                  <a:ext cx="15227" cy="13072"/>
                </a:xfrm>
                <a:custGeom>
                  <a:avLst/>
                  <a:gdLst/>
                  <a:ahLst/>
                  <a:cxnLst/>
                  <a:rect l="l" t="t" r="r" b="b"/>
                  <a:pathLst>
                    <a:path w="1936" h="1662" extrusionOk="0">
                      <a:moveTo>
                        <a:pt x="1113" y="1"/>
                      </a:moveTo>
                      <a:cubicBezTo>
                        <a:pt x="375" y="1"/>
                        <a:pt x="0" y="896"/>
                        <a:pt x="520" y="1416"/>
                      </a:cubicBezTo>
                      <a:cubicBezTo>
                        <a:pt x="689" y="1585"/>
                        <a:pt x="898" y="1661"/>
                        <a:pt x="1103" y="1661"/>
                      </a:cubicBezTo>
                      <a:cubicBezTo>
                        <a:pt x="1528" y="1661"/>
                        <a:pt x="1936" y="1334"/>
                        <a:pt x="1936" y="836"/>
                      </a:cubicBezTo>
                      <a:cubicBezTo>
                        <a:pt x="1936" y="376"/>
                        <a:pt x="1561" y="1"/>
                        <a:pt x="1113"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16" name="Google Shape;7874;p66"/>
              <p:cNvGrpSpPr/>
              <p:nvPr/>
            </p:nvGrpSpPr>
            <p:grpSpPr>
              <a:xfrm>
                <a:off x="5475680" y="4195587"/>
                <a:ext cx="37783" cy="32364"/>
                <a:chOff x="5475680" y="4195587"/>
                <a:chExt cx="37783" cy="32364"/>
              </a:xfrm>
            </p:grpSpPr>
            <p:sp>
              <p:nvSpPr>
                <p:cNvPr id="803" name="Google Shape;7875;p66"/>
                <p:cNvSpPr/>
                <p:nvPr/>
              </p:nvSpPr>
              <p:spPr>
                <a:xfrm>
                  <a:off x="5475680" y="4195587"/>
                  <a:ext cx="37783" cy="32364"/>
                </a:xfrm>
                <a:custGeom>
                  <a:avLst/>
                  <a:gdLst/>
                  <a:ahLst/>
                  <a:cxnLst/>
                  <a:rect l="l" t="t" r="r" b="b"/>
                  <a:pathLst>
                    <a:path w="4804" h="4115" extrusionOk="0">
                      <a:moveTo>
                        <a:pt x="2732" y="1"/>
                      </a:moveTo>
                      <a:cubicBezTo>
                        <a:pt x="2228" y="1"/>
                        <a:pt x="1713" y="188"/>
                        <a:pt x="1295" y="606"/>
                      </a:cubicBezTo>
                      <a:cubicBezTo>
                        <a:pt x="1" y="1901"/>
                        <a:pt x="920" y="4114"/>
                        <a:pt x="2747" y="4114"/>
                      </a:cubicBezTo>
                      <a:cubicBezTo>
                        <a:pt x="3884" y="4114"/>
                        <a:pt x="4803" y="3195"/>
                        <a:pt x="4803" y="2058"/>
                      </a:cubicBezTo>
                      <a:cubicBezTo>
                        <a:pt x="4803" y="821"/>
                        <a:pt x="3789" y="1"/>
                        <a:pt x="2732"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804" name="Google Shape;7876;p66"/>
                <p:cNvSpPr/>
                <p:nvPr/>
              </p:nvSpPr>
              <p:spPr>
                <a:xfrm>
                  <a:off x="5488523" y="4205300"/>
                  <a:ext cx="15329" cy="13040"/>
                </a:xfrm>
                <a:custGeom>
                  <a:avLst/>
                  <a:gdLst/>
                  <a:ahLst/>
                  <a:cxnLst/>
                  <a:rect l="l" t="t" r="r" b="b"/>
                  <a:pathLst>
                    <a:path w="1949" h="1658" extrusionOk="0">
                      <a:moveTo>
                        <a:pt x="1114" y="0"/>
                      </a:moveTo>
                      <a:cubicBezTo>
                        <a:pt x="376" y="0"/>
                        <a:pt x="1" y="883"/>
                        <a:pt x="533" y="1416"/>
                      </a:cubicBezTo>
                      <a:cubicBezTo>
                        <a:pt x="700" y="1583"/>
                        <a:pt x="905" y="1657"/>
                        <a:pt x="1106" y="1657"/>
                      </a:cubicBezTo>
                      <a:cubicBezTo>
                        <a:pt x="1531" y="1657"/>
                        <a:pt x="1940" y="1324"/>
                        <a:pt x="1948" y="823"/>
                      </a:cubicBezTo>
                      <a:cubicBezTo>
                        <a:pt x="1948" y="363"/>
                        <a:pt x="1573" y="0"/>
                        <a:pt x="1114"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17" name="Google Shape;7877;p66"/>
              <p:cNvGrpSpPr/>
              <p:nvPr/>
            </p:nvGrpSpPr>
            <p:grpSpPr>
              <a:xfrm>
                <a:off x="5532575" y="4027197"/>
                <a:ext cx="33308" cy="32262"/>
                <a:chOff x="5532575" y="4027197"/>
                <a:chExt cx="33308" cy="32262"/>
              </a:xfrm>
            </p:grpSpPr>
            <p:sp>
              <p:nvSpPr>
                <p:cNvPr id="801" name="Google Shape;7878;p66"/>
                <p:cNvSpPr/>
                <p:nvPr/>
              </p:nvSpPr>
              <p:spPr>
                <a:xfrm>
                  <a:off x="5532575" y="4027197"/>
                  <a:ext cx="33308" cy="32262"/>
                </a:xfrm>
                <a:custGeom>
                  <a:avLst/>
                  <a:gdLst/>
                  <a:ahLst/>
                  <a:cxnLst/>
                  <a:rect l="l" t="t" r="r" b="b"/>
                  <a:pathLst>
                    <a:path w="4235" h="4102" extrusionOk="0">
                      <a:moveTo>
                        <a:pt x="1984" y="0"/>
                      </a:moveTo>
                      <a:cubicBezTo>
                        <a:pt x="871" y="49"/>
                        <a:pt x="0" y="1004"/>
                        <a:pt x="37" y="2117"/>
                      </a:cubicBezTo>
                      <a:cubicBezTo>
                        <a:pt x="73" y="3227"/>
                        <a:pt x="980" y="4101"/>
                        <a:pt x="2084" y="4101"/>
                      </a:cubicBezTo>
                      <a:cubicBezTo>
                        <a:pt x="2099" y="4101"/>
                        <a:pt x="2114" y="4101"/>
                        <a:pt x="2130" y="4101"/>
                      </a:cubicBezTo>
                      <a:lnTo>
                        <a:pt x="2275" y="4101"/>
                      </a:lnTo>
                      <a:cubicBezTo>
                        <a:pt x="3375" y="4028"/>
                        <a:pt x="4234" y="3085"/>
                        <a:pt x="4186" y="1984"/>
                      </a:cubicBezTo>
                      <a:cubicBezTo>
                        <a:pt x="4150" y="871"/>
                        <a:pt x="3242" y="0"/>
                        <a:pt x="2130"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802" name="Google Shape;7879;p66"/>
                <p:cNvSpPr/>
                <p:nvPr/>
              </p:nvSpPr>
              <p:spPr>
                <a:xfrm>
                  <a:off x="5540661" y="4036792"/>
                  <a:ext cx="15502" cy="13064"/>
                </a:xfrm>
                <a:custGeom>
                  <a:avLst/>
                  <a:gdLst/>
                  <a:ahLst/>
                  <a:cxnLst/>
                  <a:rect l="l" t="t" r="r" b="b"/>
                  <a:pathLst>
                    <a:path w="1971" h="1661" extrusionOk="0">
                      <a:moveTo>
                        <a:pt x="1098" y="1"/>
                      </a:moveTo>
                      <a:cubicBezTo>
                        <a:pt x="1083" y="1"/>
                        <a:pt x="1068" y="1"/>
                        <a:pt x="1053" y="2"/>
                      </a:cubicBezTo>
                      <a:cubicBezTo>
                        <a:pt x="315" y="50"/>
                        <a:pt x="1" y="970"/>
                        <a:pt x="557" y="1453"/>
                      </a:cubicBezTo>
                      <a:cubicBezTo>
                        <a:pt x="721" y="1596"/>
                        <a:pt x="913" y="1660"/>
                        <a:pt x="1100" y="1660"/>
                      </a:cubicBezTo>
                      <a:cubicBezTo>
                        <a:pt x="1548" y="1660"/>
                        <a:pt x="1970" y="1296"/>
                        <a:pt x="1936" y="776"/>
                      </a:cubicBezTo>
                      <a:cubicBezTo>
                        <a:pt x="1901" y="332"/>
                        <a:pt x="1527" y="1"/>
                        <a:pt x="1098"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18" name="Google Shape;7880;p66"/>
              <p:cNvGrpSpPr/>
              <p:nvPr/>
            </p:nvGrpSpPr>
            <p:grpSpPr>
              <a:xfrm>
                <a:off x="5590706" y="4245348"/>
                <a:ext cx="33497" cy="32270"/>
                <a:chOff x="5590706" y="4245348"/>
                <a:chExt cx="33497" cy="32270"/>
              </a:xfrm>
            </p:grpSpPr>
            <p:sp>
              <p:nvSpPr>
                <p:cNvPr id="799" name="Google Shape;7881;p66"/>
                <p:cNvSpPr/>
                <p:nvPr/>
              </p:nvSpPr>
              <p:spPr>
                <a:xfrm>
                  <a:off x="5590706" y="4245348"/>
                  <a:ext cx="33497" cy="32270"/>
                </a:xfrm>
                <a:custGeom>
                  <a:avLst/>
                  <a:gdLst/>
                  <a:ahLst/>
                  <a:cxnLst/>
                  <a:rect l="l" t="t" r="r" b="b"/>
                  <a:pathLst>
                    <a:path w="4259" h="4103" extrusionOk="0">
                      <a:moveTo>
                        <a:pt x="2175" y="0"/>
                      </a:moveTo>
                      <a:cubicBezTo>
                        <a:pt x="2160" y="0"/>
                        <a:pt x="2145" y="1"/>
                        <a:pt x="2130" y="1"/>
                      </a:cubicBezTo>
                      <a:lnTo>
                        <a:pt x="1984" y="1"/>
                      </a:lnTo>
                      <a:cubicBezTo>
                        <a:pt x="872" y="49"/>
                        <a:pt x="1" y="993"/>
                        <a:pt x="37" y="2118"/>
                      </a:cubicBezTo>
                      <a:cubicBezTo>
                        <a:pt x="73" y="3228"/>
                        <a:pt x="980" y="4102"/>
                        <a:pt x="2085" y="4102"/>
                      </a:cubicBezTo>
                      <a:cubicBezTo>
                        <a:pt x="2100" y="4102"/>
                        <a:pt x="2115" y="4102"/>
                        <a:pt x="2130" y="4102"/>
                      </a:cubicBezTo>
                      <a:lnTo>
                        <a:pt x="2275" y="4102"/>
                      </a:lnTo>
                      <a:cubicBezTo>
                        <a:pt x="3388" y="4041"/>
                        <a:pt x="4259" y="3098"/>
                        <a:pt x="4222" y="1985"/>
                      </a:cubicBezTo>
                      <a:cubicBezTo>
                        <a:pt x="4175" y="875"/>
                        <a:pt x="3279" y="0"/>
                        <a:pt x="2175"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800" name="Google Shape;7882;p66"/>
                <p:cNvSpPr/>
                <p:nvPr/>
              </p:nvSpPr>
              <p:spPr>
                <a:xfrm>
                  <a:off x="5598791" y="4254944"/>
                  <a:ext cx="15408" cy="13048"/>
                </a:xfrm>
                <a:custGeom>
                  <a:avLst/>
                  <a:gdLst/>
                  <a:ahLst/>
                  <a:cxnLst/>
                  <a:rect l="l" t="t" r="r" b="b"/>
                  <a:pathLst>
                    <a:path w="1959" h="1659" extrusionOk="0">
                      <a:moveTo>
                        <a:pt x="1106" y="0"/>
                      </a:moveTo>
                      <a:cubicBezTo>
                        <a:pt x="1085" y="0"/>
                        <a:pt x="1063" y="1"/>
                        <a:pt x="1041" y="3"/>
                      </a:cubicBezTo>
                      <a:cubicBezTo>
                        <a:pt x="303" y="51"/>
                        <a:pt x="1" y="970"/>
                        <a:pt x="557" y="1454"/>
                      </a:cubicBezTo>
                      <a:cubicBezTo>
                        <a:pt x="720" y="1596"/>
                        <a:pt x="909" y="1659"/>
                        <a:pt x="1093" y="1659"/>
                      </a:cubicBezTo>
                      <a:cubicBezTo>
                        <a:pt x="1538" y="1659"/>
                        <a:pt x="1958" y="1290"/>
                        <a:pt x="1924" y="777"/>
                      </a:cubicBezTo>
                      <a:cubicBezTo>
                        <a:pt x="1901" y="339"/>
                        <a:pt x="1538" y="0"/>
                        <a:pt x="1106"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19" name="Google Shape;7883;p66"/>
              <p:cNvGrpSpPr/>
              <p:nvPr/>
            </p:nvGrpSpPr>
            <p:grpSpPr>
              <a:xfrm>
                <a:off x="5618681" y="4109677"/>
                <a:ext cx="33112" cy="32357"/>
                <a:chOff x="5618681" y="4109677"/>
                <a:chExt cx="33112" cy="32357"/>
              </a:xfrm>
            </p:grpSpPr>
            <p:sp>
              <p:nvSpPr>
                <p:cNvPr id="797" name="Google Shape;7884;p66"/>
                <p:cNvSpPr/>
                <p:nvPr/>
              </p:nvSpPr>
              <p:spPr>
                <a:xfrm>
                  <a:off x="5618681" y="4109677"/>
                  <a:ext cx="33112" cy="32357"/>
                </a:xfrm>
                <a:custGeom>
                  <a:avLst/>
                  <a:gdLst/>
                  <a:ahLst/>
                  <a:cxnLst/>
                  <a:rect l="l" t="t" r="r" b="b"/>
                  <a:pathLst>
                    <a:path w="4210" h="4114" extrusionOk="0">
                      <a:moveTo>
                        <a:pt x="1984" y="1"/>
                      </a:moveTo>
                      <a:cubicBezTo>
                        <a:pt x="871" y="61"/>
                        <a:pt x="0" y="1005"/>
                        <a:pt x="36" y="2130"/>
                      </a:cubicBezTo>
                      <a:cubicBezTo>
                        <a:pt x="84" y="3235"/>
                        <a:pt x="992" y="4114"/>
                        <a:pt x="2106" y="4114"/>
                      </a:cubicBezTo>
                      <a:cubicBezTo>
                        <a:pt x="2114" y="4114"/>
                        <a:pt x="2121" y="4114"/>
                        <a:pt x="2129" y="4114"/>
                      </a:cubicBezTo>
                      <a:lnTo>
                        <a:pt x="2274" y="4114"/>
                      </a:lnTo>
                      <a:cubicBezTo>
                        <a:pt x="3375" y="4029"/>
                        <a:pt x="4210" y="3086"/>
                        <a:pt x="4173" y="1985"/>
                      </a:cubicBezTo>
                      <a:cubicBezTo>
                        <a:pt x="4137" y="884"/>
                        <a:pt x="3230" y="13"/>
                        <a:pt x="2129"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798" name="Google Shape;7885;p66"/>
                <p:cNvSpPr/>
                <p:nvPr/>
              </p:nvSpPr>
              <p:spPr>
                <a:xfrm>
                  <a:off x="5626767" y="4119280"/>
                  <a:ext cx="15494" cy="13056"/>
                </a:xfrm>
                <a:custGeom>
                  <a:avLst/>
                  <a:gdLst/>
                  <a:ahLst/>
                  <a:cxnLst/>
                  <a:rect l="l" t="t" r="r" b="b"/>
                  <a:pathLst>
                    <a:path w="1970" h="1660" extrusionOk="0">
                      <a:moveTo>
                        <a:pt x="1098" y="1"/>
                      </a:moveTo>
                      <a:cubicBezTo>
                        <a:pt x="1083" y="1"/>
                        <a:pt x="1068" y="1"/>
                        <a:pt x="1053" y="2"/>
                      </a:cubicBezTo>
                      <a:cubicBezTo>
                        <a:pt x="315" y="62"/>
                        <a:pt x="0" y="970"/>
                        <a:pt x="557" y="1453"/>
                      </a:cubicBezTo>
                      <a:cubicBezTo>
                        <a:pt x="721" y="1596"/>
                        <a:pt x="913" y="1660"/>
                        <a:pt x="1100" y="1660"/>
                      </a:cubicBezTo>
                      <a:cubicBezTo>
                        <a:pt x="1547" y="1660"/>
                        <a:pt x="1970" y="1296"/>
                        <a:pt x="1936" y="776"/>
                      </a:cubicBezTo>
                      <a:cubicBezTo>
                        <a:pt x="1901" y="332"/>
                        <a:pt x="1527" y="1"/>
                        <a:pt x="1098"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20" name="Google Shape;7886;p66"/>
              <p:cNvGrpSpPr/>
              <p:nvPr/>
            </p:nvGrpSpPr>
            <p:grpSpPr>
              <a:xfrm>
                <a:off x="5479298" y="4128262"/>
                <a:ext cx="31405" cy="26906"/>
                <a:chOff x="5479298" y="4128262"/>
                <a:chExt cx="31405" cy="26906"/>
              </a:xfrm>
            </p:grpSpPr>
            <p:sp>
              <p:nvSpPr>
                <p:cNvPr id="795" name="Google Shape;7887;p66"/>
                <p:cNvSpPr/>
                <p:nvPr/>
              </p:nvSpPr>
              <p:spPr>
                <a:xfrm>
                  <a:off x="5479298" y="4128262"/>
                  <a:ext cx="31405" cy="26906"/>
                </a:xfrm>
                <a:custGeom>
                  <a:avLst/>
                  <a:gdLst/>
                  <a:ahLst/>
                  <a:cxnLst/>
                  <a:rect l="l" t="t" r="r" b="b"/>
                  <a:pathLst>
                    <a:path w="3993" h="3421" extrusionOk="0">
                      <a:moveTo>
                        <a:pt x="2273" y="1"/>
                      </a:moveTo>
                      <a:cubicBezTo>
                        <a:pt x="1853" y="1"/>
                        <a:pt x="1425" y="157"/>
                        <a:pt x="1077" y="505"/>
                      </a:cubicBezTo>
                      <a:cubicBezTo>
                        <a:pt x="0" y="1582"/>
                        <a:pt x="762" y="3420"/>
                        <a:pt x="2287" y="3420"/>
                      </a:cubicBezTo>
                      <a:cubicBezTo>
                        <a:pt x="3230" y="3420"/>
                        <a:pt x="3992" y="2658"/>
                        <a:pt x="3992" y="1715"/>
                      </a:cubicBezTo>
                      <a:cubicBezTo>
                        <a:pt x="3992" y="683"/>
                        <a:pt x="3150" y="1"/>
                        <a:pt x="2273"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796" name="Google Shape;7888;p66"/>
                <p:cNvSpPr/>
                <p:nvPr/>
              </p:nvSpPr>
              <p:spPr>
                <a:xfrm>
                  <a:off x="5493471" y="4137936"/>
                  <a:ext cx="7621" cy="7621"/>
                </a:xfrm>
                <a:custGeom>
                  <a:avLst/>
                  <a:gdLst/>
                  <a:ahLst/>
                  <a:cxnLst/>
                  <a:rect l="l" t="t" r="r" b="b"/>
                  <a:pathLst>
                    <a:path w="969" h="969" extrusionOk="0">
                      <a:moveTo>
                        <a:pt x="485" y="1"/>
                      </a:moveTo>
                      <a:cubicBezTo>
                        <a:pt x="218" y="1"/>
                        <a:pt x="1" y="218"/>
                        <a:pt x="1" y="485"/>
                      </a:cubicBezTo>
                      <a:cubicBezTo>
                        <a:pt x="1" y="751"/>
                        <a:pt x="218" y="968"/>
                        <a:pt x="485" y="968"/>
                      </a:cubicBezTo>
                      <a:cubicBezTo>
                        <a:pt x="751" y="968"/>
                        <a:pt x="968" y="751"/>
                        <a:pt x="968" y="485"/>
                      </a:cubicBezTo>
                      <a:cubicBezTo>
                        <a:pt x="968" y="218"/>
                        <a:pt x="751" y="1"/>
                        <a:pt x="485"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21" name="Google Shape;7889;p66"/>
              <p:cNvGrpSpPr/>
              <p:nvPr/>
            </p:nvGrpSpPr>
            <p:grpSpPr>
              <a:xfrm>
                <a:off x="5582903" y="4180116"/>
                <a:ext cx="31499" cy="26898"/>
                <a:chOff x="5582903" y="4180116"/>
                <a:chExt cx="31499" cy="26898"/>
              </a:xfrm>
            </p:grpSpPr>
            <p:sp>
              <p:nvSpPr>
                <p:cNvPr id="793" name="Google Shape;7890;p66"/>
                <p:cNvSpPr/>
                <p:nvPr/>
              </p:nvSpPr>
              <p:spPr>
                <a:xfrm>
                  <a:off x="5582903" y="4180116"/>
                  <a:ext cx="31499" cy="26898"/>
                </a:xfrm>
                <a:custGeom>
                  <a:avLst/>
                  <a:gdLst/>
                  <a:ahLst/>
                  <a:cxnLst/>
                  <a:rect l="l" t="t" r="r" b="b"/>
                  <a:pathLst>
                    <a:path w="4005" h="3420" extrusionOk="0">
                      <a:moveTo>
                        <a:pt x="2276" y="1"/>
                      </a:moveTo>
                      <a:cubicBezTo>
                        <a:pt x="1855" y="1"/>
                        <a:pt x="1425" y="156"/>
                        <a:pt x="1077" y="505"/>
                      </a:cubicBezTo>
                      <a:cubicBezTo>
                        <a:pt x="1" y="1581"/>
                        <a:pt x="763" y="3420"/>
                        <a:pt x="2287" y="3420"/>
                      </a:cubicBezTo>
                      <a:cubicBezTo>
                        <a:pt x="3231" y="3420"/>
                        <a:pt x="4005" y="2658"/>
                        <a:pt x="4005" y="1714"/>
                      </a:cubicBezTo>
                      <a:cubicBezTo>
                        <a:pt x="4005" y="683"/>
                        <a:pt x="3157" y="1"/>
                        <a:pt x="2276"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794" name="Google Shape;7891;p66"/>
                <p:cNvSpPr/>
                <p:nvPr/>
              </p:nvSpPr>
              <p:spPr>
                <a:xfrm>
                  <a:off x="5597084" y="4189790"/>
                  <a:ext cx="7613" cy="7621"/>
                </a:xfrm>
                <a:custGeom>
                  <a:avLst/>
                  <a:gdLst/>
                  <a:ahLst/>
                  <a:cxnLst/>
                  <a:rect l="l" t="t" r="r" b="b"/>
                  <a:pathLst>
                    <a:path w="968" h="969" extrusionOk="0">
                      <a:moveTo>
                        <a:pt x="484" y="0"/>
                      </a:moveTo>
                      <a:cubicBezTo>
                        <a:pt x="218" y="0"/>
                        <a:pt x="0" y="218"/>
                        <a:pt x="0" y="484"/>
                      </a:cubicBezTo>
                      <a:cubicBezTo>
                        <a:pt x="0" y="750"/>
                        <a:pt x="218" y="968"/>
                        <a:pt x="484" y="968"/>
                      </a:cubicBezTo>
                      <a:cubicBezTo>
                        <a:pt x="750" y="968"/>
                        <a:pt x="968" y="750"/>
                        <a:pt x="968" y="484"/>
                      </a:cubicBezTo>
                      <a:cubicBezTo>
                        <a:pt x="968" y="218"/>
                        <a:pt x="750" y="0"/>
                        <a:pt x="484"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grpSp>
          <p:nvGrpSpPr>
            <p:cNvPr id="22" name="Google Shape;7892;p66"/>
            <p:cNvGrpSpPr/>
            <p:nvPr/>
          </p:nvGrpSpPr>
          <p:grpSpPr>
            <a:xfrm>
              <a:off x="3977681" y="3230323"/>
              <a:ext cx="94584" cy="84085"/>
              <a:chOff x="3977681" y="3230323"/>
              <a:chExt cx="94584" cy="84085"/>
            </a:xfrm>
          </p:grpSpPr>
          <p:grpSp>
            <p:nvGrpSpPr>
              <p:cNvPr id="23" name="Google Shape;7893;p66"/>
              <p:cNvGrpSpPr/>
              <p:nvPr/>
            </p:nvGrpSpPr>
            <p:grpSpPr>
              <a:xfrm>
                <a:off x="4000135" y="3243041"/>
                <a:ext cx="59570" cy="57186"/>
                <a:chOff x="4000135" y="3243041"/>
                <a:chExt cx="59570" cy="57186"/>
              </a:xfrm>
            </p:grpSpPr>
            <p:sp>
              <p:nvSpPr>
                <p:cNvPr id="782" name="Google Shape;7894;p66"/>
                <p:cNvSpPr/>
                <p:nvPr/>
              </p:nvSpPr>
              <p:spPr>
                <a:xfrm>
                  <a:off x="4000135" y="3243041"/>
                  <a:ext cx="59570" cy="57092"/>
                </a:xfrm>
                <a:custGeom>
                  <a:avLst/>
                  <a:gdLst/>
                  <a:ahLst/>
                  <a:cxnLst/>
                  <a:rect l="l" t="t" r="r" b="b"/>
                  <a:pathLst>
                    <a:path w="7574" h="7259" fill="none" extrusionOk="0">
                      <a:moveTo>
                        <a:pt x="1" y="2323"/>
                      </a:moveTo>
                      <a:lnTo>
                        <a:pt x="2577" y="7259"/>
                      </a:lnTo>
                      <a:lnTo>
                        <a:pt x="7573" y="4114"/>
                      </a:lnTo>
                      <a:lnTo>
                        <a:pt x="5541" y="1"/>
                      </a:lnTo>
                      <a:lnTo>
                        <a:pt x="352" y="2323"/>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783" name="Google Shape;7895;p66"/>
                <p:cNvSpPr/>
                <p:nvPr/>
              </p:nvSpPr>
              <p:spPr>
                <a:xfrm>
                  <a:off x="4024210" y="3246847"/>
                  <a:ext cx="15706" cy="53380"/>
                </a:xfrm>
                <a:custGeom>
                  <a:avLst/>
                  <a:gdLst/>
                  <a:ahLst/>
                  <a:cxnLst/>
                  <a:rect l="l" t="t" r="r" b="b"/>
                  <a:pathLst>
                    <a:path w="1997" h="6787" fill="none" extrusionOk="0">
                      <a:moveTo>
                        <a:pt x="0" y="6787"/>
                      </a:moveTo>
                      <a:lnTo>
                        <a:pt x="1996" y="1"/>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784" name="Google Shape;7896;p66"/>
                <p:cNvSpPr/>
                <p:nvPr/>
              </p:nvSpPr>
              <p:spPr>
                <a:xfrm>
                  <a:off x="4002896" y="3261311"/>
                  <a:ext cx="56809" cy="14086"/>
                </a:xfrm>
                <a:custGeom>
                  <a:avLst/>
                  <a:gdLst/>
                  <a:ahLst/>
                  <a:cxnLst/>
                  <a:rect l="l" t="t" r="r" b="b"/>
                  <a:pathLst>
                    <a:path w="7223" h="1791" fill="none" extrusionOk="0">
                      <a:moveTo>
                        <a:pt x="7222" y="1791"/>
                      </a:moveTo>
                      <a:lnTo>
                        <a:pt x="1" y="0"/>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grpSp>
          <p:grpSp>
            <p:nvGrpSpPr>
              <p:cNvPr id="24" name="Google Shape;7897;p66"/>
              <p:cNvGrpSpPr/>
              <p:nvPr/>
            </p:nvGrpSpPr>
            <p:grpSpPr>
              <a:xfrm>
                <a:off x="3977681" y="3245872"/>
                <a:ext cx="37783" cy="32380"/>
                <a:chOff x="3977681" y="3245872"/>
                <a:chExt cx="37783" cy="32380"/>
              </a:xfrm>
            </p:grpSpPr>
            <p:sp>
              <p:nvSpPr>
                <p:cNvPr id="780" name="Google Shape;7898;p66"/>
                <p:cNvSpPr/>
                <p:nvPr/>
              </p:nvSpPr>
              <p:spPr>
                <a:xfrm>
                  <a:off x="3977681" y="3245872"/>
                  <a:ext cx="37783" cy="32380"/>
                </a:xfrm>
                <a:custGeom>
                  <a:avLst/>
                  <a:gdLst/>
                  <a:ahLst/>
                  <a:cxnLst/>
                  <a:rect l="l" t="t" r="r" b="b"/>
                  <a:pathLst>
                    <a:path w="4804" h="4117" extrusionOk="0">
                      <a:moveTo>
                        <a:pt x="2726" y="1"/>
                      </a:moveTo>
                      <a:cubicBezTo>
                        <a:pt x="2219" y="1"/>
                        <a:pt x="1703" y="189"/>
                        <a:pt x="1283" y="608"/>
                      </a:cubicBezTo>
                      <a:cubicBezTo>
                        <a:pt x="1" y="1903"/>
                        <a:pt x="908" y="4117"/>
                        <a:pt x="2747" y="4117"/>
                      </a:cubicBezTo>
                      <a:cubicBezTo>
                        <a:pt x="3872" y="4104"/>
                        <a:pt x="4791" y="3185"/>
                        <a:pt x="4803" y="2060"/>
                      </a:cubicBezTo>
                      <a:cubicBezTo>
                        <a:pt x="4795" y="818"/>
                        <a:pt x="3782" y="1"/>
                        <a:pt x="2726"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781" name="Google Shape;7899;p66"/>
                <p:cNvSpPr/>
                <p:nvPr/>
              </p:nvSpPr>
              <p:spPr>
                <a:xfrm>
                  <a:off x="3992718" y="3255507"/>
                  <a:ext cx="13040" cy="13040"/>
                </a:xfrm>
                <a:custGeom>
                  <a:avLst/>
                  <a:gdLst/>
                  <a:ahLst/>
                  <a:cxnLst/>
                  <a:rect l="l" t="t" r="r" b="b"/>
                  <a:pathLst>
                    <a:path w="1658" h="1658" extrusionOk="0">
                      <a:moveTo>
                        <a:pt x="835" y="0"/>
                      </a:moveTo>
                      <a:cubicBezTo>
                        <a:pt x="375" y="0"/>
                        <a:pt x="0" y="375"/>
                        <a:pt x="0" y="835"/>
                      </a:cubicBezTo>
                      <a:cubicBezTo>
                        <a:pt x="0" y="1295"/>
                        <a:pt x="375" y="1658"/>
                        <a:pt x="835" y="1658"/>
                      </a:cubicBezTo>
                      <a:cubicBezTo>
                        <a:pt x="1282" y="1658"/>
                        <a:pt x="1657" y="1295"/>
                        <a:pt x="1657" y="835"/>
                      </a:cubicBezTo>
                      <a:cubicBezTo>
                        <a:pt x="1657" y="375"/>
                        <a:pt x="1282" y="0"/>
                        <a:pt x="835"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25" name="Google Shape;7900;p66"/>
              <p:cNvGrpSpPr/>
              <p:nvPr/>
            </p:nvGrpSpPr>
            <p:grpSpPr>
              <a:xfrm>
                <a:off x="4040860" y="3262672"/>
                <a:ext cx="31405" cy="27001"/>
                <a:chOff x="4040860" y="3262672"/>
                <a:chExt cx="31405" cy="27001"/>
              </a:xfrm>
            </p:grpSpPr>
            <p:sp>
              <p:nvSpPr>
                <p:cNvPr id="778" name="Google Shape;7901;p66"/>
                <p:cNvSpPr/>
                <p:nvPr/>
              </p:nvSpPr>
              <p:spPr>
                <a:xfrm>
                  <a:off x="4040860" y="3262672"/>
                  <a:ext cx="31405" cy="27001"/>
                </a:xfrm>
                <a:custGeom>
                  <a:avLst/>
                  <a:gdLst/>
                  <a:ahLst/>
                  <a:cxnLst/>
                  <a:rect l="l" t="t" r="r" b="b"/>
                  <a:pathLst>
                    <a:path w="3993" h="3433" extrusionOk="0">
                      <a:moveTo>
                        <a:pt x="2272" y="1"/>
                      </a:moveTo>
                      <a:cubicBezTo>
                        <a:pt x="1853" y="1"/>
                        <a:pt x="1425" y="157"/>
                        <a:pt x="1077" y="505"/>
                      </a:cubicBezTo>
                      <a:cubicBezTo>
                        <a:pt x="0" y="1581"/>
                        <a:pt x="762" y="3420"/>
                        <a:pt x="2286" y="3432"/>
                      </a:cubicBezTo>
                      <a:cubicBezTo>
                        <a:pt x="3230" y="3420"/>
                        <a:pt x="3992" y="2658"/>
                        <a:pt x="3992" y="1714"/>
                      </a:cubicBezTo>
                      <a:cubicBezTo>
                        <a:pt x="3992" y="683"/>
                        <a:pt x="3150" y="1"/>
                        <a:pt x="2272"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779" name="Google Shape;7902;p66"/>
                <p:cNvSpPr/>
                <p:nvPr/>
              </p:nvSpPr>
              <p:spPr>
                <a:xfrm>
                  <a:off x="4054938" y="3272346"/>
                  <a:ext cx="7621" cy="7621"/>
                </a:xfrm>
                <a:custGeom>
                  <a:avLst/>
                  <a:gdLst/>
                  <a:ahLst/>
                  <a:cxnLst/>
                  <a:rect l="l" t="t" r="r" b="b"/>
                  <a:pathLst>
                    <a:path w="969" h="969" extrusionOk="0">
                      <a:moveTo>
                        <a:pt x="484" y="1"/>
                      </a:moveTo>
                      <a:cubicBezTo>
                        <a:pt x="218" y="1"/>
                        <a:pt x="0" y="218"/>
                        <a:pt x="0" y="484"/>
                      </a:cubicBezTo>
                      <a:cubicBezTo>
                        <a:pt x="0" y="751"/>
                        <a:pt x="218" y="968"/>
                        <a:pt x="484" y="968"/>
                      </a:cubicBezTo>
                      <a:cubicBezTo>
                        <a:pt x="763" y="968"/>
                        <a:pt x="968" y="751"/>
                        <a:pt x="968" y="484"/>
                      </a:cubicBezTo>
                      <a:cubicBezTo>
                        <a:pt x="968" y="218"/>
                        <a:pt x="763" y="1"/>
                        <a:pt x="484"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26" name="Google Shape;7903;p66"/>
              <p:cNvGrpSpPr/>
              <p:nvPr/>
            </p:nvGrpSpPr>
            <p:grpSpPr>
              <a:xfrm>
                <a:off x="4021072" y="3230323"/>
                <a:ext cx="31397" cy="26906"/>
                <a:chOff x="4021072" y="3230323"/>
                <a:chExt cx="31397" cy="26906"/>
              </a:xfrm>
            </p:grpSpPr>
            <p:sp>
              <p:nvSpPr>
                <p:cNvPr id="776" name="Google Shape;7904;p66"/>
                <p:cNvSpPr/>
                <p:nvPr/>
              </p:nvSpPr>
              <p:spPr>
                <a:xfrm>
                  <a:off x="4021072" y="3230323"/>
                  <a:ext cx="31397" cy="26906"/>
                </a:xfrm>
                <a:custGeom>
                  <a:avLst/>
                  <a:gdLst/>
                  <a:ahLst/>
                  <a:cxnLst/>
                  <a:rect l="l" t="t" r="r" b="b"/>
                  <a:pathLst>
                    <a:path w="3992" h="3421" extrusionOk="0">
                      <a:moveTo>
                        <a:pt x="2272" y="1"/>
                      </a:moveTo>
                      <a:cubicBezTo>
                        <a:pt x="1853" y="1"/>
                        <a:pt x="1425" y="157"/>
                        <a:pt x="1077" y="505"/>
                      </a:cubicBezTo>
                      <a:cubicBezTo>
                        <a:pt x="0" y="1581"/>
                        <a:pt x="762" y="3420"/>
                        <a:pt x="2286" y="3420"/>
                      </a:cubicBezTo>
                      <a:cubicBezTo>
                        <a:pt x="3230" y="3420"/>
                        <a:pt x="3992" y="2658"/>
                        <a:pt x="3992" y="1714"/>
                      </a:cubicBezTo>
                      <a:cubicBezTo>
                        <a:pt x="3992" y="683"/>
                        <a:pt x="3150" y="1"/>
                        <a:pt x="2272"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777" name="Google Shape;7905;p66"/>
                <p:cNvSpPr/>
                <p:nvPr/>
              </p:nvSpPr>
              <p:spPr>
                <a:xfrm>
                  <a:off x="4035245" y="3239997"/>
                  <a:ext cx="7621" cy="7621"/>
                </a:xfrm>
                <a:custGeom>
                  <a:avLst/>
                  <a:gdLst/>
                  <a:ahLst/>
                  <a:cxnLst/>
                  <a:rect l="l" t="t" r="r" b="b"/>
                  <a:pathLst>
                    <a:path w="969" h="969" extrusionOk="0">
                      <a:moveTo>
                        <a:pt x="484" y="1"/>
                      </a:moveTo>
                      <a:cubicBezTo>
                        <a:pt x="218" y="1"/>
                        <a:pt x="0" y="218"/>
                        <a:pt x="0" y="484"/>
                      </a:cubicBezTo>
                      <a:cubicBezTo>
                        <a:pt x="0" y="751"/>
                        <a:pt x="218" y="968"/>
                        <a:pt x="484" y="968"/>
                      </a:cubicBezTo>
                      <a:cubicBezTo>
                        <a:pt x="750" y="968"/>
                        <a:pt x="968" y="751"/>
                        <a:pt x="968" y="484"/>
                      </a:cubicBezTo>
                      <a:cubicBezTo>
                        <a:pt x="968" y="218"/>
                        <a:pt x="750" y="1"/>
                        <a:pt x="484"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27" name="Google Shape;7906;p66"/>
              <p:cNvGrpSpPr/>
              <p:nvPr/>
            </p:nvGrpSpPr>
            <p:grpSpPr>
              <a:xfrm>
                <a:off x="4001472" y="3287462"/>
                <a:ext cx="31499" cy="26945"/>
                <a:chOff x="4001472" y="3287462"/>
                <a:chExt cx="31499" cy="26945"/>
              </a:xfrm>
            </p:grpSpPr>
            <p:sp>
              <p:nvSpPr>
                <p:cNvPr id="774" name="Google Shape;7907;p66"/>
                <p:cNvSpPr/>
                <p:nvPr/>
              </p:nvSpPr>
              <p:spPr>
                <a:xfrm>
                  <a:off x="4001472" y="3287462"/>
                  <a:ext cx="31499" cy="26945"/>
                </a:xfrm>
                <a:custGeom>
                  <a:avLst/>
                  <a:gdLst/>
                  <a:ahLst/>
                  <a:cxnLst/>
                  <a:rect l="l" t="t" r="r" b="b"/>
                  <a:pathLst>
                    <a:path w="4005" h="3426" extrusionOk="0">
                      <a:moveTo>
                        <a:pt x="2276" y="1"/>
                      </a:moveTo>
                      <a:cubicBezTo>
                        <a:pt x="1854" y="1"/>
                        <a:pt x="1425" y="158"/>
                        <a:pt x="1077" y="510"/>
                      </a:cubicBezTo>
                      <a:cubicBezTo>
                        <a:pt x="0" y="1587"/>
                        <a:pt x="762" y="3425"/>
                        <a:pt x="2286" y="3425"/>
                      </a:cubicBezTo>
                      <a:cubicBezTo>
                        <a:pt x="3230" y="3425"/>
                        <a:pt x="3992" y="2663"/>
                        <a:pt x="4004" y="1720"/>
                      </a:cubicBezTo>
                      <a:cubicBezTo>
                        <a:pt x="4004" y="688"/>
                        <a:pt x="3157" y="1"/>
                        <a:pt x="2276"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775" name="Google Shape;7908;p66"/>
                <p:cNvSpPr/>
                <p:nvPr/>
              </p:nvSpPr>
              <p:spPr>
                <a:xfrm>
                  <a:off x="4014410" y="3297175"/>
                  <a:ext cx="8856" cy="7590"/>
                </a:xfrm>
                <a:custGeom>
                  <a:avLst/>
                  <a:gdLst/>
                  <a:ahLst/>
                  <a:cxnLst/>
                  <a:rect l="l" t="t" r="r" b="b"/>
                  <a:pathLst>
                    <a:path w="1126" h="965" extrusionOk="0">
                      <a:moveTo>
                        <a:pt x="641" y="1"/>
                      </a:moveTo>
                      <a:cubicBezTo>
                        <a:pt x="218" y="1"/>
                        <a:pt x="0" y="521"/>
                        <a:pt x="303" y="823"/>
                      </a:cubicBezTo>
                      <a:cubicBezTo>
                        <a:pt x="400" y="921"/>
                        <a:pt x="520" y="964"/>
                        <a:pt x="638" y="964"/>
                      </a:cubicBezTo>
                      <a:cubicBezTo>
                        <a:pt x="886" y="964"/>
                        <a:pt x="1125" y="772"/>
                        <a:pt x="1125" y="485"/>
                      </a:cubicBezTo>
                      <a:cubicBezTo>
                        <a:pt x="1125" y="206"/>
                        <a:pt x="908" y="1"/>
                        <a:pt x="641"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grpSp>
          <p:nvGrpSpPr>
            <p:cNvPr id="28" name="Google Shape;7909;p66"/>
            <p:cNvGrpSpPr/>
            <p:nvPr/>
          </p:nvGrpSpPr>
          <p:grpSpPr>
            <a:xfrm>
              <a:off x="4084715" y="3258865"/>
              <a:ext cx="184961" cy="137268"/>
              <a:chOff x="4084715" y="3258865"/>
              <a:chExt cx="184961" cy="137268"/>
            </a:xfrm>
          </p:grpSpPr>
          <p:grpSp>
            <p:nvGrpSpPr>
              <p:cNvPr id="29" name="Google Shape;7910;p66"/>
              <p:cNvGrpSpPr/>
              <p:nvPr/>
            </p:nvGrpSpPr>
            <p:grpSpPr>
              <a:xfrm>
                <a:off x="4107453" y="3271583"/>
                <a:ext cx="153470" cy="110275"/>
                <a:chOff x="4107453" y="3271583"/>
                <a:chExt cx="153470" cy="110275"/>
              </a:xfrm>
            </p:grpSpPr>
            <p:sp>
              <p:nvSpPr>
                <p:cNvPr id="765" name="Google Shape;7911;p66"/>
                <p:cNvSpPr/>
                <p:nvPr/>
              </p:nvSpPr>
              <p:spPr>
                <a:xfrm>
                  <a:off x="4107453" y="3271583"/>
                  <a:ext cx="153470" cy="110275"/>
                </a:xfrm>
                <a:custGeom>
                  <a:avLst/>
                  <a:gdLst/>
                  <a:ahLst/>
                  <a:cxnLst/>
                  <a:rect l="l" t="t" r="r" b="b"/>
                  <a:pathLst>
                    <a:path w="19513" h="14021" fill="none" extrusionOk="0">
                      <a:moveTo>
                        <a:pt x="19513" y="14021"/>
                      </a:moveTo>
                      <a:lnTo>
                        <a:pt x="14844" y="968"/>
                      </a:lnTo>
                      <a:lnTo>
                        <a:pt x="5674" y="1"/>
                      </a:lnTo>
                      <a:lnTo>
                        <a:pt x="1" y="968"/>
                      </a:lnTo>
                      <a:lnTo>
                        <a:pt x="8977" y="2674"/>
                      </a:lnTo>
                      <a:lnTo>
                        <a:pt x="14360" y="10102"/>
                      </a:lnTo>
                      <a:lnTo>
                        <a:pt x="19029" y="14021"/>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766" name="Google Shape;7912;p66"/>
                <p:cNvSpPr/>
                <p:nvPr/>
              </p:nvSpPr>
              <p:spPr>
                <a:xfrm>
                  <a:off x="4155886" y="3271968"/>
                  <a:ext cx="22171" cy="20559"/>
                </a:xfrm>
                <a:custGeom>
                  <a:avLst/>
                  <a:gdLst/>
                  <a:ahLst/>
                  <a:cxnLst/>
                  <a:rect l="l" t="t" r="r" b="b"/>
                  <a:pathLst>
                    <a:path w="2819" h="2614" fill="none" extrusionOk="0">
                      <a:moveTo>
                        <a:pt x="2819" y="2613"/>
                      </a:moveTo>
                      <a:lnTo>
                        <a:pt x="0" y="0"/>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767" name="Google Shape;7913;p66"/>
                <p:cNvSpPr/>
                <p:nvPr/>
              </p:nvSpPr>
              <p:spPr>
                <a:xfrm>
                  <a:off x="4178049" y="3279196"/>
                  <a:ext cx="42345" cy="13331"/>
                </a:xfrm>
                <a:custGeom>
                  <a:avLst/>
                  <a:gdLst/>
                  <a:ahLst/>
                  <a:cxnLst/>
                  <a:rect l="l" t="t" r="r" b="b"/>
                  <a:pathLst>
                    <a:path w="5384" h="1695" fill="none" extrusionOk="0">
                      <a:moveTo>
                        <a:pt x="1" y="1694"/>
                      </a:moveTo>
                      <a:lnTo>
                        <a:pt x="5384" y="0"/>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768" name="Google Shape;7914;p66"/>
                <p:cNvSpPr/>
                <p:nvPr/>
              </p:nvSpPr>
              <p:spPr>
                <a:xfrm>
                  <a:off x="4220387" y="3279196"/>
                  <a:ext cx="8" cy="71745"/>
                </a:xfrm>
                <a:custGeom>
                  <a:avLst/>
                  <a:gdLst/>
                  <a:ahLst/>
                  <a:cxnLst/>
                  <a:rect l="l" t="t" r="r" b="b"/>
                  <a:pathLst>
                    <a:path w="1" h="9122" fill="none" extrusionOk="0">
                      <a:moveTo>
                        <a:pt x="1" y="0"/>
                      </a:moveTo>
                      <a:lnTo>
                        <a:pt x="1" y="9121"/>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grpSp>
          <p:grpSp>
            <p:nvGrpSpPr>
              <p:cNvPr id="30" name="Google Shape;7915;p66"/>
              <p:cNvGrpSpPr/>
              <p:nvPr/>
            </p:nvGrpSpPr>
            <p:grpSpPr>
              <a:xfrm>
                <a:off x="4136947" y="3258865"/>
                <a:ext cx="31499" cy="27001"/>
                <a:chOff x="4136947" y="3258865"/>
                <a:chExt cx="31499" cy="27001"/>
              </a:xfrm>
            </p:grpSpPr>
            <p:sp>
              <p:nvSpPr>
                <p:cNvPr id="763" name="Google Shape;7916;p66"/>
                <p:cNvSpPr/>
                <p:nvPr/>
              </p:nvSpPr>
              <p:spPr>
                <a:xfrm>
                  <a:off x="4136947" y="3258865"/>
                  <a:ext cx="31499" cy="27001"/>
                </a:xfrm>
                <a:custGeom>
                  <a:avLst/>
                  <a:gdLst/>
                  <a:ahLst/>
                  <a:cxnLst/>
                  <a:rect l="l" t="t" r="r" b="b"/>
                  <a:pathLst>
                    <a:path w="4005" h="3433" extrusionOk="0">
                      <a:moveTo>
                        <a:pt x="2285" y="1"/>
                      </a:moveTo>
                      <a:cubicBezTo>
                        <a:pt x="1866" y="1"/>
                        <a:pt x="1438" y="157"/>
                        <a:pt x="1090" y="505"/>
                      </a:cubicBezTo>
                      <a:cubicBezTo>
                        <a:pt x="1" y="1581"/>
                        <a:pt x="775" y="3432"/>
                        <a:pt x="2299" y="3432"/>
                      </a:cubicBezTo>
                      <a:cubicBezTo>
                        <a:pt x="3243" y="3420"/>
                        <a:pt x="4005" y="2658"/>
                        <a:pt x="4005" y="1715"/>
                      </a:cubicBezTo>
                      <a:cubicBezTo>
                        <a:pt x="4005" y="683"/>
                        <a:pt x="3163" y="1"/>
                        <a:pt x="2285"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764" name="Google Shape;7917;p66"/>
                <p:cNvSpPr/>
                <p:nvPr/>
              </p:nvSpPr>
              <p:spPr>
                <a:xfrm>
                  <a:off x="4151222" y="3268539"/>
                  <a:ext cx="7621" cy="7621"/>
                </a:xfrm>
                <a:custGeom>
                  <a:avLst/>
                  <a:gdLst/>
                  <a:ahLst/>
                  <a:cxnLst/>
                  <a:rect l="l" t="t" r="r" b="b"/>
                  <a:pathLst>
                    <a:path w="969" h="969" extrusionOk="0">
                      <a:moveTo>
                        <a:pt x="484" y="1"/>
                      </a:moveTo>
                      <a:cubicBezTo>
                        <a:pt x="206" y="1"/>
                        <a:pt x="0" y="218"/>
                        <a:pt x="0" y="485"/>
                      </a:cubicBezTo>
                      <a:cubicBezTo>
                        <a:pt x="0" y="751"/>
                        <a:pt x="206" y="968"/>
                        <a:pt x="484" y="968"/>
                      </a:cubicBezTo>
                      <a:cubicBezTo>
                        <a:pt x="750" y="968"/>
                        <a:pt x="968" y="751"/>
                        <a:pt x="968" y="485"/>
                      </a:cubicBezTo>
                      <a:cubicBezTo>
                        <a:pt x="968" y="218"/>
                        <a:pt x="750" y="1"/>
                        <a:pt x="484"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31" name="Google Shape;7918;p66"/>
              <p:cNvGrpSpPr/>
              <p:nvPr/>
            </p:nvGrpSpPr>
            <p:grpSpPr>
              <a:xfrm>
                <a:off x="4084715" y="3266478"/>
                <a:ext cx="31468" cy="26898"/>
                <a:chOff x="4084715" y="3266478"/>
                <a:chExt cx="31468" cy="26898"/>
              </a:xfrm>
            </p:grpSpPr>
            <p:sp>
              <p:nvSpPr>
                <p:cNvPr id="761" name="Google Shape;7919;p66"/>
                <p:cNvSpPr/>
                <p:nvPr/>
              </p:nvSpPr>
              <p:spPr>
                <a:xfrm>
                  <a:off x="4084715" y="3266478"/>
                  <a:ext cx="31468" cy="26898"/>
                </a:xfrm>
                <a:custGeom>
                  <a:avLst/>
                  <a:gdLst/>
                  <a:ahLst/>
                  <a:cxnLst/>
                  <a:rect l="l" t="t" r="r" b="b"/>
                  <a:pathLst>
                    <a:path w="4001" h="3420" extrusionOk="0">
                      <a:moveTo>
                        <a:pt x="2279" y="1"/>
                      </a:moveTo>
                      <a:cubicBezTo>
                        <a:pt x="1859" y="1"/>
                        <a:pt x="1429" y="157"/>
                        <a:pt x="1077" y="505"/>
                      </a:cubicBezTo>
                      <a:cubicBezTo>
                        <a:pt x="1" y="1581"/>
                        <a:pt x="763" y="3420"/>
                        <a:pt x="2287" y="3420"/>
                      </a:cubicBezTo>
                      <a:cubicBezTo>
                        <a:pt x="3231" y="3420"/>
                        <a:pt x="3993" y="2658"/>
                        <a:pt x="3993" y="1726"/>
                      </a:cubicBezTo>
                      <a:cubicBezTo>
                        <a:pt x="4001" y="686"/>
                        <a:pt x="3161" y="1"/>
                        <a:pt x="2279"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762" name="Google Shape;7920;p66"/>
                <p:cNvSpPr/>
                <p:nvPr/>
              </p:nvSpPr>
              <p:spPr>
                <a:xfrm>
                  <a:off x="4098896" y="3276152"/>
                  <a:ext cx="7613" cy="7621"/>
                </a:xfrm>
                <a:custGeom>
                  <a:avLst/>
                  <a:gdLst/>
                  <a:ahLst/>
                  <a:cxnLst/>
                  <a:rect l="l" t="t" r="r" b="b"/>
                  <a:pathLst>
                    <a:path w="968" h="969" extrusionOk="0">
                      <a:moveTo>
                        <a:pt x="484" y="0"/>
                      </a:moveTo>
                      <a:cubicBezTo>
                        <a:pt x="218" y="0"/>
                        <a:pt x="0" y="218"/>
                        <a:pt x="0" y="484"/>
                      </a:cubicBezTo>
                      <a:cubicBezTo>
                        <a:pt x="0" y="750"/>
                        <a:pt x="218" y="968"/>
                        <a:pt x="484" y="968"/>
                      </a:cubicBezTo>
                      <a:cubicBezTo>
                        <a:pt x="750" y="968"/>
                        <a:pt x="968" y="750"/>
                        <a:pt x="968" y="484"/>
                      </a:cubicBezTo>
                      <a:cubicBezTo>
                        <a:pt x="968" y="218"/>
                        <a:pt x="750" y="0"/>
                        <a:pt x="484"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740" name="Google Shape;7921;p66"/>
              <p:cNvGrpSpPr/>
              <p:nvPr/>
            </p:nvGrpSpPr>
            <p:grpSpPr>
              <a:xfrm>
                <a:off x="4159213" y="3279849"/>
                <a:ext cx="31405" cy="26945"/>
                <a:chOff x="4159213" y="3279849"/>
                <a:chExt cx="31405" cy="26945"/>
              </a:xfrm>
            </p:grpSpPr>
            <p:sp>
              <p:nvSpPr>
                <p:cNvPr id="759" name="Google Shape;7922;p66"/>
                <p:cNvSpPr/>
                <p:nvPr/>
              </p:nvSpPr>
              <p:spPr>
                <a:xfrm>
                  <a:off x="4159213" y="3279849"/>
                  <a:ext cx="31405" cy="26945"/>
                </a:xfrm>
                <a:custGeom>
                  <a:avLst/>
                  <a:gdLst/>
                  <a:ahLst/>
                  <a:cxnLst/>
                  <a:rect l="l" t="t" r="r" b="b"/>
                  <a:pathLst>
                    <a:path w="3993" h="3426" extrusionOk="0">
                      <a:moveTo>
                        <a:pt x="2273" y="1"/>
                      </a:moveTo>
                      <a:cubicBezTo>
                        <a:pt x="1853" y="1"/>
                        <a:pt x="1425" y="158"/>
                        <a:pt x="1077" y="510"/>
                      </a:cubicBezTo>
                      <a:cubicBezTo>
                        <a:pt x="1" y="1587"/>
                        <a:pt x="763" y="3426"/>
                        <a:pt x="2287" y="3426"/>
                      </a:cubicBezTo>
                      <a:cubicBezTo>
                        <a:pt x="3230" y="3426"/>
                        <a:pt x="3992" y="2663"/>
                        <a:pt x="3992" y="1720"/>
                      </a:cubicBezTo>
                      <a:cubicBezTo>
                        <a:pt x="3992" y="689"/>
                        <a:pt x="3151" y="1"/>
                        <a:pt x="2273"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760" name="Google Shape;7923;p66"/>
                <p:cNvSpPr/>
                <p:nvPr/>
              </p:nvSpPr>
              <p:spPr>
                <a:xfrm>
                  <a:off x="4173385" y="3289570"/>
                  <a:ext cx="7621" cy="7613"/>
                </a:xfrm>
                <a:custGeom>
                  <a:avLst/>
                  <a:gdLst/>
                  <a:ahLst/>
                  <a:cxnLst/>
                  <a:rect l="l" t="t" r="r" b="b"/>
                  <a:pathLst>
                    <a:path w="969" h="968" extrusionOk="0">
                      <a:moveTo>
                        <a:pt x="485" y="0"/>
                      </a:moveTo>
                      <a:cubicBezTo>
                        <a:pt x="219" y="0"/>
                        <a:pt x="1" y="218"/>
                        <a:pt x="1" y="484"/>
                      </a:cubicBezTo>
                      <a:cubicBezTo>
                        <a:pt x="1" y="750"/>
                        <a:pt x="219" y="968"/>
                        <a:pt x="485" y="968"/>
                      </a:cubicBezTo>
                      <a:cubicBezTo>
                        <a:pt x="751" y="968"/>
                        <a:pt x="969" y="750"/>
                        <a:pt x="969" y="484"/>
                      </a:cubicBezTo>
                      <a:cubicBezTo>
                        <a:pt x="969" y="218"/>
                        <a:pt x="751" y="0"/>
                        <a:pt x="485"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741" name="Google Shape;7924;p66"/>
              <p:cNvGrpSpPr/>
              <p:nvPr/>
            </p:nvGrpSpPr>
            <p:grpSpPr>
              <a:xfrm>
                <a:off x="4201550" y="3266502"/>
                <a:ext cx="31405" cy="26883"/>
                <a:chOff x="4201550" y="3266502"/>
                <a:chExt cx="31405" cy="26883"/>
              </a:xfrm>
            </p:grpSpPr>
            <p:sp>
              <p:nvSpPr>
                <p:cNvPr id="757" name="Google Shape;7925;p66"/>
                <p:cNvSpPr/>
                <p:nvPr/>
              </p:nvSpPr>
              <p:spPr>
                <a:xfrm>
                  <a:off x="4201550" y="3266502"/>
                  <a:ext cx="31405" cy="26883"/>
                </a:xfrm>
                <a:custGeom>
                  <a:avLst/>
                  <a:gdLst/>
                  <a:ahLst/>
                  <a:cxnLst/>
                  <a:rect l="l" t="t" r="r" b="b"/>
                  <a:pathLst>
                    <a:path w="3993" h="3418" extrusionOk="0">
                      <a:moveTo>
                        <a:pt x="2266" y="1"/>
                      </a:moveTo>
                      <a:cubicBezTo>
                        <a:pt x="1849" y="1"/>
                        <a:pt x="1423" y="155"/>
                        <a:pt x="1077" y="502"/>
                      </a:cubicBezTo>
                      <a:cubicBezTo>
                        <a:pt x="1" y="1566"/>
                        <a:pt x="751" y="3417"/>
                        <a:pt x="2275" y="3417"/>
                      </a:cubicBezTo>
                      <a:cubicBezTo>
                        <a:pt x="2282" y="3417"/>
                        <a:pt x="2290" y="3417"/>
                        <a:pt x="2297" y="3417"/>
                      </a:cubicBezTo>
                      <a:cubicBezTo>
                        <a:pt x="3230" y="3417"/>
                        <a:pt x="3993" y="2660"/>
                        <a:pt x="3993" y="1723"/>
                      </a:cubicBezTo>
                      <a:cubicBezTo>
                        <a:pt x="3993" y="689"/>
                        <a:pt x="3146" y="1"/>
                        <a:pt x="2266"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758" name="Google Shape;7926;p66"/>
                <p:cNvSpPr/>
                <p:nvPr/>
              </p:nvSpPr>
              <p:spPr>
                <a:xfrm>
                  <a:off x="4214331" y="3276247"/>
                  <a:ext cx="8919" cy="7582"/>
                </a:xfrm>
                <a:custGeom>
                  <a:avLst/>
                  <a:gdLst/>
                  <a:ahLst/>
                  <a:cxnLst/>
                  <a:rect l="l" t="t" r="r" b="b"/>
                  <a:pathLst>
                    <a:path w="1134" h="964" extrusionOk="0">
                      <a:moveTo>
                        <a:pt x="635" y="0"/>
                      </a:moveTo>
                      <a:cubicBezTo>
                        <a:pt x="209" y="0"/>
                        <a:pt x="0" y="512"/>
                        <a:pt x="311" y="823"/>
                      </a:cubicBezTo>
                      <a:cubicBezTo>
                        <a:pt x="408" y="920"/>
                        <a:pt x="528" y="964"/>
                        <a:pt x="646" y="964"/>
                      </a:cubicBezTo>
                      <a:cubicBezTo>
                        <a:pt x="895" y="964"/>
                        <a:pt x="1134" y="771"/>
                        <a:pt x="1134" y="484"/>
                      </a:cubicBezTo>
                      <a:cubicBezTo>
                        <a:pt x="1134" y="206"/>
                        <a:pt x="916" y="0"/>
                        <a:pt x="650" y="0"/>
                      </a:cubicBezTo>
                      <a:cubicBezTo>
                        <a:pt x="645" y="0"/>
                        <a:pt x="640" y="0"/>
                        <a:pt x="635"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746" name="Google Shape;7927;p66"/>
              <p:cNvGrpSpPr/>
              <p:nvPr/>
            </p:nvGrpSpPr>
            <p:grpSpPr>
              <a:xfrm>
                <a:off x="4201550" y="3338278"/>
                <a:ext cx="31405" cy="26930"/>
                <a:chOff x="4201550" y="3338278"/>
                <a:chExt cx="31405" cy="26930"/>
              </a:xfrm>
            </p:grpSpPr>
            <p:sp>
              <p:nvSpPr>
                <p:cNvPr id="755" name="Google Shape;7928;p66"/>
                <p:cNvSpPr/>
                <p:nvPr/>
              </p:nvSpPr>
              <p:spPr>
                <a:xfrm>
                  <a:off x="4201550" y="3338278"/>
                  <a:ext cx="31405" cy="26930"/>
                </a:xfrm>
                <a:custGeom>
                  <a:avLst/>
                  <a:gdLst/>
                  <a:ahLst/>
                  <a:cxnLst/>
                  <a:rect l="l" t="t" r="r" b="b"/>
                  <a:pathLst>
                    <a:path w="3993" h="3424" extrusionOk="0">
                      <a:moveTo>
                        <a:pt x="2266" y="1"/>
                      </a:moveTo>
                      <a:cubicBezTo>
                        <a:pt x="1848" y="1"/>
                        <a:pt x="1423" y="154"/>
                        <a:pt x="1077" y="497"/>
                      </a:cubicBezTo>
                      <a:cubicBezTo>
                        <a:pt x="1" y="1573"/>
                        <a:pt x="751" y="3412"/>
                        <a:pt x="2275" y="3424"/>
                      </a:cubicBezTo>
                      <a:cubicBezTo>
                        <a:pt x="3218" y="3424"/>
                        <a:pt x="3993" y="2662"/>
                        <a:pt x="3993" y="1718"/>
                      </a:cubicBezTo>
                      <a:cubicBezTo>
                        <a:pt x="3993" y="684"/>
                        <a:pt x="3146" y="1"/>
                        <a:pt x="2266"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756" name="Google Shape;7929;p66"/>
                <p:cNvSpPr/>
                <p:nvPr/>
              </p:nvSpPr>
              <p:spPr>
                <a:xfrm>
                  <a:off x="4214331" y="3347976"/>
                  <a:ext cx="8919" cy="7590"/>
                </a:xfrm>
                <a:custGeom>
                  <a:avLst/>
                  <a:gdLst/>
                  <a:ahLst/>
                  <a:cxnLst/>
                  <a:rect l="l" t="t" r="r" b="b"/>
                  <a:pathLst>
                    <a:path w="1134" h="965" extrusionOk="0">
                      <a:moveTo>
                        <a:pt x="671" y="1"/>
                      </a:moveTo>
                      <a:cubicBezTo>
                        <a:pt x="664" y="1"/>
                        <a:pt x="657" y="1"/>
                        <a:pt x="650" y="1"/>
                      </a:cubicBezTo>
                      <a:cubicBezTo>
                        <a:pt x="645" y="1"/>
                        <a:pt x="640" y="1"/>
                        <a:pt x="635" y="1"/>
                      </a:cubicBezTo>
                      <a:cubicBezTo>
                        <a:pt x="209" y="1"/>
                        <a:pt x="0" y="513"/>
                        <a:pt x="311" y="824"/>
                      </a:cubicBezTo>
                      <a:cubicBezTo>
                        <a:pt x="408" y="921"/>
                        <a:pt x="528" y="965"/>
                        <a:pt x="646" y="965"/>
                      </a:cubicBezTo>
                      <a:cubicBezTo>
                        <a:pt x="895" y="965"/>
                        <a:pt x="1134" y="772"/>
                        <a:pt x="1134" y="485"/>
                      </a:cubicBezTo>
                      <a:cubicBezTo>
                        <a:pt x="1134" y="214"/>
                        <a:pt x="927" y="1"/>
                        <a:pt x="671"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747" name="Google Shape;7930;p66"/>
              <p:cNvGrpSpPr/>
              <p:nvPr/>
            </p:nvGrpSpPr>
            <p:grpSpPr>
              <a:xfrm>
                <a:off x="4238272" y="3369132"/>
                <a:ext cx="31405" cy="27001"/>
                <a:chOff x="4238272" y="3369132"/>
                <a:chExt cx="31405" cy="27001"/>
              </a:xfrm>
            </p:grpSpPr>
            <p:sp>
              <p:nvSpPr>
                <p:cNvPr id="753" name="Google Shape;7931;p66"/>
                <p:cNvSpPr/>
                <p:nvPr/>
              </p:nvSpPr>
              <p:spPr>
                <a:xfrm>
                  <a:off x="4238272" y="3369132"/>
                  <a:ext cx="31405" cy="27001"/>
                </a:xfrm>
                <a:custGeom>
                  <a:avLst/>
                  <a:gdLst/>
                  <a:ahLst/>
                  <a:cxnLst/>
                  <a:rect l="l" t="t" r="r" b="b"/>
                  <a:pathLst>
                    <a:path w="3993" h="3433" extrusionOk="0">
                      <a:moveTo>
                        <a:pt x="2273" y="1"/>
                      </a:moveTo>
                      <a:cubicBezTo>
                        <a:pt x="1854" y="1"/>
                        <a:pt x="1426" y="157"/>
                        <a:pt x="1078" y="505"/>
                      </a:cubicBezTo>
                      <a:cubicBezTo>
                        <a:pt x="1" y="1582"/>
                        <a:pt x="763" y="3432"/>
                        <a:pt x="2287" y="3432"/>
                      </a:cubicBezTo>
                      <a:cubicBezTo>
                        <a:pt x="3231" y="3432"/>
                        <a:pt x="3993" y="2658"/>
                        <a:pt x="3993" y="1715"/>
                      </a:cubicBezTo>
                      <a:cubicBezTo>
                        <a:pt x="3993" y="683"/>
                        <a:pt x="3151" y="1"/>
                        <a:pt x="2273"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754" name="Google Shape;7932;p66"/>
                <p:cNvSpPr/>
                <p:nvPr/>
              </p:nvSpPr>
              <p:spPr>
                <a:xfrm>
                  <a:off x="4251217" y="3378806"/>
                  <a:ext cx="8856" cy="7605"/>
                </a:xfrm>
                <a:custGeom>
                  <a:avLst/>
                  <a:gdLst/>
                  <a:ahLst/>
                  <a:cxnLst/>
                  <a:rect l="l" t="t" r="r" b="b"/>
                  <a:pathLst>
                    <a:path w="1126" h="967" extrusionOk="0">
                      <a:moveTo>
                        <a:pt x="641" y="1"/>
                      </a:moveTo>
                      <a:cubicBezTo>
                        <a:pt x="206" y="1"/>
                        <a:pt x="0" y="521"/>
                        <a:pt x="303" y="823"/>
                      </a:cubicBezTo>
                      <a:cubicBezTo>
                        <a:pt x="401" y="922"/>
                        <a:pt x="524" y="967"/>
                        <a:pt x="643" y="967"/>
                      </a:cubicBezTo>
                      <a:cubicBezTo>
                        <a:pt x="889" y="967"/>
                        <a:pt x="1125" y="778"/>
                        <a:pt x="1125" y="485"/>
                      </a:cubicBezTo>
                      <a:cubicBezTo>
                        <a:pt x="1125" y="219"/>
                        <a:pt x="907" y="1"/>
                        <a:pt x="641"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grpSp>
          <p:nvGrpSpPr>
            <p:cNvPr id="748" name="Google Shape;7933;p66"/>
            <p:cNvGrpSpPr/>
            <p:nvPr/>
          </p:nvGrpSpPr>
          <p:grpSpPr>
            <a:xfrm>
              <a:off x="4068639" y="3200169"/>
              <a:ext cx="77643" cy="37272"/>
              <a:chOff x="4068639" y="3200169"/>
              <a:chExt cx="77643" cy="37272"/>
            </a:xfrm>
          </p:grpSpPr>
          <p:sp>
            <p:nvSpPr>
              <p:cNvPr id="739" name="Google Shape;7934;p66"/>
              <p:cNvSpPr/>
              <p:nvPr/>
            </p:nvSpPr>
            <p:spPr>
              <a:xfrm>
                <a:off x="4087570" y="3212886"/>
                <a:ext cx="49958" cy="10374"/>
              </a:xfrm>
              <a:custGeom>
                <a:avLst/>
                <a:gdLst/>
                <a:ahLst/>
                <a:cxnLst/>
                <a:rect l="l" t="t" r="r" b="b"/>
                <a:pathLst>
                  <a:path w="6352" h="1319" fill="none" extrusionOk="0">
                    <a:moveTo>
                      <a:pt x="1" y="1319"/>
                    </a:moveTo>
                    <a:lnTo>
                      <a:pt x="6351" y="0"/>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grpSp>
            <p:nvGrpSpPr>
              <p:cNvPr id="749" name="Google Shape;7935;p66"/>
              <p:cNvGrpSpPr/>
              <p:nvPr/>
            </p:nvGrpSpPr>
            <p:grpSpPr>
              <a:xfrm>
                <a:off x="4114878" y="3200169"/>
                <a:ext cx="31405" cy="26993"/>
                <a:chOff x="4114878" y="3200169"/>
                <a:chExt cx="31405" cy="26993"/>
              </a:xfrm>
            </p:grpSpPr>
            <p:sp>
              <p:nvSpPr>
                <p:cNvPr id="744" name="Google Shape;7936;p66"/>
                <p:cNvSpPr/>
                <p:nvPr/>
              </p:nvSpPr>
              <p:spPr>
                <a:xfrm>
                  <a:off x="4114878" y="3200169"/>
                  <a:ext cx="31405" cy="26993"/>
                </a:xfrm>
                <a:custGeom>
                  <a:avLst/>
                  <a:gdLst/>
                  <a:ahLst/>
                  <a:cxnLst/>
                  <a:rect l="l" t="t" r="r" b="b"/>
                  <a:pathLst>
                    <a:path w="3993" h="3432" extrusionOk="0">
                      <a:moveTo>
                        <a:pt x="2273" y="0"/>
                      </a:moveTo>
                      <a:cubicBezTo>
                        <a:pt x="1853" y="0"/>
                        <a:pt x="1425" y="156"/>
                        <a:pt x="1077" y="504"/>
                      </a:cubicBezTo>
                      <a:cubicBezTo>
                        <a:pt x="0" y="1581"/>
                        <a:pt x="763" y="3432"/>
                        <a:pt x="2287" y="3432"/>
                      </a:cubicBezTo>
                      <a:cubicBezTo>
                        <a:pt x="3230" y="3432"/>
                        <a:pt x="3992" y="2657"/>
                        <a:pt x="3992" y="1714"/>
                      </a:cubicBezTo>
                      <a:cubicBezTo>
                        <a:pt x="3992" y="683"/>
                        <a:pt x="3151" y="0"/>
                        <a:pt x="2273"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745" name="Google Shape;7937;p66"/>
                <p:cNvSpPr/>
                <p:nvPr/>
              </p:nvSpPr>
              <p:spPr>
                <a:xfrm>
                  <a:off x="4127721" y="3209835"/>
                  <a:ext cx="8950" cy="7684"/>
                </a:xfrm>
                <a:custGeom>
                  <a:avLst/>
                  <a:gdLst/>
                  <a:ahLst/>
                  <a:cxnLst/>
                  <a:rect l="l" t="t" r="r" b="b"/>
                  <a:pathLst>
                    <a:path w="1138" h="977" extrusionOk="0">
                      <a:moveTo>
                        <a:pt x="654" y="1"/>
                      </a:moveTo>
                      <a:cubicBezTo>
                        <a:pt x="218" y="1"/>
                        <a:pt x="1" y="521"/>
                        <a:pt x="303" y="836"/>
                      </a:cubicBezTo>
                      <a:cubicBezTo>
                        <a:pt x="400" y="933"/>
                        <a:pt x="519" y="976"/>
                        <a:pt x="637" y="976"/>
                      </a:cubicBezTo>
                      <a:cubicBezTo>
                        <a:pt x="887" y="976"/>
                        <a:pt x="1129" y="781"/>
                        <a:pt x="1138" y="485"/>
                      </a:cubicBezTo>
                      <a:cubicBezTo>
                        <a:pt x="1138" y="219"/>
                        <a:pt x="920" y="1"/>
                        <a:pt x="654"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750" name="Google Shape;7938;p66"/>
              <p:cNvGrpSpPr/>
              <p:nvPr/>
            </p:nvGrpSpPr>
            <p:grpSpPr>
              <a:xfrm>
                <a:off x="4068639" y="3210535"/>
                <a:ext cx="31499" cy="26906"/>
                <a:chOff x="4068639" y="3210535"/>
                <a:chExt cx="31499" cy="26906"/>
              </a:xfrm>
            </p:grpSpPr>
            <p:sp>
              <p:nvSpPr>
                <p:cNvPr id="742" name="Google Shape;7939;p66"/>
                <p:cNvSpPr/>
                <p:nvPr/>
              </p:nvSpPr>
              <p:spPr>
                <a:xfrm>
                  <a:off x="4068639" y="3210535"/>
                  <a:ext cx="31499" cy="26906"/>
                </a:xfrm>
                <a:custGeom>
                  <a:avLst/>
                  <a:gdLst/>
                  <a:ahLst/>
                  <a:cxnLst/>
                  <a:rect l="l" t="t" r="r" b="b"/>
                  <a:pathLst>
                    <a:path w="4005" h="3421" extrusionOk="0">
                      <a:moveTo>
                        <a:pt x="2285" y="1"/>
                      </a:moveTo>
                      <a:cubicBezTo>
                        <a:pt x="1865" y="1"/>
                        <a:pt x="1437" y="157"/>
                        <a:pt x="1089" y="505"/>
                      </a:cubicBezTo>
                      <a:cubicBezTo>
                        <a:pt x="0" y="1581"/>
                        <a:pt x="775" y="3420"/>
                        <a:pt x="2299" y="3420"/>
                      </a:cubicBezTo>
                      <a:cubicBezTo>
                        <a:pt x="3242" y="3420"/>
                        <a:pt x="4004" y="2658"/>
                        <a:pt x="4004" y="1714"/>
                      </a:cubicBezTo>
                      <a:cubicBezTo>
                        <a:pt x="4004" y="683"/>
                        <a:pt x="3163" y="1"/>
                        <a:pt x="2285"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743" name="Google Shape;7940;p66"/>
                <p:cNvSpPr/>
                <p:nvPr/>
              </p:nvSpPr>
              <p:spPr>
                <a:xfrm>
                  <a:off x="4081577" y="3220209"/>
                  <a:ext cx="8856" cy="7582"/>
                </a:xfrm>
                <a:custGeom>
                  <a:avLst/>
                  <a:gdLst/>
                  <a:ahLst/>
                  <a:cxnLst/>
                  <a:rect l="l" t="t" r="r" b="b"/>
                  <a:pathLst>
                    <a:path w="1126" h="964" extrusionOk="0">
                      <a:moveTo>
                        <a:pt x="642" y="1"/>
                      </a:moveTo>
                      <a:cubicBezTo>
                        <a:pt x="218" y="1"/>
                        <a:pt x="1" y="521"/>
                        <a:pt x="303" y="823"/>
                      </a:cubicBezTo>
                      <a:cubicBezTo>
                        <a:pt x="400" y="920"/>
                        <a:pt x="520" y="964"/>
                        <a:pt x="638" y="964"/>
                      </a:cubicBezTo>
                      <a:cubicBezTo>
                        <a:pt x="887" y="964"/>
                        <a:pt x="1126" y="771"/>
                        <a:pt x="1126" y="484"/>
                      </a:cubicBezTo>
                      <a:cubicBezTo>
                        <a:pt x="1126" y="218"/>
                        <a:pt x="908" y="1"/>
                        <a:pt x="642"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grpSp>
          <p:nvGrpSpPr>
            <p:cNvPr id="751" name="Google Shape;7941;p66"/>
            <p:cNvGrpSpPr/>
            <p:nvPr/>
          </p:nvGrpSpPr>
          <p:grpSpPr>
            <a:xfrm>
              <a:off x="3869702" y="3066935"/>
              <a:ext cx="382664" cy="190294"/>
              <a:chOff x="3869702" y="3066935"/>
              <a:chExt cx="382664" cy="190294"/>
            </a:xfrm>
          </p:grpSpPr>
          <p:grpSp>
            <p:nvGrpSpPr>
              <p:cNvPr id="752" name="Google Shape;7942;p66"/>
              <p:cNvGrpSpPr/>
              <p:nvPr/>
            </p:nvGrpSpPr>
            <p:grpSpPr>
              <a:xfrm>
                <a:off x="3888633" y="3082351"/>
                <a:ext cx="351172" cy="160698"/>
                <a:chOff x="3888633" y="3082351"/>
                <a:chExt cx="351172" cy="160698"/>
              </a:xfrm>
            </p:grpSpPr>
            <p:sp>
              <p:nvSpPr>
                <p:cNvPr id="733" name="Google Shape;7943;p66"/>
                <p:cNvSpPr/>
                <p:nvPr/>
              </p:nvSpPr>
              <p:spPr>
                <a:xfrm>
                  <a:off x="3892440" y="3082351"/>
                  <a:ext cx="347366" cy="160698"/>
                </a:xfrm>
                <a:custGeom>
                  <a:avLst/>
                  <a:gdLst/>
                  <a:ahLst/>
                  <a:cxnLst/>
                  <a:rect l="l" t="t" r="r" b="b"/>
                  <a:pathLst>
                    <a:path w="44166" h="20432" fill="none" extrusionOk="0">
                      <a:moveTo>
                        <a:pt x="7041" y="11529"/>
                      </a:moveTo>
                      <a:lnTo>
                        <a:pt x="22440" y="4162"/>
                      </a:lnTo>
                      <a:lnTo>
                        <a:pt x="34815" y="0"/>
                      </a:lnTo>
                      <a:lnTo>
                        <a:pt x="44166" y="484"/>
                      </a:lnTo>
                      <a:lnTo>
                        <a:pt x="38964" y="8565"/>
                      </a:lnTo>
                      <a:lnTo>
                        <a:pt x="33012" y="10065"/>
                      </a:lnTo>
                      <a:lnTo>
                        <a:pt x="22440" y="4839"/>
                      </a:lnTo>
                      <a:lnTo>
                        <a:pt x="18750" y="15424"/>
                      </a:lnTo>
                      <a:cubicBezTo>
                        <a:pt x="18750" y="15424"/>
                        <a:pt x="6206" y="11154"/>
                        <a:pt x="6557" y="11516"/>
                      </a:cubicBezTo>
                      <a:lnTo>
                        <a:pt x="0" y="20432"/>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734" name="Google Shape;7944;p66"/>
                <p:cNvSpPr/>
                <p:nvPr/>
              </p:nvSpPr>
              <p:spPr>
                <a:xfrm>
                  <a:off x="3888633" y="3172924"/>
                  <a:ext cx="72979" cy="70124"/>
                </a:xfrm>
                <a:custGeom>
                  <a:avLst/>
                  <a:gdLst/>
                  <a:ahLst/>
                  <a:cxnLst/>
                  <a:rect l="l" t="t" r="r" b="b"/>
                  <a:pathLst>
                    <a:path w="9279" h="8916" fill="none" extrusionOk="0">
                      <a:moveTo>
                        <a:pt x="0" y="8916"/>
                      </a:moveTo>
                      <a:lnTo>
                        <a:pt x="9279" y="6883"/>
                      </a:lnTo>
                      <a:lnTo>
                        <a:pt x="7041" y="0"/>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735" name="Google Shape;7945;p66"/>
                <p:cNvSpPr/>
                <p:nvPr/>
              </p:nvSpPr>
              <p:spPr>
                <a:xfrm>
                  <a:off x="3960370" y="3203653"/>
                  <a:ext cx="79547" cy="19607"/>
                </a:xfrm>
                <a:custGeom>
                  <a:avLst/>
                  <a:gdLst/>
                  <a:ahLst/>
                  <a:cxnLst/>
                  <a:rect l="l" t="t" r="r" b="b"/>
                  <a:pathLst>
                    <a:path w="10114" h="2493" fill="none" extrusionOk="0">
                      <a:moveTo>
                        <a:pt x="0" y="2493"/>
                      </a:moveTo>
                      <a:lnTo>
                        <a:pt x="10113" y="1"/>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736" name="Google Shape;7946;p66"/>
                <p:cNvSpPr/>
                <p:nvPr/>
              </p:nvSpPr>
              <p:spPr>
                <a:xfrm>
                  <a:off x="4043613" y="3161504"/>
                  <a:ext cx="108474" cy="42156"/>
                </a:xfrm>
                <a:custGeom>
                  <a:avLst/>
                  <a:gdLst/>
                  <a:ahLst/>
                  <a:cxnLst/>
                  <a:rect l="l" t="t" r="r" b="b"/>
                  <a:pathLst>
                    <a:path w="13792" h="5360" fill="none" extrusionOk="0">
                      <a:moveTo>
                        <a:pt x="1" y="5360"/>
                      </a:moveTo>
                      <a:lnTo>
                        <a:pt x="13791" y="1"/>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737" name="Google Shape;7947;p66"/>
                <p:cNvSpPr/>
                <p:nvPr/>
              </p:nvSpPr>
              <p:spPr>
                <a:xfrm>
                  <a:off x="4152079" y="3082351"/>
                  <a:ext cx="17224" cy="82968"/>
                </a:xfrm>
                <a:custGeom>
                  <a:avLst/>
                  <a:gdLst/>
                  <a:ahLst/>
                  <a:cxnLst/>
                  <a:rect l="l" t="t" r="r" b="b"/>
                  <a:pathLst>
                    <a:path w="2190" h="10549" fill="none" extrusionOk="0">
                      <a:moveTo>
                        <a:pt x="0" y="10549"/>
                      </a:moveTo>
                      <a:lnTo>
                        <a:pt x="2190" y="0"/>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738" name="Google Shape;7948;p66"/>
                <p:cNvSpPr/>
                <p:nvPr/>
              </p:nvSpPr>
              <p:spPr>
                <a:xfrm>
                  <a:off x="4169296" y="3082351"/>
                  <a:ext cx="25797" cy="63557"/>
                </a:xfrm>
                <a:custGeom>
                  <a:avLst/>
                  <a:gdLst/>
                  <a:ahLst/>
                  <a:cxnLst/>
                  <a:rect l="l" t="t" r="r" b="b"/>
                  <a:pathLst>
                    <a:path w="3280" h="8081" fill="none" extrusionOk="0">
                      <a:moveTo>
                        <a:pt x="1" y="0"/>
                      </a:moveTo>
                      <a:lnTo>
                        <a:pt x="3279" y="8081"/>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grpSp>
          <p:grpSp>
            <p:nvGrpSpPr>
              <p:cNvPr id="32" name="Google Shape;7949;p66"/>
              <p:cNvGrpSpPr/>
              <p:nvPr/>
            </p:nvGrpSpPr>
            <p:grpSpPr>
              <a:xfrm>
                <a:off x="4143703" y="3066935"/>
                <a:ext cx="37783" cy="32357"/>
                <a:chOff x="4143703" y="3066935"/>
                <a:chExt cx="37783" cy="32357"/>
              </a:xfrm>
            </p:grpSpPr>
            <p:sp>
              <p:nvSpPr>
                <p:cNvPr id="731" name="Google Shape;7950;p66"/>
                <p:cNvSpPr/>
                <p:nvPr/>
              </p:nvSpPr>
              <p:spPr>
                <a:xfrm>
                  <a:off x="4143703" y="3066935"/>
                  <a:ext cx="37783" cy="32357"/>
                </a:xfrm>
                <a:custGeom>
                  <a:avLst/>
                  <a:gdLst/>
                  <a:ahLst/>
                  <a:cxnLst/>
                  <a:rect l="l" t="t" r="r" b="b"/>
                  <a:pathLst>
                    <a:path w="4804" h="4114" extrusionOk="0">
                      <a:moveTo>
                        <a:pt x="2731" y="0"/>
                      </a:moveTo>
                      <a:cubicBezTo>
                        <a:pt x="2227" y="0"/>
                        <a:pt x="1713" y="188"/>
                        <a:pt x="1295" y="605"/>
                      </a:cubicBezTo>
                      <a:cubicBezTo>
                        <a:pt x="1" y="1900"/>
                        <a:pt x="920" y="4114"/>
                        <a:pt x="2747" y="4114"/>
                      </a:cubicBezTo>
                      <a:cubicBezTo>
                        <a:pt x="3884" y="4114"/>
                        <a:pt x="4803" y="3194"/>
                        <a:pt x="4803" y="2069"/>
                      </a:cubicBezTo>
                      <a:cubicBezTo>
                        <a:pt x="4803" y="824"/>
                        <a:pt x="3788" y="0"/>
                        <a:pt x="2731"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732" name="Google Shape;7951;p66"/>
                <p:cNvSpPr/>
                <p:nvPr/>
              </p:nvSpPr>
              <p:spPr>
                <a:xfrm>
                  <a:off x="4158741" y="3076641"/>
                  <a:ext cx="13040" cy="13040"/>
                </a:xfrm>
                <a:custGeom>
                  <a:avLst/>
                  <a:gdLst/>
                  <a:ahLst/>
                  <a:cxnLst/>
                  <a:rect l="l" t="t" r="r" b="b"/>
                  <a:pathLst>
                    <a:path w="1658" h="1658" extrusionOk="0">
                      <a:moveTo>
                        <a:pt x="835" y="1"/>
                      </a:moveTo>
                      <a:cubicBezTo>
                        <a:pt x="375" y="1"/>
                        <a:pt x="0" y="376"/>
                        <a:pt x="0" y="823"/>
                      </a:cubicBezTo>
                      <a:cubicBezTo>
                        <a:pt x="0" y="1283"/>
                        <a:pt x="375" y="1658"/>
                        <a:pt x="835" y="1658"/>
                      </a:cubicBezTo>
                      <a:cubicBezTo>
                        <a:pt x="1294" y="1658"/>
                        <a:pt x="1657" y="1283"/>
                        <a:pt x="1657" y="823"/>
                      </a:cubicBezTo>
                      <a:cubicBezTo>
                        <a:pt x="1657" y="376"/>
                        <a:pt x="1294" y="1"/>
                        <a:pt x="835"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33" name="Google Shape;7952;p66"/>
              <p:cNvGrpSpPr/>
              <p:nvPr/>
            </p:nvGrpSpPr>
            <p:grpSpPr>
              <a:xfrm>
                <a:off x="4044565" y="3103563"/>
                <a:ext cx="37783" cy="32451"/>
                <a:chOff x="4044565" y="3103563"/>
                <a:chExt cx="37783" cy="32451"/>
              </a:xfrm>
            </p:grpSpPr>
            <p:sp>
              <p:nvSpPr>
                <p:cNvPr id="729" name="Google Shape;7953;p66"/>
                <p:cNvSpPr/>
                <p:nvPr/>
              </p:nvSpPr>
              <p:spPr>
                <a:xfrm>
                  <a:off x="4044565" y="3103563"/>
                  <a:ext cx="37783" cy="32451"/>
                </a:xfrm>
                <a:custGeom>
                  <a:avLst/>
                  <a:gdLst/>
                  <a:ahLst/>
                  <a:cxnLst/>
                  <a:rect l="l" t="t" r="r" b="b"/>
                  <a:pathLst>
                    <a:path w="4804" h="4126" extrusionOk="0">
                      <a:moveTo>
                        <a:pt x="2731" y="1"/>
                      </a:moveTo>
                      <a:cubicBezTo>
                        <a:pt x="2227" y="1"/>
                        <a:pt x="1713" y="188"/>
                        <a:pt x="1295" y="606"/>
                      </a:cubicBezTo>
                      <a:cubicBezTo>
                        <a:pt x="1" y="1900"/>
                        <a:pt x="908" y="4114"/>
                        <a:pt x="2747" y="4126"/>
                      </a:cubicBezTo>
                      <a:cubicBezTo>
                        <a:pt x="3884" y="4114"/>
                        <a:pt x="4803" y="3194"/>
                        <a:pt x="4803" y="2069"/>
                      </a:cubicBezTo>
                      <a:cubicBezTo>
                        <a:pt x="4803" y="824"/>
                        <a:pt x="3788" y="1"/>
                        <a:pt x="2731"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730" name="Google Shape;7954;p66"/>
                <p:cNvSpPr/>
                <p:nvPr/>
              </p:nvSpPr>
              <p:spPr>
                <a:xfrm>
                  <a:off x="4059602" y="3113268"/>
                  <a:ext cx="13040" cy="13048"/>
                </a:xfrm>
                <a:custGeom>
                  <a:avLst/>
                  <a:gdLst/>
                  <a:ahLst/>
                  <a:cxnLst/>
                  <a:rect l="l" t="t" r="r" b="b"/>
                  <a:pathLst>
                    <a:path w="1658" h="1659" extrusionOk="0">
                      <a:moveTo>
                        <a:pt x="835" y="1"/>
                      </a:moveTo>
                      <a:cubicBezTo>
                        <a:pt x="375" y="1"/>
                        <a:pt x="0" y="376"/>
                        <a:pt x="0" y="835"/>
                      </a:cubicBezTo>
                      <a:cubicBezTo>
                        <a:pt x="0" y="1283"/>
                        <a:pt x="375" y="1658"/>
                        <a:pt x="835" y="1658"/>
                      </a:cubicBezTo>
                      <a:cubicBezTo>
                        <a:pt x="1295" y="1658"/>
                        <a:pt x="1657" y="1283"/>
                        <a:pt x="1657" y="835"/>
                      </a:cubicBezTo>
                      <a:cubicBezTo>
                        <a:pt x="1657" y="376"/>
                        <a:pt x="1295" y="1"/>
                        <a:pt x="835"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34" name="Google Shape;7955;p66"/>
              <p:cNvGrpSpPr/>
              <p:nvPr/>
            </p:nvGrpSpPr>
            <p:grpSpPr>
              <a:xfrm>
                <a:off x="4017454" y="3188237"/>
                <a:ext cx="37776" cy="32357"/>
                <a:chOff x="4017454" y="3188237"/>
                <a:chExt cx="37776" cy="32357"/>
              </a:xfrm>
            </p:grpSpPr>
            <p:sp>
              <p:nvSpPr>
                <p:cNvPr id="727" name="Google Shape;7956;p66"/>
                <p:cNvSpPr/>
                <p:nvPr/>
              </p:nvSpPr>
              <p:spPr>
                <a:xfrm>
                  <a:off x="4017454" y="3188237"/>
                  <a:ext cx="37776" cy="32357"/>
                </a:xfrm>
                <a:custGeom>
                  <a:avLst/>
                  <a:gdLst/>
                  <a:ahLst/>
                  <a:cxnLst/>
                  <a:rect l="l" t="t" r="r" b="b"/>
                  <a:pathLst>
                    <a:path w="4803" h="4114" extrusionOk="0">
                      <a:moveTo>
                        <a:pt x="2732" y="0"/>
                      </a:moveTo>
                      <a:cubicBezTo>
                        <a:pt x="2227" y="0"/>
                        <a:pt x="1713" y="188"/>
                        <a:pt x="1295" y="606"/>
                      </a:cubicBezTo>
                      <a:cubicBezTo>
                        <a:pt x="0" y="1900"/>
                        <a:pt x="908" y="4114"/>
                        <a:pt x="2746" y="4114"/>
                      </a:cubicBezTo>
                      <a:cubicBezTo>
                        <a:pt x="3883" y="4114"/>
                        <a:pt x="4803" y="3195"/>
                        <a:pt x="4803" y="2057"/>
                      </a:cubicBezTo>
                      <a:cubicBezTo>
                        <a:pt x="4803" y="821"/>
                        <a:pt x="3789" y="0"/>
                        <a:pt x="2732"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728" name="Google Shape;7957;p66"/>
                <p:cNvSpPr/>
                <p:nvPr/>
              </p:nvSpPr>
              <p:spPr>
                <a:xfrm>
                  <a:off x="4032484" y="3197943"/>
                  <a:ext cx="13040" cy="13048"/>
                </a:xfrm>
                <a:custGeom>
                  <a:avLst/>
                  <a:gdLst/>
                  <a:ahLst/>
                  <a:cxnLst/>
                  <a:rect l="l" t="t" r="r" b="b"/>
                  <a:pathLst>
                    <a:path w="1658" h="1659" extrusionOk="0">
                      <a:moveTo>
                        <a:pt x="835" y="1"/>
                      </a:moveTo>
                      <a:cubicBezTo>
                        <a:pt x="376" y="1"/>
                        <a:pt x="1" y="376"/>
                        <a:pt x="1" y="823"/>
                      </a:cubicBezTo>
                      <a:cubicBezTo>
                        <a:pt x="1" y="1283"/>
                        <a:pt x="376" y="1658"/>
                        <a:pt x="835" y="1658"/>
                      </a:cubicBezTo>
                      <a:cubicBezTo>
                        <a:pt x="1295" y="1658"/>
                        <a:pt x="1658" y="1283"/>
                        <a:pt x="1658" y="823"/>
                      </a:cubicBezTo>
                      <a:cubicBezTo>
                        <a:pt x="1658" y="376"/>
                        <a:pt x="1295" y="1"/>
                        <a:pt x="835"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35" name="Google Shape;7958;p66"/>
              <p:cNvGrpSpPr/>
              <p:nvPr/>
            </p:nvGrpSpPr>
            <p:grpSpPr>
              <a:xfrm>
                <a:off x="3921548" y="3157509"/>
                <a:ext cx="37783" cy="32357"/>
                <a:chOff x="3921548" y="3157509"/>
                <a:chExt cx="37783" cy="32357"/>
              </a:xfrm>
            </p:grpSpPr>
            <p:sp>
              <p:nvSpPr>
                <p:cNvPr id="725" name="Google Shape;7959;p66"/>
                <p:cNvSpPr/>
                <p:nvPr/>
              </p:nvSpPr>
              <p:spPr>
                <a:xfrm>
                  <a:off x="3921548" y="3157509"/>
                  <a:ext cx="37783" cy="32357"/>
                </a:xfrm>
                <a:custGeom>
                  <a:avLst/>
                  <a:gdLst/>
                  <a:ahLst/>
                  <a:cxnLst/>
                  <a:rect l="l" t="t" r="r" b="b"/>
                  <a:pathLst>
                    <a:path w="4804" h="4114" extrusionOk="0">
                      <a:moveTo>
                        <a:pt x="2732" y="0"/>
                      </a:moveTo>
                      <a:cubicBezTo>
                        <a:pt x="2228" y="0"/>
                        <a:pt x="1713" y="187"/>
                        <a:pt x="1295" y="606"/>
                      </a:cubicBezTo>
                      <a:cubicBezTo>
                        <a:pt x="1" y="1900"/>
                        <a:pt x="908" y="4114"/>
                        <a:pt x="2747" y="4114"/>
                      </a:cubicBezTo>
                      <a:cubicBezTo>
                        <a:pt x="3872" y="4114"/>
                        <a:pt x="4803" y="3194"/>
                        <a:pt x="4803" y="2057"/>
                      </a:cubicBezTo>
                      <a:cubicBezTo>
                        <a:pt x="4803" y="821"/>
                        <a:pt x="3789" y="0"/>
                        <a:pt x="2732"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726" name="Google Shape;7960;p66"/>
                <p:cNvSpPr/>
                <p:nvPr/>
              </p:nvSpPr>
              <p:spPr>
                <a:xfrm>
                  <a:off x="3936586" y="3167214"/>
                  <a:ext cx="13040" cy="13040"/>
                </a:xfrm>
                <a:custGeom>
                  <a:avLst/>
                  <a:gdLst/>
                  <a:ahLst/>
                  <a:cxnLst/>
                  <a:rect l="l" t="t" r="r" b="b"/>
                  <a:pathLst>
                    <a:path w="1658" h="1658" extrusionOk="0">
                      <a:moveTo>
                        <a:pt x="835" y="1"/>
                      </a:moveTo>
                      <a:cubicBezTo>
                        <a:pt x="375" y="1"/>
                        <a:pt x="0" y="364"/>
                        <a:pt x="0" y="823"/>
                      </a:cubicBezTo>
                      <a:cubicBezTo>
                        <a:pt x="0" y="1283"/>
                        <a:pt x="375" y="1658"/>
                        <a:pt x="835" y="1658"/>
                      </a:cubicBezTo>
                      <a:cubicBezTo>
                        <a:pt x="1282" y="1658"/>
                        <a:pt x="1657" y="1283"/>
                        <a:pt x="1657" y="823"/>
                      </a:cubicBezTo>
                      <a:cubicBezTo>
                        <a:pt x="1657" y="364"/>
                        <a:pt x="1282" y="1"/>
                        <a:pt x="835"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38" name="Google Shape;7961;p66"/>
              <p:cNvGrpSpPr/>
              <p:nvPr/>
            </p:nvGrpSpPr>
            <p:grpSpPr>
              <a:xfrm>
                <a:off x="3939056" y="3211620"/>
                <a:ext cx="37783" cy="32380"/>
                <a:chOff x="3939056" y="3211620"/>
                <a:chExt cx="37783" cy="32380"/>
              </a:xfrm>
            </p:grpSpPr>
            <p:sp>
              <p:nvSpPr>
                <p:cNvPr id="723" name="Google Shape;7962;p66"/>
                <p:cNvSpPr/>
                <p:nvPr/>
              </p:nvSpPr>
              <p:spPr>
                <a:xfrm>
                  <a:off x="3939056" y="3211620"/>
                  <a:ext cx="37783" cy="32380"/>
                </a:xfrm>
                <a:custGeom>
                  <a:avLst/>
                  <a:gdLst/>
                  <a:ahLst/>
                  <a:cxnLst/>
                  <a:rect l="l" t="t" r="r" b="b"/>
                  <a:pathLst>
                    <a:path w="4804" h="4117" extrusionOk="0">
                      <a:moveTo>
                        <a:pt x="2737" y="1"/>
                      </a:moveTo>
                      <a:cubicBezTo>
                        <a:pt x="2231" y="1"/>
                        <a:pt x="1715" y="189"/>
                        <a:pt x="1295" y="609"/>
                      </a:cubicBezTo>
                      <a:cubicBezTo>
                        <a:pt x="1" y="1903"/>
                        <a:pt x="920" y="4117"/>
                        <a:pt x="2759" y="4117"/>
                      </a:cubicBezTo>
                      <a:cubicBezTo>
                        <a:pt x="3884" y="4117"/>
                        <a:pt x="4803" y="3197"/>
                        <a:pt x="4803" y="2060"/>
                      </a:cubicBezTo>
                      <a:cubicBezTo>
                        <a:pt x="4803" y="818"/>
                        <a:pt x="3792" y="1"/>
                        <a:pt x="2737"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724" name="Google Shape;7963;p66"/>
                <p:cNvSpPr/>
                <p:nvPr/>
              </p:nvSpPr>
              <p:spPr>
                <a:xfrm>
                  <a:off x="3954188" y="3221255"/>
                  <a:ext cx="13040" cy="13040"/>
                </a:xfrm>
                <a:custGeom>
                  <a:avLst/>
                  <a:gdLst/>
                  <a:ahLst/>
                  <a:cxnLst/>
                  <a:rect l="l" t="t" r="r" b="b"/>
                  <a:pathLst>
                    <a:path w="1658" h="1658" extrusionOk="0">
                      <a:moveTo>
                        <a:pt x="823" y="1"/>
                      </a:moveTo>
                      <a:cubicBezTo>
                        <a:pt x="375" y="1"/>
                        <a:pt x="0" y="376"/>
                        <a:pt x="0" y="835"/>
                      </a:cubicBezTo>
                      <a:cubicBezTo>
                        <a:pt x="0" y="1295"/>
                        <a:pt x="375" y="1658"/>
                        <a:pt x="823" y="1658"/>
                      </a:cubicBezTo>
                      <a:cubicBezTo>
                        <a:pt x="1282" y="1658"/>
                        <a:pt x="1657" y="1295"/>
                        <a:pt x="1657" y="835"/>
                      </a:cubicBezTo>
                      <a:cubicBezTo>
                        <a:pt x="1657" y="376"/>
                        <a:pt x="1282" y="1"/>
                        <a:pt x="823"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39" name="Google Shape;7964;p66"/>
              <p:cNvGrpSpPr/>
              <p:nvPr/>
            </p:nvGrpSpPr>
            <p:grpSpPr>
              <a:xfrm>
                <a:off x="4176240" y="3136965"/>
                <a:ext cx="31405" cy="26930"/>
                <a:chOff x="4176240" y="3136965"/>
                <a:chExt cx="31405" cy="26930"/>
              </a:xfrm>
            </p:grpSpPr>
            <p:sp>
              <p:nvSpPr>
                <p:cNvPr id="721" name="Google Shape;7965;p66"/>
                <p:cNvSpPr/>
                <p:nvPr/>
              </p:nvSpPr>
              <p:spPr>
                <a:xfrm>
                  <a:off x="4176240" y="3136965"/>
                  <a:ext cx="31405" cy="26930"/>
                </a:xfrm>
                <a:custGeom>
                  <a:avLst/>
                  <a:gdLst/>
                  <a:ahLst/>
                  <a:cxnLst/>
                  <a:rect l="l" t="t" r="r" b="b"/>
                  <a:pathLst>
                    <a:path w="3993" h="3424" extrusionOk="0">
                      <a:moveTo>
                        <a:pt x="2268" y="1"/>
                      </a:moveTo>
                      <a:cubicBezTo>
                        <a:pt x="1846" y="1"/>
                        <a:pt x="1415" y="158"/>
                        <a:pt x="1065" y="508"/>
                      </a:cubicBezTo>
                      <a:cubicBezTo>
                        <a:pt x="1" y="1585"/>
                        <a:pt x="763" y="3423"/>
                        <a:pt x="2275" y="3423"/>
                      </a:cubicBezTo>
                      <a:cubicBezTo>
                        <a:pt x="3231" y="3423"/>
                        <a:pt x="3993" y="2649"/>
                        <a:pt x="3993" y="1705"/>
                      </a:cubicBezTo>
                      <a:cubicBezTo>
                        <a:pt x="3985" y="677"/>
                        <a:pt x="3145" y="1"/>
                        <a:pt x="2268"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722" name="Google Shape;7966;p66"/>
                <p:cNvSpPr/>
                <p:nvPr/>
              </p:nvSpPr>
              <p:spPr>
                <a:xfrm>
                  <a:off x="4190327" y="3146663"/>
                  <a:ext cx="7613" cy="7621"/>
                </a:xfrm>
                <a:custGeom>
                  <a:avLst/>
                  <a:gdLst/>
                  <a:ahLst/>
                  <a:cxnLst/>
                  <a:rect l="l" t="t" r="r" b="b"/>
                  <a:pathLst>
                    <a:path w="968" h="969" extrusionOk="0">
                      <a:moveTo>
                        <a:pt x="484" y="1"/>
                      </a:moveTo>
                      <a:cubicBezTo>
                        <a:pt x="218" y="1"/>
                        <a:pt x="0" y="218"/>
                        <a:pt x="0" y="485"/>
                      </a:cubicBezTo>
                      <a:cubicBezTo>
                        <a:pt x="0" y="751"/>
                        <a:pt x="218" y="968"/>
                        <a:pt x="484" y="968"/>
                      </a:cubicBezTo>
                      <a:cubicBezTo>
                        <a:pt x="750" y="968"/>
                        <a:pt x="968" y="751"/>
                        <a:pt x="968" y="485"/>
                      </a:cubicBezTo>
                      <a:cubicBezTo>
                        <a:pt x="968" y="218"/>
                        <a:pt x="750" y="1"/>
                        <a:pt x="484"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40" name="Google Shape;7967;p66"/>
              <p:cNvGrpSpPr/>
              <p:nvPr/>
            </p:nvGrpSpPr>
            <p:grpSpPr>
              <a:xfrm>
                <a:off x="4133148" y="3152593"/>
                <a:ext cx="31499" cy="27001"/>
                <a:chOff x="4133148" y="3152593"/>
                <a:chExt cx="31499" cy="27001"/>
              </a:xfrm>
            </p:grpSpPr>
            <p:sp>
              <p:nvSpPr>
                <p:cNvPr id="719" name="Google Shape;7968;p66"/>
                <p:cNvSpPr/>
                <p:nvPr/>
              </p:nvSpPr>
              <p:spPr>
                <a:xfrm>
                  <a:off x="4133148" y="3152593"/>
                  <a:ext cx="31499" cy="27001"/>
                </a:xfrm>
                <a:custGeom>
                  <a:avLst/>
                  <a:gdLst/>
                  <a:ahLst/>
                  <a:cxnLst/>
                  <a:rect l="l" t="t" r="r" b="b"/>
                  <a:pathLst>
                    <a:path w="4005" h="3433" extrusionOk="0">
                      <a:moveTo>
                        <a:pt x="2284" y="1"/>
                      </a:moveTo>
                      <a:cubicBezTo>
                        <a:pt x="1865" y="1"/>
                        <a:pt x="1437" y="157"/>
                        <a:pt x="1089" y="505"/>
                      </a:cubicBezTo>
                      <a:cubicBezTo>
                        <a:pt x="0" y="1581"/>
                        <a:pt x="774" y="3432"/>
                        <a:pt x="2298" y="3432"/>
                      </a:cubicBezTo>
                      <a:cubicBezTo>
                        <a:pt x="3242" y="3432"/>
                        <a:pt x="4004" y="2658"/>
                        <a:pt x="4004" y="1714"/>
                      </a:cubicBezTo>
                      <a:cubicBezTo>
                        <a:pt x="4004" y="683"/>
                        <a:pt x="3162" y="1"/>
                        <a:pt x="2284"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720" name="Google Shape;7969;p66"/>
                <p:cNvSpPr/>
                <p:nvPr/>
              </p:nvSpPr>
              <p:spPr>
                <a:xfrm>
                  <a:off x="4147321" y="3162267"/>
                  <a:ext cx="7621" cy="7621"/>
                </a:xfrm>
                <a:custGeom>
                  <a:avLst/>
                  <a:gdLst/>
                  <a:ahLst/>
                  <a:cxnLst/>
                  <a:rect l="l" t="t" r="r" b="b"/>
                  <a:pathLst>
                    <a:path w="969" h="969" extrusionOk="0">
                      <a:moveTo>
                        <a:pt x="484" y="1"/>
                      </a:moveTo>
                      <a:cubicBezTo>
                        <a:pt x="218" y="1"/>
                        <a:pt x="0" y="218"/>
                        <a:pt x="0" y="484"/>
                      </a:cubicBezTo>
                      <a:cubicBezTo>
                        <a:pt x="0" y="751"/>
                        <a:pt x="218" y="968"/>
                        <a:pt x="484" y="968"/>
                      </a:cubicBezTo>
                      <a:cubicBezTo>
                        <a:pt x="763" y="968"/>
                        <a:pt x="968" y="751"/>
                        <a:pt x="968" y="484"/>
                      </a:cubicBezTo>
                      <a:cubicBezTo>
                        <a:pt x="968" y="218"/>
                        <a:pt x="763" y="1"/>
                        <a:pt x="484"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41" name="Google Shape;7970;p66"/>
              <p:cNvGrpSpPr/>
              <p:nvPr/>
            </p:nvGrpSpPr>
            <p:grpSpPr>
              <a:xfrm>
                <a:off x="4220866" y="3073534"/>
                <a:ext cx="31499" cy="26898"/>
                <a:chOff x="4220866" y="3073534"/>
                <a:chExt cx="31499" cy="26898"/>
              </a:xfrm>
            </p:grpSpPr>
            <p:sp>
              <p:nvSpPr>
                <p:cNvPr id="717" name="Google Shape;7971;p66"/>
                <p:cNvSpPr/>
                <p:nvPr/>
              </p:nvSpPr>
              <p:spPr>
                <a:xfrm>
                  <a:off x="4220866" y="3073534"/>
                  <a:ext cx="31499" cy="26898"/>
                </a:xfrm>
                <a:custGeom>
                  <a:avLst/>
                  <a:gdLst/>
                  <a:ahLst/>
                  <a:cxnLst/>
                  <a:rect l="l" t="t" r="r" b="b"/>
                  <a:pathLst>
                    <a:path w="4005" h="3420" extrusionOk="0">
                      <a:moveTo>
                        <a:pt x="2285" y="0"/>
                      </a:moveTo>
                      <a:cubicBezTo>
                        <a:pt x="1865" y="0"/>
                        <a:pt x="1437" y="156"/>
                        <a:pt x="1089" y="504"/>
                      </a:cubicBezTo>
                      <a:cubicBezTo>
                        <a:pt x="0" y="1581"/>
                        <a:pt x="774" y="3420"/>
                        <a:pt x="2299" y="3420"/>
                      </a:cubicBezTo>
                      <a:cubicBezTo>
                        <a:pt x="3242" y="3420"/>
                        <a:pt x="4004" y="2658"/>
                        <a:pt x="4004" y="1714"/>
                      </a:cubicBezTo>
                      <a:cubicBezTo>
                        <a:pt x="4004" y="683"/>
                        <a:pt x="3163" y="0"/>
                        <a:pt x="2285"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718" name="Google Shape;7972;p66"/>
                <p:cNvSpPr/>
                <p:nvPr/>
              </p:nvSpPr>
              <p:spPr>
                <a:xfrm>
                  <a:off x="4235039" y="3083114"/>
                  <a:ext cx="7621" cy="7613"/>
                </a:xfrm>
                <a:custGeom>
                  <a:avLst/>
                  <a:gdLst/>
                  <a:ahLst/>
                  <a:cxnLst/>
                  <a:rect l="l" t="t" r="r" b="b"/>
                  <a:pathLst>
                    <a:path w="969" h="968" extrusionOk="0">
                      <a:moveTo>
                        <a:pt x="485" y="0"/>
                      </a:moveTo>
                      <a:cubicBezTo>
                        <a:pt x="218" y="0"/>
                        <a:pt x="1" y="218"/>
                        <a:pt x="1" y="484"/>
                      </a:cubicBezTo>
                      <a:cubicBezTo>
                        <a:pt x="1" y="750"/>
                        <a:pt x="218" y="968"/>
                        <a:pt x="485" y="968"/>
                      </a:cubicBezTo>
                      <a:cubicBezTo>
                        <a:pt x="751" y="968"/>
                        <a:pt x="968" y="750"/>
                        <a:pt x="968" y="484"/>
                      </a:cubicBezTo>
                      <a:cubicBezTo>
                        <a:pt x="968" y="218"/>
                        <a:pt x="751" y="0"/>
                        <a:pt x="485"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42" name="Google Shape;7973;p66"/>
              <p:cNvGrpSpPr/>
              <p:nvPr/>
            </p:nvGrpSpPr>
            <p:grpSpPr>
              <a:xfrm>
                <a:off x="3869702" y="3230323"/>
                <a:ext cx="31499" cy="26906"/>
                <a:chOff x="3869702" y="3230323"/>
                <a:chExt cx="31499" cy="26906"/>
              </a:xfrm>
            </p:grpSpPr>
            <p:sp>
              <p:nvSpPr>
                <p:cNvPr id="715" name="Google Shape;7974;p66"/>
                <p:cNvSpPr/>
                <p:nvPr/>
              </p:nvSpPr>
              <p:spPr>
                <a:xfrm>
                  <a:off x="3869702" y="3230323"/>
                  <a:ext cx="31499" cy="26906"/>
                </a:xfrm>
                <a:custGeom>
                  <a:avLst/>
                  <a:gdLst/>
                  <a:ahLst/>
                  <a:cxnLst/>
                  <a:rect l="l" t="t" r="r" b="b"/>
                  <a:pathLst>
                    <a:path w="4005" h="3421" extrusionOk="0">
                      <a:moveTo>
                        <a:pt x="2275" y="1"/>
                      </a:moveTo>
                      <a:cubicBezTo>
                        <a:pt x="1854" y="1"/>
                        <a:pt x="1425" y="157"/>
                        <a:pt x="1077" y="505"/>
                      </a:cubicBezTo>
                      <a:cubicBezTo>
                        <a:pt x="0" y="1581"/>
                        <a:pt x="762" y="3420"/>
                        <a:pt x="2286" y="3420"/>
                      </a:cubicBezTo>
                      <a:cubicBezTo>
                        <a:pt x="3230" y="3420"/>
                        <a:pt x="3992" y="2658"/>
                        <a:pt x="4004" y="1714"/>
                      </a:cubicBezTo>
                      <a:cubicBezTo>
                        <a:pt x="4004" y="683"/>
                        <a:pt x="3157" y="1"/>
                        <a:pt x="2275"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716" name="Google Shape;7975;p66"/>
                <p:cNvSpPr/>
                <p:nvPr/>
              </p:nvSpPr>
              <p:spPr>
                <a:xfrm>
                  <a:off x="3883875" y="3239997"/>
                  <a:ext cx="7621" cy="7621"/>
                </a:xfrm>
                <a:custGeom>
                  <a:avLst/>
                  <a:gdLst/>
                  <a:ahLst/>
                  <a:cxnLst/>
                  <a:rect l="l" t="t" r="r" b="b"/>
                  <a:pathLst>
                    <a:path w="969" h="969" extrusionOk="0">
                      <a:moveTo>
                        <a:pt x="484" y="1"/>
                      </a:moveTo>
                      <a:cubicBezTo>
                        <a:pt x="218" y="1"/>
                        <a:pt x="0" y="218"/>
                        <a:pt x="0" y="484"/>
                      </a:cubicBezTo>
                      <a:cubicBezTo>
                        <a:pt x="0" y="751"/>
                        <a:pt x="218" y="968"/>
                        <a:pt x="484" y="968"/>
                      </a:cubicBezTo>
                      <a:cubicBezTo>
                        <a:pt x="750" y="968"/>
                        <a:pt x="968" y="751"/>
                        <a:pt x="968" y="484"/>
                      </a:cubicBezTo>
                      <a:cubicBezTo>
                        <a:pt x="968" y="218"/>
                        <a:pt x="750" y="1"/>
                        <a:pt x="484"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grpSp>
          <p:nvGrpSpPr>
            <p:cNvPr id="43" name="Google Shape;7976;p66"/>
            <p:cNvGrpSpPr/>
            <p:nvPr/>
          </p:nvGrpSpPr>
          <p:grpSpPr>
            <a:xfrm>
              <a:off x="4271383" y="3065882"/>
              <a:ext cx="304556" cy="341663"/>
              <a:chOff x="4271383" y="3065882"/>
              <a:chExt cx="304556" cy="341663"/>
            </a:xfrm>
          </p:grpSpPr>
          <p:grpSp>
            <p:nvGrpSpPr>
              <p:cNvPr id="44" name="Google Shape;7977;p66"/>
              <p:cNvGrpSpPr/>
              <p:nvPr/>
            </p:nvGrpSpPr>
            <p:grpSpPr>
              <a:xfrm>
                <a:off x="4293838" y="3078639"/>
                <a:ext cx="269353" cy="311973"/>
                <a:chOff x="4293838" y="3078639"/>
                <a:chExt cx="269353" cy="311973"/>
              </a:xfrm>
            </p:grpSpPr>
            <p:sp>
              <p:nvSpPr>
                <p:cNvPr id="688" name="Google Shape;7978;p66"/>
                <p:cNvSpPr/>
                <p:nvPr/>
              </p:nvSpPr>
              <p:spPr>
                <a:xfrm>
                  <a:off x="4293838" y="3078639"/>
                  <a:ext cx="269353" cy="311973"/>
                </a:xfrm>
                <a:custGeom>
                  <a:avLst/>
                  <a:gdLst/>
                  <a:ahLst/>
                  <a:cxnLst/>
                  <a:rect l="l" t="t" r="r" b="b"/>
                  <a:pathLst>
                    <a:path w="34247" h="39666" fill="none" extrusionOk="0">
                      <a:moveTo>
                        <a:pt x="13" y="16730"/>
                      </a:moveTo>
                      <a:lnTo>
                        <a:pt x="7162" y="27690"/>
                      </a:lnTo>
                      <a:lnTo>
                        <a:pt x="8480" y="39666"/>
                      </a:lnTo>
                      <a:lnTo>
                        <a:pt x="18182" y="34138"/>
                      </a:lnTo>
                      <a:lnTo>
                        <a:pt x="26371" y="29807"/>
                      </a:lnTo>
                      <a:cubicBezTo>
                        <a:pt x="26371" y="29807"/>
                        <a:pt x="33605" y="34694"/>
                        <a:pt x="33932" y="35456"/>
                      </a:cubicBezTo>
                      <a:cubicBezTo>
                        <a:pt x="34246" y="36218"/>
                        <a:pt x="32263" y="18388"/>
                        <a:pt x="32263" y="18388"/>
                      </a:cubicBezTo>
                      <a:lnTo>
                        <a:pt x="28428" y="2928"/>
                      </a:lnTo>
                      <a:lnTo>
                        <a:pt x="12932" y="1"/>
                      </a:lnTo>
                      <a:lnTo>
                        <a:pt x="1670" y="2650"/>
                      </a:lnTo>
                      <a:lnTo>
                        <a:pt x="0" y="17142"/>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689" name="Google Shape;7979;p66"/>
                <p:cNvSpPr/>
                <p:nvPr/>
              </p:nvSpPr>
              <p:spPr>
                <a:xfrm>
                  <a:off x="4306965" y="3099473"/>
                  <a:ext cx="62519" cy="69652"/>
                </a:xfrm>
                <a:custGeom>
                  <a:avLst/>
                  <a:gdLst/>
                  <a:ahLst/>
                  <a:cxnLst/>
                  <a:rect l="l" t="t" r="r" b="b"/>
                  <a:pathLst>
                    <a:path w="7949" h="8856" fill="none" extrusionOk="0">
                      <a:moveTo>
                        <a:pt x="1" y="1"/>
                      </a:moveTo>
                      <a:lnTo>
                        <a:pt x="7948" y="8856"/>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690" name="Google Shape;7980;p66"/>
                <p:cNvSpPr/>
                <p:nvPr/>
              </p:nvSpPr>
              <p:spPr>
                <a:xfrm>
                  <a:off x="4369476" y="3169118"/>
                  <a:ext cx="26072" cy="98666"/>
                </a:xfrm>
                <a:custGeom>
                  <a:avLst/>
                  <a:gdLst/>
                  <a:ahLst/>
                  <a:cxnLst/>
                  <a:rect l="l" t="t" r="r" b="b"/>
                  <a:pathLst>
                    <a:path w="3315" h="12545" fill="none" extrusionOk="0">
                      <a:moveTo>
                        <a:pt x="0" y="1"/>
                      </a:moveTo>
                      <a:lnTo>
                        <a:pt x="3315" y="12545"/>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691" name="Google Shape;7981;p66"/>
                <p:cNvSpPr/>
                <p:nvPr/>
              </p:nvSpPr>
              <p:spPr>
                <a:xfrm>
                  <a:off x="4399347" y="3078639"/>
                  <a:ext cx="60041" cy="110558"/>
                </a:xfrm>
                <a:custGeom>
                  <a:avLst/>
                  <a:gdLst/>
                  <a:ahLst/>
                  <a:cxnLst/>
                  <a:rect l="l" t="t" r="r" b="b"/>
                  <a:pathLst>
                    <a:path w="7634" h="14057" fill="none" extrusionOk="0">
                      <a:moveTo>
                        <a:pt x="7634" y="14057"/>
                      </a:moveTo>
                      <a:lnTo>
                        <a:pt x="1" y="1"/>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692" name="Google Shape;7982;p66"/>
                <p:cNvSpPr/>
                <p:nvPr/>
              </p:nvSpPr>
              <p:spPr>
                <a:xfrm>
                  <a:off x="4373282" y="3169118"/>
                  <a:ext cx="82299" cy="20079"/>
                </a:xfrm>
                <a:custGeom>
                  <a:avLst/>
                  <a:gdLst/>
                  <a:ahLst/>
                  <a:cxnLst/>
                  <a:rect l="l" t="t" r="r" b="b"/>
                  <a:pathLst>
                    <a:path w="10464" h="2553" fill="none" extrusionOk="0">
                      <a:moveTo>
                        <a:pt x="0" y="1"/>
                      </a:moveTo>
                      <a:lnTo>
                        <a:pt x="10464" y="2553"/>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693" name="Google Shape;7983;p66"/>
                <p:cNvSpPr/>
                <p:nvPr/>
              </p:nvSpPr>
              <p:spPr>
                <a:xfrm>
                  <a:off x="4369476" y="3078639"/>
                  <a:ext cx="29879" cy="90487"/>
                </a:xfrm>
                <a:custGeom>
                  <a:avLst/>
                  <a:gdLst/>
                  <a:ahLst/>
                  <a:cxnLst/>
                  <a:rect l="l" t="t" r="r" b="b"/>
                  <a:pathLst>
                    <a:path w="3799" h="11505" fill="none" extrusionOk="0">
                      <a:moveTo>
                        <a:pt x="0" y="11505"/>
                      </a:moveTo>
                      <a:lnTo>
                        <a:pt x="3799" y="1"/>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694" name="Google Shape;7984;p66"/>
                <p:cNvSpPr/>
                <p:nvPr/>
              </p:nvSpPr>
              <p:spPr>
                <a:xfrm>
                  <a:off x="4293932" y="3169118"/>
                  <a:ext cx="75551" cy="41110"/>
                </a:xfrm>
                <a:custGeom>
                  <a:avLst/>
                  <a:gdLst/>
                  <a:ahLst/>
                  <a:cxnLst/>
                  <a:rect l="l" t="t" r="r" b="b"/>
                  <a:pathLst>
                    <a:path w="9606" h="5227" fill="none" extrusionOk="0">
                      <a:moveTo>
                        <a:pt x="1" y="5226"/>
                      </a:moveTo>
                      <a:lnTo>
                        <a:pt x="9605" y="1"/>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695" name="Google Shape;7985;p66"/>
                <p:cNvSpPr/>
                <p:nvPr/>
              </p:nvSpPr>
              <p:spPr>
                <a:xfrm>
                  <a:off x="4350159" y="3267776"/>
                  <a:ext cx="45389" cy="27032"/>
                </a:xfrm>
                <a:custGeom>
                  <a:avLst/>
                  <a:gdLst/>
                  <a:ahLst/>
                  <a:cxnLst/>
                  <a:rect l="l" t="t" r="r" b="b"/>
                  <a:pathLst>
                    <a:path w="5771" h="3437" fill="none" extrusionOk="0">
                      <a:moveTo>
                        <a:pt x="1" y="3436"/>
                      </a:moveTo>
                      <a:lnTo>
                        <a:pt x="5771" y="1"/>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696" name="Google Shape;7986;p66"/>
                <p:cNvSpPr/>
                <p:nvPr/>
              </p:nvSpPr>
              <p:spPr>
                <a:xfrm>
                  <a:off x="4395540" y="3267776"/>
                  <a:ext cx="38830" cy="76031"/>
                </a:xfrm>
                <a:custGeom>
                  <a:avLst/>
                  <a:gdLst/>
                  <a:ahLst/>
                  <a:cxnLst/>
                  <a:rect l="l" t="t" r="r" b="b"/>
                  <a:pathLst>
                    <a:path w="4937" h="9667" fill="none" extrusionOk="0">
                      <a:moveTo>
                        <a:pt x="1" y="1"/>
                      </a:moveTo>
                      <a:lnTo>
                        <a:pt x="4936" y="9666"/>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697" name="Google Shape;7987;p66"/>
                <p:cNvSpPr/>
                <p:nvPr/>
              </p:nvSpPr>
              <p:spPr>
                <a:xfrm>
                  <a:off x="4360439" y="3267776"/>
                  <a:ext cx="35109" cy="121978"/>
                </a:xfrm>
                <a:custGeom>
                  <a:avLst/>
                  <a:gdLst/>
                  <a:ahLst/>
                  <a:cxnLst/>
                  <a:rect l="l" t="t" r="r" b="b"/>
                  <a:pathLst>
                    <a:path w="4464" h="15509" fill="none" extrusionOk="0">
                      <a:moveTo>
                        <a:pt x="0" y="15509"/>
                      </a:moveTo>
                      <a:lnTo>
                        <a:pt x="4464" y="1"/>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698" name="Google Shape;7988;p66"/>
                <p:cNvSpPr/>
                <p:nvPr/>
              </p:nvSpPr>
              <p:spPr>
                <a:xfrm>
                  <a:off x="4293932" y="3210220"/>
                  <a:ext cx="101616" cy="57564"/>
                </a:xfrm>
                <a:custGeom>
                  <a:avLst/>
                  <a:gdLst/>
                  <a:ahLst/>
                  <a:cxnLst/>
                  <a:rect l="l" t="t" r="r" b="b"/>
                  <a:pathLst>
                    <a:path w="12920" h="7319" fill="none" extrusionOk="0">
                      <a:moveTo>
                        <a:pt x="1" y="0"/>
                      </a:moveTo>
                      <a:lnTo>
                        <a:pt x="12920" y="7319"/>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699" name="Google Shape;7989;p66"/>
                <p:cNvSpPr/>
                <p:nvPr/>
              </p:nvSpPr>
              <p:spPr>
                <a:xfrm>
                  <a:off x="4395540" y="3186436"/>
                  <a:ext cx="66420" cy="79735"/>
                </a:xfrm>
                <a:custGeom>
                  <a:avLst/>
                  <a:gdLst/>
                  <a:ahLst/>
                  <a:cxnLst/>
                  <a:rect l="l" t="t" r="r" b="b"/>
                  <a:pathLst>
                    <a:path w="8445" h="10138" fill="none" extrusionOk="0">
                      <a:moveTo>
                        <a:pt x="8444" y="0"/>
                      </a:moveTo>
                      <a:lnTo>
                        <a:pt x="1" y="10137"/>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700" name="Google Shape;7990;p66"/>
                <p:cNvSpPr/>
                <p:nvPr/>
              </p:nvSpPr>
              <p:spPr>
                <a:xfrm>
                  <a:off x="4459380" y="3189669"/>
                  <a:ext cx="41873" cy="123402"/>
                </a:xfrm>
                <a:custGeom>
                  <a:avLst/>
                  <a:gdLst/>
                  <a:ahLst/>
                  <a:cxnLst/>
                  <a:rect l="l" t="t" r="r" b="b"/>
                  <a:pathLst>
                    <a:path w="5324" h="15690" fill="none" extrusionOk="0">
                      <a:moveTo>
                        <a:pt x="1" y="0"/>
                      </a:moveTo>
                      <a:lnTo>
                        <a:pt x="5323" y="15690"/>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701" name="Google Shape;7991;p66"/>
                <p:cNvSpPr/>
                <p:nvPr/>
              </p:nvSpPr>
              <p:spPr>
                <a:xfrm>
                  <a:off x="4395540" y="3267776"/>
                  <a:ext cx="105713" cy="45295"/>
                </a:xfrm>
                <a:custGeom>
                  <a:avLst/>
                  <a:gdLst/>
                  <a:ahLst/>
                  <a:cxnLst/>
                  <a:rect l="l" t="t" r="r" b="b"/>
                  <a:pathLst>
                    <a:path w="13441" h="5759" fill="none" extrusionOk="0">
                      <a:moveTo>
                        <a:pt x="1" y="1"/>
                      </a:moveTo>
                      <a:lnTo>
                        <a:pt x="13440" y="5759"/>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702" name="Google Shape;7992;p66"/>
                <p:cNvSpPr/>
                <p:nvPr/>
              </p:nvSpPr>
              <p:spPr>
                <a:xfrm>
                  <a:off x="4501246" y="3223252"/>
                  <a:ext cx="46435" cy="89818"/>
                </a:xfrm>
                <a:custGeom>
                  <a:avLst/>
                  <a:gdLst/>
                  <a:ahLst/>
                  <a:cxnLst/>
                  <a:rect l="l" t="t" r="r" b="b"/>
                  <a:pathLst>
                    <a:path w="5904" h="11420" fill="none" extrusionOk="0">
                      <a:moveTo>
                        <a:pt x="0" y="11420"/>
                      </a:moveTo>
                      <a:lnTo>
                        <a:pt x="5904" y="1"/>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703" name="Google Shape;7993;p66"/>
                <p:cNvSpPr/>
                <p:nvPr/>
              </p:nvSpPr>
              <p:spPr>
                <a:xfrm>
                  <a:off x="4459671" y="3104231"/>
                  <a:ext cx="58421" cy="84966"/>
                </a:xfrm>
                <a:custGeom>
                  <a:avLst/>
                  <a:gdLst/>
                  <a:ahLst/>
                  <a:cxnLst/>
                  <a:rect l="l" t="t" r="r" b="b"/>
                  <a:pathLst>
                    <a:path w="7428" h="10803" fill="none" extrusionOk="0">
                      <a:moveTo>
                        <a:pt x="0" y="10803"/>
                      </a:moveTo>
                      <a:lnTo>
                        <a:pt x="7428" y="1"/>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704" name="Google Shape;7994;p66"/>
                <p:cNvSpPr/>
                <p:nvPr/>
              </p:nvSpPr>
              <p:spPr>
                <a:xfrm>
                  <a:off x="4459671" y="3189189"/>
                  <a:ext cx="86586" cy="36737"/>
                </a:xfrm>
                <a:custGeom>
                  <a:avLst/>
                  <a:gdLst/>
                  <a:ahLst/>
                  <a:cxnLst/>
                  <a:rect l="l" t="t" r="r" b="b"/>
                  <a:pathLst>
                    <a:path w="11009" h="4671" fill="none" extrusionOk="0">
                      <a:moveTo>
                        <a:pt x="0" y="1"/>
                      </a:moveTo>
                      <a:lnTo>
                        <a:pt x="11008" y="4670"/>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grpSp>
          <p:grpSp>
            <p:nvGrpSpPr>
              <p:cNvPr id="45" name="Google Shape;7995;p66"/>
              <p:cNvGrpSpPr/>
              <p:nvPr/>
            </p:nvGrpSpPr>
            <p:grpSpPr>
              <a:xfrm>
                <a:off x="4538164" y="3342061"/>
                <a:ext cx="37776" cy="32380"/>
                <a:chOff x="4538164" y="3342061"/>
                <a:chExt cx="37776" cy="32380"/>
              </a:xfrm>
            </p:grpSpPr>
            <p:sp>
              <p:nvSpPr>
                <p:cNvPr id="686" name="Google Shape;7996;p66"/>
                <p:cNvSpPr/>
                <p:nvPr/>
              </p:nvSpPr>
              <p:spPr>
                <a:xfrm>
                  <a:off x="4538164" y="3342061"/>
                  <a:ext cx="37776" cy="32380"/>
                </a:xfrm>
                <a:custGeom>
                  <a:avLst/>
                  <a:gdLst/>
                  <a:ahLst/>
                  <a:cxnLst/>
                  <a:rect l="l" t="t" r="r" b="b"/>
                  <a:pathLst>
                    <a:path w="4803" h="4117" extrusionOk="0">
                      <a:moveTo>
                        <a:pt x="2737" y="0"/>
                      </a:moveTo>
                      <a:cubicBezTo>
                        <a:pt x="2231" y="0"/>
                        <a:pt x="1714" y="189"/>
                        <a:pt x="1294" y="608"/>
                      </a:cubicBezTo>
                      <a:cubicBezTo>
                        <a:pt x="0" y="1903"/>
                        <a:pt x="919" y="4116"/>
                        <a:pt x="2746" y="4116"/>
                      </a:cubicBezTo>
                      <a:cubicBezTo>
                        <a:pt x="3883" y="4116"/>
                        <a:pt x="4802" y="3197"/>
                        <a:pt x="4802" y="2060"/>
                      </a:cubicBezTo>
                      <a:cubicBezTo>
                        <a:pt x="4802" y="817"/>
                        <a:pt x="3792" y="0"/>
                        <a:pt x="2737"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687" name="Google Shape;7997;p66"/>
                <p:cNvSpPr/>
                <p:nvPr/>
              </p:nvSpPr>
              <p:spPr>
                <a:xfrm>
                  <a:off x="4553194" y="3351790"/>
                  <a:ext cx="13040" cy="13040"/>
                </a:xfrm>
                <a:custGeom>
                  <a:avLst/>
                  <a:gdLst/>
                  <a:ahLst/>
                  <a:cxnLst/>
                  <a:rect l="l" t="t" r="r" b="b"/>
                  <a:pathLst>
                    <a:path w="1658" h="1658" extrusionOk="0">
                      <a:moveTo>
                        <a:pt x="835" y="0"/>
                      </a:moveTo>
                      <a:cubicBezTo>
                        <a:pt x="375" y="0"/>
                        <a:pt x="0" y="363"/>
                        <a:pt x="0" y="823"/>
                      </a:cubicBezTo>
                      <a:cubicBezTo>
                        <a:pt x="0" y="1283"/>
                        <a:pt x="375" y="1658"/>
                        <a:pt x="835" y="1658"/>
                      </a:cubicBezTo>
                      <a:cubicBezTo>
                        <a:pt x="1295" y="1658"/>
                        <a:pt x="1658" y="1283"/>
                        <a:pt x="1658" y="823"/>
                      </a:cubicBezTo>
                      <a:cubicBezTo>
                        <a:pt x="1658" y="363"/>
                        <a:pt x="1295" y="0"/>
                        <a:pt x="835"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46" name="Google Shape;7998;p66"/>
              <p:cNvGrpSpPr/>
              <p:nvPr/>
            </p:nvGrpSpPr>
            <p:grpSpPr>
              <a:xfrm>
                <a:off x="4271383" y="3194742"/>
                <a:ext cx="37783" cy="32420"/>
                <a:chOff x="4271383" y="3194742"/>
                <a:chExt cx="37783" cy="32420"/>
              </a:xfrm>
            </p:grpSpPr>
            <p:sp>
              <p:nvSpPr>
                <p:cNvPr id="684" name="Google Shape;7999;p66"/>
                <p:cNvSpPr/>
                <p:nvPr/>
              </p:nvSpPr>
              <p:spPr>
                <a:xfrm>
                  <a:off x="4271383" y="3194742"/>
                  <a:ext cx="37783" cy="32420"/>
                </a:xfrm>
                <a:custGeom>
                  <a:avLst/>
                  <a:gdLst/>
                  <a:ahLst/>
                  <a:cxnLst/>
                  <a:rect l="l" t="t" r="r" b="b"/>
                  <a:pathLst>
                    <a:path w="4804" h="4122" extrusionOk="0">
                      <a:moveTo>
                        <a:pt x="2738" y="0"/>
                      </a:moveTo>
                      <a:cubicBezTo>
                        <a:pt x="2231" y="0"/>
                        <a:pt x="1715" y="190"/>
                        <a:pt x="1295" y="614"/>
                      </a:cubicBezTo>
                      <a:cubicBezTo>
                        <a:pt x="1" y="1908"/>
                        <a:pt x="920" y="4122"/>
                        <a:pt x="2747" y="4122"/>
                      </a:cubicBezTo>
                      <a:cubicBezTo>
                        <a:pt x="3884" y="4122"/>
                        <a:pt x="4803" y="3202"/>
                        <a:pt x="4803" y="2065"/>
                      </a:cubicBezTo>
                      <a:cubicBezTo>
                        <a:pt x="4803" y="823"/>
                        <a:pt x="3793" y="0"/>
                        <a:pt x="2738"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685" name="Google Shape;8000;p66"/>
                <p:cNvSpPr/>
                <p:nvPr/>
              </p:nvSpPr>
              <p:spPr>
                <a:xfrm>
                  <a:off x="4286516" y="3204416"/>
                  <a:ext cx="13040" cy="13040"/>
                </a:xfrm>
                <a:custGeom>
                  <a:avLst/>
                  <a:gdLst/>
                  <a:ahLst/>
                  <a:cxnLst/>
                  <a:rect l="l" t="t" r="r" b="b"/>
                  <a:pathLst>
                    <a:path w="1658" h="1658" extrusionOk="0">
                      <a:moveTo>
                        <a:pt x="823" y="0"/>
                      </a:moveTo>
                      <a:cubicBezTo>
                        <a:pt x="363" y="0"/>
                        <a:pt x="0" y="375"/>
                        <a:pt x="0" y="835"/>
                      </a:cubicBezTo>
                      <a:cubicBezTo>
                        <a:pt x="0" y="1295"/>
                        <a:pt x="363" y="1658"/>
                        <a:pt x="823" y="1658"/>
                      </a:cubicBezTo>
                      <a:cubicBezTo>
                        <a:pt x="1282" y="1658"/>
                        <a:pt x="1657" y="1295"/>
                        <a:pt x="1657" y="835"/>
                      </a:cubicBezTo>
                      <a:cubicBezTo>
                        <a:pt x="1657" y="375"/>
                        <a:pt x="1282" y="0"/>
                        <a:pt x="823"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47" name="Google Shape;8001;p66"/>
              <p:cNvGrpSpPr/>
              <p:nvPr/>
            </p:nvGrpSpPr>
            <p:grpSpPr>
              <a:xfrm>
                <a:off x="4284416" y="3084058"/>
                <a:ext cx="37783" cy="32357"/>
                <a:chOff x="4284416" y="3084058"/>
                <a:chExt cx="37783" cy="32357"/>
              </a:xfrm>
            </p:grpSpPr>
            <p:sp>
              <p:nvSpPr>
                <p:cNvPr id="682" name="Google Shape;8002;p66"/>
                <p:cNvSpPr/>
                <p:nvPr/>
              </p:nvSpPr>
              <p:spPr>
                <a:xfrm>
                  <a:off x="4284416" y="3084058"/>
                  <a:ext cx="37783" cy="32357"/>
                </a:xfrm>
                <a:custGeom>
                  <a:avLst/>
                  <a:gdLst/>
                  <a:ahLst/>
                  <a:cxnLst/>
                  <a:rect l="l" t="t" r="r" b="b"/>
                  <a:pathLst>
                    <a:path w="4804" h="4114" extrusionOk="0">
                      <a:moveTo>
                        <a:pt x="2732" y="1"/>
                      </a:moveTo>
                      <a:cubicBezTo>
                        <a:pt x="2228" y="1"/>
                        <a:pt x="1714" y="188"/>
                        <a:pt x="1295" y="606"/>
                      </a:cubicBezTo>
                      <a:cubicBezTo>
                        <a:pt x="1" y="1900"/>
                        <a:pt x="920" y="4114"/>
                        <a:pt x="2747" y="4114"/>
                      </a:cubicBezTo>
                      <a:cubicBezTo>
                        <a:pt x="3884" y="4114"/>
                        <a:pt x="4803" y="3195"/>
                        <a:pt x="4803" y="2058"/>
                      </a:cubicBezTo>
                      <a:cubicBezTo>
                        <a:pt x="4803" y="821"/>
                        <a:pt x="3789" y="1"/>
                        <a:pt x="2732"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683" name="Google Shape;8003;p66"/>
                <p:cNvSpPr/>
                <p:nvPr/>
              </p:nvSpPr>
              <p:spPr>
                <a:xfrm>
                  <a:off x="4299548" y="3093763"/>
                  <a:ext cx="13040" cy="13048"/>
                </a:xfrm>
                <a:custGeom>
                  <a:avLst/>
                  <a:gdLst/>
                  <a:ahLst/>
                  <a:cxnLst/>
                  <a:rect l="l" t="t" r="r" b="b"/>
                  <a:pathLst>
                    <a:path w="1658" h="1659" extrusionOk="0">
                      <a:moveTo>
                        <a:pt x="823" y="1"/>
                      </a:moveTo>
                      <a:cubicBezTo>
                        <a:pt x="363" y="1"/>
                        <a:pt x="0" y="364"/>
                        <a:pt x="0" y="824"/>
                      </a:cubicBezTo>
                      <a:cubicBezTo>
                        <a:pt x="0" y="1283"/>
                        <a:pt x="363" y="1658"/>
                        <a:pt x="823" y="1658"/>
                      </a:cubicBezTo>
                      <a:cubicBezTo>
                        <a:pt x="1283" y="1658"/>
                        <a:pt x="1658" y="1283"/>
                        <a:pt x="1658" y="824"/>
                      </a:cubicBezTo>
                      <a:cubicBezTo>
                        <a:pt x="1658" y="364"/>
                        <a:pt x="1283" y="1"/>
                        <a:pt x="823"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48" name="Google Shape;8004;p66"/>
              <p:cNvGrpSpPr/>
              <p:nvPr/>
            </p:nvGrpSpPr>
            <p:grpSpPr>
              <a:xfrm>
                <a:off x="4478697" y="3297561"/>
                <a:ext cx="37776" cy="32451"/>
                <a:chOff x="4478697" y="3297561"/>
                <a:chExt cx="37776" cy="32451"/>
              </a:xfrm>
            </p:grpSpPr>
            <p:sp>
              <p:nvSpPr>
                <p:cNvPr id="680" name="Google Shape;8005;p66"/>
                <p:cNvSpPr/>
                <p:nvPr/>
              </p:nvSpPr>
              <p:spPr>
                <a:xfrm>
                  <a:off x="4478697" y="3297561"/>
                  <a:ext cx="37776" cy="32451"/>
                </a:xfrm>
                <a:custGeom>
                  <a:avLst/>
                  <a:gdLst/>
                  <a:ahLst/>
                  <a:cxnLst/>
                  <a:rect l="l" t="t" r="r" b="b"/>
                  <a:pathLst>
                    <a:path w="4803" h="4126" extrusionOk="0">
                      <a:moveTo>
                        <a:pt x="2730" y="0"/>
                      </a:moveTo>
                      <a:cubicBezTo>
                        <a:pt x="2226" y="0"/>
                        <a:pt x="1713" y="187"/>
                        <a:pt x="1295" y="605"/>
                      </a:cubicBezTo>
                      <a:cubicBezTo>
                        <a:pt x="1" y="1899"/>
                        <a:pt x="920" y="4125"/>
                        <a:pt x="2746" y="4125"/>
                      </a:cubicBezTo>
                      <a:cubicBezTo>
                        <a:pt x="3884" y="4113"/>
                        <a:pt x="4803" y="3194"/>
                        <a:pt x="4803" y="2069"/>
                      </a:cubicBezTo>
                      <a:cubicBezTo>
                        <a:pt x="4803" y="824"/>
                        <a:pt x="3788" y="0"/>
                        <a:pt x="2730"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681" name="Google Shape;8006;p66"/>
                <p:cNvSpPr/>
                <p:nvPr/>
              </p:nvSpPr>
              <p:spPr>
                <a:xfrm>
                  <a:off x="4493727" y="3307361"/>
                  <a:ext cx="13048" cy="13040"/>
                </a:xfrm>
                <a:custGeom>
                  <a:avLst/>
                  <a:gdLst/>
                  <a:ahLst/>
                  <a:cxnLst/>
                  <a:rect l="l" t="t" r="r" b="b"/>
                  <a:pathLst>
                    <a:path w="1659" h="1658" extrusionOk="0">
                      <a:moveTo>
                        <a:pt x="835" y="0"/>
                      </a:moveTo>
                      <a:cubicBezTo>
                        <a:pt x="376" y="0"/>
                        <a:pt x="1" y="363"/>
                        <a:pt x="1" y="823"/>
                      </a:cubicBezTo>
                      <a:cubicBezTo>
                        <a:pt x="1" y="1282"/>
                        <a:pt x="376" y="1657"/>
                        <a:pt x="835" y="1657"/>
                      </a:cubicBezTo>
                      <a:cubicBezTo>
                        <a:pt x="1295" y="1657"/>
                        <a:pt x="1658" y="1282"/>
                        <a:pt x="1658" y="823"/>
                      </a:cubicBezTo>
                      <a:cubicBezTo>
                        <a:pt x="1658" y="363"/>
                        <a:pt x="1295" y="0"/>
                        <a:pt x="835"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49" name="Google Shape;8007;p66"/>
              <p:cNvGrpSpPr/>
              <p:nvPr/>
            </p:nvGrpSpPr>
            <p:grpSpPr>
              <a:xfrm>
                <a:off x="4411813" y="3331711"/>
                <a:ext cx="37776" cy="32451"/>
                <a:chOff x="4411813" y="3331711"/>
                <a:chExt cx="37776" cy="32451"/>
              </a:xfrm>
            </p:grpSpPr>
            <p:sp>
              <p:nvSpPr>
                <p:cNvPr id="678" name="Google Shape;8008;p66"/>
                <p:cNvSpPr/>
                <p:nvPr/>
              </p:nvSpPr>
              <p:spPr>
                <a:xfrm>
                  <a:off x="4411813" y="3331711"/>
                  <a:ext cx="37776" cy="32451"/>
                </a:xfrm>
                <a:custGeom>
                  <a:avLst/>
                  <a:gdLst/>
                  <a:ahLst/>
                  <a:cxnLst/>
                  <a:rect l="l" t="t" r="r" b="b"/>
                  <a:pathLst>
                    <a:path w="4803" h="4126" extrusionOk="0">
                      <a:moveTo>
                        <a:pt x="2730" y="1"/>
                      </a:moveTo>
                      <a:cubicBezTo>
                        <a:pt x="2226" y="1"/>
                        <a:pt x="1713" y="188"/>
                        <a:pt x="1295" y="606"/>
                      </a:cubicBezTo>
                      <a:cubicBezTo>
                        <a:pt x="0" y="1900"/>
                        <a:pt x="920" y="4126"/>
                        <a:pt x="2759" y="4126"/>
                      </a:cubicBezTo>
                      <a:cubicBezTo>
                        <a:pt x="3884" y="4114"/>
                        <a:pt x="4803" y="3194"/>
                        <a:pt x="4803" y="2069"/>
                      </a:cubicBezTo>
                      <a:cubicBezTo>
                        <a:pt x="4803" y="824"/>
                        <a:pt x="3788" y="1"/>
                        <a:pt x="2730"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679" name="Google Shape;8009;p66"/>
                <p:cNvSpPr/>
                <p:nvPr/>
              </p:nvSpPr>
              <p:spPr>
                <a:xfrm>
                  <a:off x="4426937" y="3341416"/>
                  <a:ext cx="13048" cy="13048"/>
                </a:xfrm>
                <a:custGeom>
                  <a:avLst/>
                  <a:gdLst/>
                  <a:ahLst/>
                  <a:cxnLst/>
                  <a:rect l="l" t="t" r="r" b="b"/>
                  <a:pathLst>
                    <a:path w="1659" h="1659" extrusionOk="0">
                      <a:moveTo>
                        <a:pt x="823" y="1"/>
                      </a:moveTo>
                      <a:cubicBezTo>
                        <a:pt x="376" y="1"/>
                        <a:pt x="1" y="376"/>
                        <a:pt x="1" y="823"/>
                      </a:cubicBezTo>
                      <a:cubicBezTo>
                        <a:pt x="1" y="1283"/>
                        <a:pt x="376" y="1658"/>
                        <a:pt x="823" y="1658"/>
                      </a:cubicBezTo>
                      <a:cubicBezTo>
                        <a:pt x="1283" y="1658"/>
                        <a:pt x="1658" y="1283"/>
                        <a:pt x="1658" y="823"/>
                      </a:cubicBezTo>
                      <a:cubicBezTo>
                        <a:pt x="1658" y="376"/>
                        <a:pt x="1283" y="1"/>
                        <a:pt x="823"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50" name="Google Shape;8010;p66"/>
              <p:cNvGrpSpPr/>
              <p:nvPr/>
            </p:nvGrpSpPr>
            <p:grpSpPr>
              <a:xfrm>
                <a:off x="4337984" y="3375188"/>
                <a:ext cx="37776" cy="32357"/>
                <a:chOff x="4337984" y="3375188"/>
                <a:chExt cx="37776" cy="32357"/>
              </a:xfrm>
            </p:grpSpPr>
            <p:sp>
              <p:nvSpPr>
                <p:cNvPr id="676" name="Google Shape;8011;p66"/>
                <p:cNvSpPr/>
                <p:nvPr/>
              </p:nvSpPr>
              <p:spPr>
                <a:xfrm>
                  <a:off x="4337984" y="3375188"/>
                  <a:ext cx="37776" cy="32357"/>
                </a:xfrm>
                <a:custGeom>
                  <a:avLst/>
                  <a:gdLst/>
                  <a:ahLst/>
                  <a:cxnLst/>
                  <a:rect l="l" t="t" r="r" b="b"/>
                  <a:pathLst>
                    <a:path w="4803" h="4114" extrusionOk="0">
                      <a:moveTo>
                        <a:pt x="2732" y="1"/>
                      </a:moveTo>
                      <a:cubicBezTo>
                        <a:pt x="2227" y="1"/>
                        <a:pt x="1713" y="188"/>
                        <a:pt x="1295" y="606"/>
                      </a:cubicBezTo>
                      <a:cubicBezTo>
                        <a:pt x="0" y="1900"/>
                        <a:pt x="920" y="4114"/>
                        <a:pt x="2746" y="4114"/>
                      </a:cubicBezTo>
                      <a:cubicBezTo>
                        <a:pt x="3883" y="4114"/>
                        <a:pt x="4803" y="3195"/>
                        <a:pt x="4803" y="2058"/>
                      </a:cubicBezTo>
                      <a:cubicBezTo>
                        <a:pt x="4803" y="821"/>
                        <a:pt x="3789" y="1"/>
                        <a:pt x="2732"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677" name="Google Shape;8012;p66"/>
                <p:cNvSpPr/>
                <p:nvPr/>
              </p:nvSpPr>
              <p:spPr>
                <a:xfrm>
                  <a:off x="4353108" y="3384894"/>
                  <a:ext cx="13048" cy="13048"/>
                </a:xfrm>
                <a:custGeom>
                  <a:avLst/>
                  <a:gdLst/>
                  <a:ahLst/>
                  <a:cxnLst/>
                  <a:rect l="l" t="t" r="r" b="b"/>
                  <a:pathLst>
                    <a:path w="1659" h="1659" extrusionOk="0">
                      <a:moveTo>
                        <a:pt x="823" y="1"/>
                      </a:moveTo>
                      <a:cubicBezTo>
                        <a:pt x="364" y="1"/>
                        <a:pt x="1" y="364"/>
                        <a:pt x="1" y="824"/>
                      </a:cubicBezTo>
                      <a:cubicBezTo>
                        <a:pt x="1" y="1283"/>
                        <a:pt x="364" y="1658"/>
                        <a:pt x="823" y="1658"/>
                      </a:cubicBezTo>
                      <a:cubicBezTo>
                        <a:pt x="1283" y="1658"/>
                        <a:pt x="1658" y="1283"/>
                        <a:pt x="1658" y="824"/>
                      </a:cubicBezTo>
                      <a:cubicBezTo>
                        <a:pt x="1658" y="364"/>
                        <a:pt x="1283" y="1"/>
                        <a:pt x="823"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51" name="Google Shape;8013;p66"/>
              <p:cNvGrpSpPr/>
              <p:nvPr/>
            </p:nvGrpSpPr>
            <p:grpSpPr>
              <a:xfrm>
                <a:off x="4494867" y="3090530"/>
                <a:ext cx="37878" cy="32451"/>
                <a:chOff x="4494867" y="3090530"/>
                <a:chExt cx="37878" cy="32451"/>
              </a:xfrm>
            </p:grpSpPr>
            <p:sp>
              <p:nvSpPr>
                <p:cNvPr id="674" name="Google Shape;8014;p66"/>
                <p:cNvSpPr/>
                <p:nvPr/>
              </p:nvSpPr>
              <p:spPr>
                <a:xfrm>
                  <a:off x="4494867" y="3090530"/>
                  <a:ext cx="37878" cy="32451"/>
                </a:xfrm>
                <a:custGeom>
                  <a:avLst/>
                  <a:gdLst/>
                  <a:ahLst/>
                  <a:cxnLst/>
                  <a:rect l="l" t="t" r="r" b="b"/>
                  <a:pathLst>
                    <a:path w="4816" h="4126" extrusionOk="0">
                      <a:moveTo>
                        <a:pt x="2739" y="0"/>
                      </a:moveTo>
                      <a:cubicBezTo>
                        <a:pt x="2233" y="0"/>
                        <a:pt x="1717" y="188"/>
                        <a:pt x="1295" y="605"/>
                      </a:cubicBezTo>
                      <a:cubicBezTo>
                        <a:pt x="1" y="1900"/>
                        <a:pt x="920" y="4126"/>
                        <a:pt x="2759" y="4126"/>
                      </a:cubicBezTo>
                      <a:cubicBezTo>
                        <a:pt x="3896" y="4114"/>
                        <a:pt x="4803" y="3194"/>
                        <a:pt x="4815" y="2069"/>
                      </a:cubicBezTo>
                      <a:cubicBezTo>
                        <a:pt x="4815" y="824"/>
                        <a:pt x="3800" y="0"/>
                        <a:pt x="2739"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675" name="Google Shape;8015;p66"/>
                <p:cNvSpPr/>
                <p:nvPr/>
              </p:nvSpPr>
              <p:spPr>
                <a:xfrm>
                  <a:off x="4510000" y="3100236"/>
                  <a:ext cx="13040" cy="13040"/>
                </a:xfrm>
                <a:custGeom>
                  <a:avLst/>
                  <a:gdLst/>
                  <a:ahLst/>
                  <a:cxnLst/>
                  <a:rect l="l" t="t" r="r" b="b"/>
                  <a:pathLst>
                    <a:path w="1658" h="1658" extrusionOk="0">
                      <a:moveTo>
                        <a:pt x="835" y="1"/>
                      </a:moveTo>
                      <a:cubicBezTo>
                        <a:pt x="375" y="1"/>
                        <a:pt x="0" y="376"/>
                        <a:pt x="0" y="835"/>
                      </a:cubicBezTo>
                      <a:cubicBezTo>
                        <a:pt x="0" y="1283"/>
                        <a:pt x="375" y="1658"/>
                        <a:pt x="835" y="1658"/>
                      </a:cubicBezTo>
                      <a:cubicBezTo>
                        <a:pt x="1295" y="1658"/>
                        <a:pt x="1658" y="1283"/>
                        <a:pt x="1658" y="835"/>
                      </a:cubicBezTo>
                      <a:cubicBezTo>
                        <a:pt x="1658" y="376"/>
                        <a:pt x="1295" y="1"/>
                        <a:pt x="835"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52" name="Google Shape;8016;p66"/>
              <p:cNvGrpSpPr/>
              <p:nvPr/>
            </p:nvGrpSpPr>
            <p:grpSpPr>
              <a:xfrm>
                <a:off x="4525124" y="3207774"/>
                <a:ext cx="37783" cy="32420"/>
                <a:chOff x="4525124" y="3207774"/>
                <a:chExt cx="37783" cy="32420"/>
              </a:xfrm>
            </p:grpSpPr>
            <p:sp>
              <p:nvSpPr>
                <p:cNvPr id="672" name="Google Shape;8017;p66"/>
                <p:cNvSpPr/>
                <p:nvPr/>
              </p:nvSpPr>
              <p:spPr>
                <a:xfrm>
                  <a:off x="4525124" y="3207774"/>
                  <a:ext cx="37783" cy="32420"/>
                </a:xfrm>
                <a:custGeom>
                  <a:avLst/>
                  <a:gdLst/>
                  <a:ahLst/>
                  <a:cxnLst/>
                  <a:rect l="l" t="t" r="r" b="b"/>
                  <a:pathLst>
                    <a:path w="4804" h="4122" extrusionOk="0">
                      <a:moveTo>
                        <a:pt x="2738" y="0"/>
                      </a:moveTo>
                      <a:cubicBezTo>
                        <a:pt x="2231" y="0"/>
                        <a:pt x="1715" y="190"/>
                        <a:pt x="1295" y="614"/>
                      </a:cubicBezTo>
                      <a:cubicBezTo>
                        <a:pt x="1" y="1908"/>
                        <a:pt x="920" y="4122"/>
                        <a:pt x="2747" y="4122"/>
                      </a:cubicBezTo>
                      <a:cubicBezTo>
                        <a:pt x="3884" y="4122"/>
                        <a:pt x="4803" y="3202"/>
                        <a:pt x="4803" y="2065"/>
                      </a:cubicBezTo>
                      <a:cubicBezTo>
                        <a:pt x="4803" y="823"/>
                        <a:pt x="3793" y="0"/>
                        <a:pt x="2738"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673" name="Google Shape;8018;p66"/>
                <p:cNvSpPr/>
                <p:nvPr/>
              </p:nvSpPr>
              <p:spPr>
                <a:xfrm>
                  <a:off x="4540256" y="3217448"/>
                  <a:ext cx="13040" cy="13040"/>
                </a:xfrm>
                <a:custGeom>
                  <a:avLst/>
                  <a:gdLst/>
                  <a:ahLst/>
                  <a:cxnLst/>
                  <a:rect l="l" t="t" r="r" b="b"/>
                  <a:pathLst>
                    <a:path w="1658" h="1658" extrusionOk="0">
                      <a:moveTo>
                        <a:pt x="823" y="1"/>
                      </a:moveTo>
                      <a:cubicBezTo>
                        <a:pt x="363" y="1"/>
                        <a:pt x="0" y="376"/>
                        <a:pt x="0" y="835"/>
                      </a:cubicBezTo>
                      <a:cubicBezTo>
                        <a:pt x="0" y="1295"/>
                        <a:pt x="363" y="1658"/>
                        <a:pt x="823" y="1658"/>
                      </a:cubicBezTo>
                      <a:cubicBezTo>
                        <a:pt x="1282" y="1658"/>
                        <a:pt x="1657" y="1295"/>
                        <a:pt x="1657" y="835"/>
                      </a:cubicBezTo>
                      <a:cubicBezTo>
                        <a:pt x="1657" y="376"/>
                        <a:pt x="1282" y="1"/>
                        <a:pt x="823"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53" name="Google Shape;8019;p66"/>
              <p:cNvGrpSpPr/>
              <p:nvPr/>
            </p:nvGrpSpPr>
            <p:grpSpPr>
              <a:xfrm>
                <a:off x="4440544" y="3176479"/>
                <a:ext cx="31499" cy="26898"/>
                <a:chOff x="4440544" y="3176479"/>
                <a:chExt cx="31499" cy="26898"/>
              </a:xfrm>
            </p:grpSpPr>
            <p:sp>
              <p:nvSpPr>
                <p:cNvPr id="670" name="Google Shape;8020;p66"/>
                <p:cNvSpPr/>
                <p:nvPr/>
              </p:nvSpPr>
              <p:spPr>
                <a:xfrm>
                  <a:off x="4440544" y="3176479"/>
                  <a:ext cx="31499" cy="26898"/>
                </a:xfrm>
                <a:custGeom>
                  <a:avLst/>
                  <a:gdLst/>
                  <a:ahLst/>
                  <a:cxnLst/>
                  <a:rect l="l" t="t" r="r" b="b"/>
                  <a:pathLst>
                    <a:path w="4005" h="3420" extrusionOk="0">
                      <a:moveTo>
                        <a:pt x="2281" y="0"/>
                      </a:moveTo>
                      <a:cubicBezTo>
                        <a:pt x="1860" y="0"/>
                        <a:pt x="1429" y="156"/>
                        <a:pt x="1077" y="504"/>
                      </a:cubicBezTo>
                      <a:cubicBezTo>
                        <a:pt x="1" y="1581"/>
                        <a:pt x="763" y="3419"/>
                        <a:pt x="2287" y="3419"/>
                      </a:cubicBezTo>
                      <a:cubicBezTo>
                        <a:pt x="3231" y="3419"/>
                        <a:pt x="3993" y="2657"/>
                        <a:pt x="4005" y="1714"/>
                      </a:cubicBezTo>
                      <a:cubicBezTo>
                        <a:pt x="4005" y="682"/>
                        <a:pt x="3163" y="0"/>
                        <a:pt x="2281"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671" name="Google Shape;8021;p66"/>
                <p:cNvSpPr/>
                <p:nvPr/>
              </p:nvSpPr>
              <p:spPr>
                <a:xfrm>
                  <a:off x="4454724" y="3186145"/>
                  <a:ext cx="7613" cy="7621"/>
                </a:xfrm>
                <a:custGeom>
                  <a:avLst/>
                  <a:gdLst/>
                  <a:ahLst/>
                  <a:cxnLst/>
                  <a:rect l="l" t="t" r="r" b="b"/>
                  <a:pathLst>
                    <a:path w="968" h="969" extrusionOk="0">
                      <a:moveTo>
                        <a:pt x="484" y="1"/>
                      </a:moveTo>
                      <a:cubicBezTo>
                        <a:pt x="218" y="1"/>
                        <a:pt x="0" y="219"/>
                        <a:pt x="0" y="485"/>
                      </a:cubicBezTo>
                      <a:cubicBezTo>
                        <a:pt x="0" y="751"/>
                        <a:pt x="218" y="969"/>
                        <a:pt x="484" y="969"/>
                      </a:cubicBezTo>
                      <a:cubicBezTo>
                        <a:pt x="750" y="969"/>
                        <a:pt x="968" y="751"/>
                        <a:pt x="968" y="485"/>
                      </a:cubicBezTo>
                      <a:cubicBezTo>
                        <a:pt x="968" y="219"/>
                        <a:pt x="750" y="1"/>
                        <a:pt x="484"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54" name="Google Shape;8022;p66"/>
              <p:cNvGrpSpPr/>
              <p:nvPr/>
            </p:nvGrpSpPr>
            <p:grpSpPr>
              <a:xfrm>
                <a:off x="4350545" y="3156400"/>
                <a:ext cx="31405" cy="27001"/>
                <a:chOff x="4350545" y="3156400"/>
                <a:chExt cx="31405" cy="27001"/>
              </a:xfrm>
            </p:grpSpPr>
            <p:sp>
              <p:nvSpPr>
                <p:cNvPr id="668" name="Google Shape;8023;p66"/>
                <p:cNvSpPr/>
                <p:nvPr/>
              </p:nvSpPr>
              <p:spPr>
                <a:xfrm>
                  <a:off x="4350545" y="3156400"/>
                  <a:ext cx="31405" cy="27001"/>
                </a:xfrm>
                <a:custGeom>
                  <a:avLst/>
                  <a:gdLst/>
                  <a:ahLst/>
                  <a:cxnLst/>
                  <a:rect l="l" t="t" r="r" b="b"/>
                  <a:pathLst>
                    <a:path w="3993" h="3433" extrusionOk="0">
                      <a:moveTo>
                        <a:pt x="2272" y="1"/>
                      </a:moveTo>
                      <a:cubicBezTo>
                        <a:pt x="1853" y="1"/>
                        <a:pt x="1425" y="156"/>
                        <a:pt x="1077" y="505"/>
                      </a:cubicBezTo>
                      <a:cubicBezTo>
                        <a:pt x="0" y="1581"/>
                        <a:pt x="762" y="3432"/>
                        <a:pt x="2286" y="3432"/>
                      </a:cubicBezTo>
                      <a:cubicBezTo>
                        <a:pt x="3230" y="3420"/>
                        <a:pt x="3992" y="2658"/>
                        <a:pt x="3992" y="1714"/>
                      </a:cubicBezTo>
                      <a:cubicBezTo>
                        <a:pt x="3992" y="683"/>
                        <a:pt x="3150" y="1"/>
                        <a:pt x="2272"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669" name="Google Shape;8024;p66"/>
                <p:cNvSpPr/>
                <p:nvPr/>
              </p:nvSpPr>
              <p:spPr>
                <a:xfrm>
                  <a:off x="4364717" y="3166074"/>
                  <a:ext cx="7621" cy="7621"/>
                </a:xfrm>
                <a:custGeom>
                  <a:avLst/>
                  <a:gdLst/>
                  <a:ahLst/>
                  <a:cxnLst/>
                  <a:rect l="l" t="t" r="r" b="b"/>
                  <a:pathLst>
                    <a:path w="969" h="969" extrusionOk="0">
                      <a:moveTo>
                        <a:pt x="484" y="0"/>
                      </a:moveTo>
                      <a:cubicBezTo>
                        <a:pt x="218" y="0"/>
                        <a:pt x="1" y="218"/>
                        <a:pt x="1" y="484"/>
                      </a:cubicBezTo>
                      <a:cubicBezTo>
                        <a:pt x="1" y="750"/>
                        <a:pt x="218" y="968"/>
                        <a:pt x="484" y="968"/>
                      </a:cubicBezTo>
                      <a:cubicBezTo>
                        <a:pt x="751" y="968"/>
                        <a:pt x="968" y="750"/>
                        <a:pt x="968" y="484"/>
                      </a:cubicBezTo>
                      <a:cubicBezTo>
                        <a:pt x="968" y="218"/>
                        <a:pt x="751" y="0"/>
                        <a:pt x="484"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55" name="Google Shape;8025;p66"/>
              <p:cNvGrpSpPr/>
              <p:nvPr/>
            </p:nvGrpSpPr>
            <p:grpSpPr>
              <a:xfrm>
                <a:off x="4376703" y="3255058"/>
                <a:ext cx="31405" cy="27001"/>
                <a:chOff x="4376703" y="3255058"/>
                <a:chExt cx="31405" cy="27001"/>
              </a:xfrm>
            </p:grpSpPr>
            <p:sp>
              <p:nvSpPr>
                <p:cNvPr id="666" name="Google Shape;8026;p66"/>
                <p:cNvSpPr/>
                <p:nvPr/>
              </p:nvSpPr>
              <p:spPr>
                <a:xfrm>
                  <a:off x="4376703" y="3255058"/>
                  <a:ext cx="31405" cy="27001"/>
                </a:xfrm>
                <a:custGeom>
                  <a:avLst/>
                  <a:gdLst/>
                  <a:ahLst/>
                  <a:cxnLst/>
                  <a:rect l="l" t="t" r="r" b="b"/>
                  <a:pathLst>
                    <a:path w="3993" h="3433" extrusionOk="0">
                      <a:moveTo>
                        <a:pt x="2273" y="1"/>
                      </a:moveTo>
                      <a:cubicBezTo>
                        <a:pt x="1853" y="1"/>
                        <a:pt x="1426" y="157"/>
                        <a:pt x="1077" y="505"/>
                      </a:cubicBezTo>
                      <a:cubicBezTo>
                        <a:pt x="1" y="1582"/>
                        <a:pt x="763" y="3432"/>
                        <a:pt x="2287" y="3432"/>
                      </a:cubicBezTo>
                      <a:cubicBezTo>
                        <a:pt x="3231" y="3432"/>
                        <a:pt x="3993" y="2658"/>
                        <a:pt x="3993" y="1715"/>
                      </a:cubicBezTo>
                      <a:cubicBezTo>
                        <a:pt x="3993" y="683"/>
                        <a:pt x="3151" y="1"/>
                        <a:pt x="2273"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667" name="Google Shape;8027;p66"/>
                <p:cNvSpPr/>
                <p:nvPr/>
              </p:nvSpPr>
              <p:spPr>
                <a:xfrm>
                  <a:off x="4390884" y="3264732"/>
                  <a:ext cx="7613" cy="7621"/>
                </a:xfrm>
                <a:custGeom>
                  <a:avLst/>
                  <a:gdLst/>
                  <a:ahLst/>
                  <a:cxnLst/>
                  <a:rect l="l" t="t" r="r" b="b"/>
                  <a:pathLst>
                    <a:path w="968" h="969" extrusionOk="0">
                      <a:moveTo>
                        <a:pt x="484" y="1"/>
                      </a:moveTo>
                      <a:cubicBezTo>
                        <a:pt x="218" y="1"/>
                        <a:pt x="0" y="219"/>
                        <a:pt x="0" y="485"/>
                      </a:cubicBezTo>
                      <a:cubicBezTo>
                        <a:pt x="0" y="751"/>
                        <a:pt x="218" y="969"/>
                        <a:pt x="484" y="969"/>
                      </a:cubicBezTo>
                      <a:cubicBezTo>
                        <a:pt x="750" y="969"/>
                        <a:pt x="968" y="751"/>
                        <a:pt x="968" y="485"/>
                      </a:cubicBezTo>
                      <a:cubicBezTo>
                        <a:pt x="968" y="219"/>
                        <a:pt x="750" y="1"/>
                        <a:pt x="484"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56" name="Google Shape;8028;p66"/>
              <p:cNvGrpSpPr/>
              <p:nvPr/>
            </p:nvGrpSpPr>
            <p:grpSpPr>
              <a:xfrm>
                <a:off x="4331322" y="3283656"/>
                <a:ext cx="31405" cy="26945"/>
                <a:chOff x="4331322" y="3283656"/>
                <a:chExt cx="31405" cy="26945"/>
              </a:xfrm>
            </p:grpSpPr>
            <p:sp>
              <p:nvSpPr>
                <p:cNvPr id="664" name="Google Shape;8029;p66"/>
                <p:cNvSpPr/>
                <p:nvPr/>
              </p:nvSpPr>
              <p:spPr>
                <a:xfrm>
                  <a:off x="4331322" y="3283656"/>
                  <a:ext cx="31405" cy="26945"/>
                </a:xfrm>
                <a:custGeom>
                  <a:avLst/>
                  <a:gdLst/>
                  <a:ahLst/>
                  <a:cxnLst/>
                  <a:rect l="l" t="t" r="r" b="b"/>
                  <a:pathLst>
                    <a:path w="3993" h="3426" extrusionOk="0">
                      <a:moveTo>
                        <a:pt x="2273" y="1"/>
                      </a:moveTo>
                      <a:cubicBezTo>
                        <a:pt x="1853" y="1"/>
                        <a:pt x="1425" y="158"/>
                        <a:pt x="1077" y="510"/>
                      </a:cubicBezTo>
                      <a:cubicBezTo>
                        <a:pt x="1" y="1587"/>
                        <a:pt x="763" y="3425"/>
                        <a:pt x="2287" y="3425"/>
                      </a:cubicBezTo>
                      <a:cubicBezTo>
                        <a:pt x="3230" y="3425"/>
                        <a:pt x="3993" y="2663"/>
                        <a:pt x="3993" y="1720"/>
                      </a:cubicBezTo>
                      <a:cubicBezTo>
                        <a:pt x="3993" y="689"/>
                        <a:pt x="3151" y="1"/>
                        <a:pt x="2273"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665" name="Google Shape;8030;p66"/>
                <p:cNvSpPr/>
                <p:nvPr/>
              </p:nvSpPr>
              <p:spPr>
                <a:xfrm>
                  <a:off x="4345503" y="3293274"/>
                  <a:ext cx="7613" cy="7621"/>
                </a:xfrm>
                <a:custGeom>
                  <a:avLst/>
                  <a:gdLst/>
                  <a:ahLst/>
                  <a:cxnLst/>
                  <a:rect l="l" t="t" r="r" b="b"/>
                  <a:pathLst>
                    <a:path w="968" h="969" extrusionOk="0">
                      <a:moveTo>
                        <a:pt x="484" y="1"/>
                      </a:moveTo>
                      <a:cubicBezTo>
                        <a:pt x="218" y="1"/>
                        <a:pt x="0" y="219"/>
                        <a:pt x="0" y="485"/>
                      </a:cubicBezTo>
                      <a:cubicBezTo>
                        <a:pt x="0" y="763"/>
                        <a:pt x="218" y="969"/>
                        <a:pt x="484" y="969"/>
                      </a:cubicBezTo>
                      <a:cubicBezTo>
                        <a:pt x="750" y="969"/>
                        <a:pt x="968" y="763"/>
                        <a:pt x="968" y="485"/>
                      </a:cubicBezTo>
                      <a:cubicBezTo>
                        <a:pt x="968" y="219"/>
                        <a:pt x="750" y="1"/>
                        <a:pt x="484"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57" name="Google Shape;8031;p66"/>
              <p:cNvGrpSpPr/>
              <p:nvPr/>
            </p:nvGrpSpPr>
            <p:grpSpPr>
              <a:xfrm>
                <a:off x="4380510" y="3065882"/>
                <a:ext cx="31405" cy="26938"/>
                <a:chOff x="4380510" y="3065882"/>
                <a:chExt cx="31405" cy="26938"/>
              </a:xfrm>
            </p:grpSpPr>
            <p:sp>
              <p:nvSpPr>
                <p:cNvPr id="662" name="Google Shape;8032;p66"/>
                <p:cNvSpPr/>
                <p:nvPr/>
              </p:nvSpPr>
              <p:spPr>
                <a:xfrm>
                  <a:off x="4380510" y="3065882"/>
                  <a:ext cx="31405" cy="26938"/>
                </a:xfrm>
                <a:custGeom>
                  <a:avLst/>
                  <a:gdLst/>
                  <a:ahLst/>
                  <a:cxnLst/>
                  <a:rect l="l" t="t" r="r" b="b"/>
                  <a:pathLst>
                    <a:path w="3993" h="3425" extrusionOk="0">
                      <a:moveTo>
                        <a:pt x="2273" y="0"/>
                      </a:moveTo>
                      <a:cubicBezTo>
                        <a:pt x="1853" y="0"/>
                        <a:pt x="1426" y="157"/>
                        <a:pt x="1077" y="510"/>
                      </a:cubicBezTo>
                      <a:cubicBezTo>
                        <a:pt x="1" y="1586"/>
                        <a:pt x="763" y="3425"/>
                        <a:pt x="2287" y="3425"/>
                      </a:cubicBezTo>
                      <a:cubicBezTo>
                        <a:pt x="3230" y="3425"/>
                        <a:pt x="3993" y="2663"/>
                        <a:pt x="3993" y="1719"/>
                      </a:cubicBezTo>
                      <a:cubicBezTo>
                        <a:pt x="3993" y="688"/>
                        <a:pt x="3151" y="0"/>
                        <a:pt x="2273"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663" name="Google Shape;8033;p66"/>
                <p:cNvSpPr/>
                <p:nvPr/>
              </p:nvSpPr>
              <p:spPr>
                <a:xfrm>
                  <a:off x="4393354" y="3075500"/>
                  <a:ext cx="8950" cy="7676"/>
                </a:xfrm>
                <a:custGeom>
                  <a:avLst/>
                  <a:gdLst/>
                  <a:ahLst/>
                  <a:cxnLst/>
                  <a:rect l="l" t="t" r="r" b="b"/>
                  <a:pathLst>
                    <a:path w="1138" h="976" extrusionOk="0">
                      <a:moveTo>
                        <a:pt x="654" y="0"/>
                      </a:moveTo>
                      <a:cubicBezTo>
                        <a:pt x="218" y="0"/>
                        <a:pt x="1" y="521"/>
                        <a:pt x="303" y="835"/>
                      </a:cubicBezTo>
                      <a:cubicBezTo>
                        <a:pt x="401" y="932"/>
                        <a:pt x="522" y="976"/>
                        <a:pt x="641" y="976"/>
                      </a:cubicBezTo>
                      <a:cubicBezTo>
                        <a:pt x="893" y="976"/>
                        <a:pt x="1138" y="783"/>
                        <a:pt x="1138" y="496"/>
                      </a:cubicBezTo>
                      <a:cubicBezTo>
                        <a:pt x="1138" y="218"/>
                        <a:pt x="920" y="12"/>
                        <a:pt x="654"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grpSp>
          <p:nvGrpSpPr>
            <p:cNvPr id="58" name="Google Shape;8034;p66"/>
            <p:cNvGrpSpPr/>
            <p:nvPr/>
          </p:nvGrpSpPr>
          <p:grpSpPr>
            <a:xfrm>
              <a:off x="4558998" y="3188237"/>
              <a:ext cx="1280131" cy="1052746"/>
              <a:chOff x="4558998" y="3188237"/>
              <a:chExt cx="1280131" cy="1052746"/>
            </a:xfrm>
          </p:grpSpPr>
          <p:sp>
            <p:nvSpPr>
              <p:cNvPr id="218" name="Google Shape;8035;p66"/>
              <p:cNvSpPr/>
              <p:nvPr/>
            </p:nvSpPr>
            <p:spPr>
              <a:xfrm>
                <a:off x="4916156" y="3750813"/>
                <a:ext cx="8" cy="8"/>
              </a:xfrm>
              <a:custGeom>
                <a:avLst/>
                <a:gdLst/>
                <a:ahLst/>
                <a:cxnLst/>
                <a:rect l="l" t="t" r="r" b="b"/>
                <a:pathLst>
                  <a:path w="1" h="1" fill="none" extrusionOk="0">
                    <a:moveTo>
                      <a:pt x="0" y="0"/>
                    </a:moveTo>
                    <a:close/>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grpSp>
            <p:nvGrpSpPr>
              <p:cNvPr id="59" name="Google Shape;8036;p66"/>
              <p:cNvGrpSpPr/>
              <p:nvPr/>
            </p:nvGrpSpPr>
            <p:grpSpPr>
              <a:xfrm>
                <a:off x="4579164" y="3203653"/>
                <a:ext cx="1244833" cy="1020397"/>
                <a:chOff x="4579164" y="3203653"/>
                <a:chExt cx="1244833" cy="1020397"/>
              </a:xfrm>
            </p:grpSpPr>
            <p:sp>
              <p:nvSpPr>
                <p:cNvPr id="537" name="Google Shape;8037;p66"/>
                <p:cNvSpPr/>
                <p:nvPr/>
              </p:nvSpPr>
              <p:spPr>
                <a:xfrm>
                  <a:off x="5490144" y="3482892"/>
                  <a:ext cx="58995" cy="4955"/>
                </a:xfrm>
                <a:custGeom>
                  <a:avLst/>
                  <a:gdLst/>
                  <a:ahLst/>
                  <a:cxnLst/>
                  <a:rect l="l" t="t" r="r" b="b"/>
                  <a:pathLst>
                    <a:path w="7501" h="630" fill="none" extrusionOk="0">
                      <a:moveTo>
                        <a:pt x="0" y="630"/>
                      </a:moveTo>
                      <a:lnTo>
                        <a:pt x="7500" y="1"/>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538" name="Google Shape;8038;p66"/>
                <p:cNvSpPr/>
                <p:nvPr/>
              </p:nvSpPr>
              <p:spPr>
                <a:xfrm>
                  <a:off x="5490616" y="3482892"/>
                  <a:ext cx="66137" cy="77360"/>
                </a:xfrm>
                <a:custGeom>
                  <a:avLst/>
                  <a:gdLst/>
                  <a:ahLst/>
                  <a:cxnLst/>
                  <a:rect l="l" t="t" r="r" b="b"/>
                  <a:pathLst>
                    <a:path w="8409" h="9836" fill="none" extrusionOk="0">
                      <a:moveTo>
                        <a:pt x="1" y="1"/>
                      </a:moveTo>
                      <a:lnTo>
                        <a:pt x="8408" y="9835"/>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grpSp>
              <p:nvGrpSpPr>
                <p:cNvPr id="60" name="Google Shape;8039;p66"/>
                <p:cNvGrpSpPr/>
                <p:nvPr/>
              </p:nvGrpSpPr>
              <p:grpSpPr>
                <a:xfrm>
                  <a:off x="4579164" y="3203653"/>
                  <a:ext cx="1244833" cy="1020397"/>
                  <a:chOff x="4579164" y="3203653"/>
                  <a:chExt cx="1244833" cy="1020397"/>
                </a:xfrm>
              </p:grpSpPr>
              <p:sp>
                <p:nvSpPr>
                  <p:cNvPr id="540" name="Google Shape;8040;p66"/>
                  <p:cNvSpPr/>
                  <p:nvPr/>
                </p:nvSpPr>
                <p:spPr>
                  <a:xfrm>
                    <a:off x="4787909" y="3833395"/>
                    <a:ext cx="69267" cy="22266"/>
                  </a:xfrm>
                  <a:custGeom>
                    <a:avLst/>
                    <a:gdLst/>
                    <a:ahLst/>
                    <a:cxnLst/>
                    <a:rect l="l" t="t" r="r" b="b"/>
                    <a:pathLst>
                      <a:path w="8807" h="2831" fill="none" extrusionOk="0">
                        <a:moveTo>
                          <a:pt x="8806" y="0"/>
                        </a:moveTo>
                        <a:lnTo>
                          <a:pt x="0" y="2831"/>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541" name="Google Shape;8041;p66"/>
                  <p:cNvSpPr/>
                  <p:nvPr/>
                </p:nvSpPr>
                <p:spPr>
                  <a:xfrm>
                    <a:off x="4857263" y="3819695"/>
                    <a:ext cx="69936" cy="14181"/>
                  </a:xfrm>
                  <a:custGeom>
                    <a:avLst/>
                    <a:gdLst/>
                    <a:ahLst/>
                    <a:cxnLst/>
                    <a:rect l="l" t="t" r="r" b="b"/>
                    <a:pathLst>
                      <a:path w="8892" h="1803" fill="none" extrusionOk="0">
                        <a:moveTo>
                          <a:pt x="1" y="1803"/>
                        </a:moveTo>
                        <a:lnTo>
                          <a:pt x="8892" y="0"/>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grpSp>
                <p:nvGrpSpPr>
                  <p:cNvPr id="61" name="Google Shape;8042;p66"/>
                  <p:cNvGrpSpPr/>
                  <p:nvPr/>
                </p:nvGrpSpPr>
                <p:grpSpPr>
                  <a:xfrm>
                    <a:off x="4579164" y="3203653"/>
                    <a:ext cx="1244833" cy="1020397"/>
                    <a:chOff x="4579164" y="3203653"/>
                    <a:chExt cx="1244833" cy="1020397"/>
                  </a:xfrm>
                </p:grpSpPr>
                <p:sp>
                  <p:nvSpPr>
                    <p:cNvPr id="543" name="Google Shape;8043;p66"/>
                    <p:cNvSpPr/>
                    <p:nvPr/>
                  </p:nvSpPr>
                  <p:spPr>
                    <a:xfrm>
                      <a:off x="4930329" y="3363965"/>
                      <a:ext cx="23894" cy="102764"/>
                    </a:xfrm>
                    <a:custGeom>
                      <a:avLst/>
                      <a:gdLst/>
                      <a:ahLst/>
                      <a:cxnLst/>
                      <a:rect l="l" t="t" r="r" b="b"/>
                      <a:pathLst>
                        <a:path w="3038" h="13066" fill="none" extrusionOk="0">
                          <a:moveTo>
                            <a:pt x="3037" y="13065"/>
                          </a:moveTo>
                          <a:lnTo>
                            <a:pt x="1" y="1"/>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544" name="Google Shape;8044;p66"/>
                    <p:cNvSpPr/>
                    <p:nvPr/>
                  </p:nvSpPr>
                  <p:spPr>
                    <a:xfrm>
                      <a:off x="4849846" y="3385948"/>
                      <a:ext cx="104085" cy="79256"/>
                    </a:xfrm>
                    <a:custGeom>
                      <a:avLst/>
                      <a:gdLst/>
                      <a:ahLst/>
                      <a:cxnLst/>
                      <a:rect l="l" t="t" r="r" b="b"/>
                      <a:pathLst>
                        <a:path w="13234" h="10077" fill="none" extrusionOk="0">
                          <a:moveTo>
                            <a:pt x="0" y="0"/>
                          </a:moveTo>
                          <a:lnTo>
                            <a:pt x="13234" y="10077"/>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545" name="Google Shape;8045;p66"/>
                    <p:cNvSpPr/>
                    <p:nvPr/>
                  </p:nvSpPr>
                  <p:spPr>
                    <a:xfrm>
                      <a:off x="4849650" y="3306598"/>
                      <a:ext cx="45869" cy="79358"/>
                    </a:xfrm>
                    <a:custGeom>
                      <a:avLst/>
                      <a:gdLst/>
                      <a:ahLst/>
                      <a:cxnLst/>
                      <a:rect l="l" t="t" r="r" b="b"/>
                      <a:pathLst>
                        <a:path w="5832" h="10090" fill="none" extrusionOk="0">
                          <a:moveTo>
                            <a:pt x="5831" y="0"/>
                          </a:moveTo>
                          <a:lnTo>
                            <a:pt x="1" y="10089"/>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546" name="Google Shape;8046;p66"/>
                    <p:cNvSpPr/>
                    <p:nvPr/>
                  </p:nvSpPr>
                  <p:spPr>
                    <a:xfrm>
                      <a:off x="4849650" y="3361299"/>
                      <a:ext cx="84305" cy="24657"/>
                    </a:xfrm>
                    <a:custGeom>
                      <a:avLst/>
                      <a:gdLst/>
                      <a:ahLst/>
                      <a:cxnLst/>
                      <a:rect l="l" t="t" r="r" b="b"/>
                      <a:pathLst>
                        <a:path w="10719" h="3135" fill="none" extrusionOk="0">
                          <a:moveTo>
                            <a:pt x="1" y="3134"/>
                          </a:moveTo>
                          <a:lnTo>
                            <a:pt x="10719" y="1"/>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547" name="Google Shape;8047;p66"/>
                    <p:cNvSpPr/>
                    <p:nvPr/>
                  </p:nvSpPr>
                  <p:spPr>
                    <a:xfrm>
                      <a:off x="4789616" y="3306598"/>
                      <a:ext cx="19702" cy="54709"/>
                    </a:xfrm>
                    <a:custGeom>
                      <a:avLst/>
                      <a:gdLst/>
                      <a:ahLst/>
                      <a:cxnLst/>
                      <a:rect l="l" t="t" r="r" b="b"/>
                      <a:pathLst>
                        <a:path w="2505" h="6956" fill="none" extrusionOk="0">
                          <a:moveTo>
                            <a:pt x="2505" y="6956"/>
                          </a:moveTo>
                          <a:lnTo>
                            <a:pt x="1" y="0"/>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548" name="Google Shape;8048;p66"/>
                    <p:cNvSpPr/>
                    <p:nvPr/>
                  </p:nvSpPr>
                  <p:spPr>
                    <a:xfrm>
                      <a:off x="4738242" y="3357500"/>
                      <a:ext cx="74883" cy="10280"/>
                    </a:xfrm>
                    <a:custGeom>
                      <a:avLst/>
                      <a:gdLst/>
                      <a:ahLst/>
                      <a:cxnLst/>
                      <a:rect l="l" t="t" r="r" b="b"/>
                      <a:pathLst>
                        <a:path w="9521" h="1307" fill="none" extrusionOk="0">
                          <a:moveTo>
                            <a:pt x="1" y="1307"/>
                          </a:moveTo>
                          <a:lnTo>
                            <a:pt x="9521" y="0"/>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549" name="Google Shape;8049;p66"/>
                    <p:cNvSpPr/>
                    <p:nvPr/>
                  </p:nvSpPr>
                  <p:spPr>
                    <a:xfrm>
                      <a:off x="4710274" y="3357500"/>
                      <a:ext cx="99044" cy="63557"/>
                    </a:xfrm>
                    <a:custGeom>
                      <a:avLst/>
                      <a:gdLst/>
                      <a:ahLst/>
                      <a:cxnLst/>
                      <a:rect l="l" t="t" r="r" b="b"/>
                      <a:pathLst>
                        <a:path w="12593" h="8081" fill="none" extrusionOk="0">
                          <a:moveTo>
                            <a:pt x="0" y="8081"/>
                          </a:moveTo>
                          <a:lnTo>
                            <a:pt x="12593" y="0"/>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550" name="Google Shape;8050;p66"/>
                    <p:cNvSpPr/>
                    <p:nvPr/>
                  </p:nvSpPr>
                  <p:spPr>
                    <a:xfrm>
                      <a:off x="4809310" y="3306598"/>
                      <a:ext cx="87443" cy="50910"/>
                    </a:xfrm>
                    <a:custGeom>
                      <a:avLst/>
                      <a:gdLst/>
                      <a:ahLst/>
                      <a:cxnLst/>
                      <a:rect l="l" t="t" r="r" b="b"/>
                      <a:pathLst>
                        <a:path w="11118" h="6473" fill="none" extrusionOk="0">
                          <a:moveTo>
                            <a:pt x="1" y="6472"/>
                          </a:moveTo>
                          <a:lnTo>
                            <a:pt x="11118" y="0"/>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grpSp>
                  <p:nvGrpSpPr>
                    <p:cNvPr id="62" name="Google Shape;8051;p66"/>
                    <p:cNvGrpSpPr/>
                    <p:nvPr/>
                  </p:nvGrpSpPr>
                  <p:grpSpPr>
                    <a:xfrm>
                      <a:off x="4579164" y="3203653"/>
                      <a:ext cx="1244833" cy="1020397"/>
                      <a:chOff x="4579164" y="3203653"/>
                      <a:chExt cx="1244833" cy="1020397"/>
                    </a:xfrm>
                  </p:grpSpPr>
                  <p:sp>
                    <p:nvSpPr>
                      <p:cNvPr id="552" name="Google Shape;8052;p66"/>
                      <p:cNvSpPr/>
                      <p:nvPr/>
                    </p:nvSpPr>
                    <p:spPr>
                      <a:xfrm>
                        <a:off x="4617986" y="3614284"/>
                        <a:ext cx="53002" cy="21031"/>
                      </a:xfrm>
                      <a:custGeom>
                        <a:avLst/>
                        <a:gdLst/>
                        <a:ahLst/>
                        <a:cxnLst/>
                        <a:rect l="l" t="t" r="r" b="b"/>
                        <a:pathLst>
                          <a:path w="6739" h="2674" fill="none" extrusionOk="0">
                            <a:moveTo>
                              <a:pt x="0" y="0"/>
                            </a:moveTo>
                            <a:lnTo>
                              <a:pt x="6738" y="2674"/>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553" name="Google Shape;8053;p66"/>
                      <p:cNvSpPr/>
                      <p:nvPr/>
                    </p:nvSpPr>
                    <p:spPr>
                      <a:xfrm>
                        <a:off x="4624545" y="3589069"/>
                        <a:ext cx="43682" cy="63180"/>
                      </a:xfrm>
                      <a:custGeom>
                        <a:avLst/>
                        <a:gdLst/>
                        <a:ahLst/>
                        <a:cxnLst/>
                        <a:rect l="l" t="t" r="r" b="b"/>
                        <a:pathLst>
                          <a:path w="5554" h="8033" fill="none" extrusionOk="0">
                            <a:moveTo>
                              <a:pt x="1" y="8033"/>
                            </a:moveTo>
                            <a:lnTo>
                              <a:pt x="5553" y="1"/>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554" name="Google Shape;8054;p66"/>
                      <p:cNvSpPr/>
                      <p:nvPr/>
                    </p:nvSpPr>
                    <p:spPr>
                      <a:xfrm>
                        <a:off x="4668220" y="3517907"/>
                        <a:ext cx="112178" cy="71170"/>
                      </a:xfrm>
                      <a:custGeom>
                        <a:avLst/>
                        <a:gdLst/>
                        <a:ahLst/>
                        <a:cxnLst/>
                        <a:rect l="l" t="t" r="r" b="b"/>
                        <a:pathLst>
                          <a:path w="14263" h="9049" fill="none" extrusionOk="0">
                            <a:moveTo>
                              <a:pt x="0" y="9049"/>
                            </a:moveTo>
                            <a:lnTo>
                              <a:pt x="14262" y="0"/>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555" name="Google Shape;8055;p66"/>
                      <p:cNvSpPr/>
                      <p:nvPr/>
                    </p:nvSpPr>
                    <p:spPr>
                      <a:xfrm>
                        <a:off x="4706562" y="3516766"/>
                        <a:ext cx="77455" cy="79924"/>
                      </a:xfrm>
                      <a:custGeom>
                        <a:avLst/>
                        <a:gdLst/>
                        <a:ahLst/>
                        <a:cxnLst/>
                        <a:rect l="l" t="t" r="r" b="b"/>
                        <a:pathLst>
                          <a:path w="9848" h="10162" fill="none" extrusionOk="0">
                            <a:moveTo>
                              <a:pt x="0" y="10161"/>
                            </a:moveTo>
                            <a:lnTo>
                              <a:pt x="9847" y="0"/>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556" name="Google Shape;8056;p66"/>
                      <p:cNvSpPr/>
                      <p:nvPr/>
                    </p:nvSpPr>
                    <p:spPr>
                      <a:xfrm>
                        <a:off x="4763646" y="3516766"/>
                        <a:ext cx="20370" cy="52806"/>
                      </a:xfrm>
                      <a:custGeom>
                        <a:avLst/>
                        <a:gdLst/>
                        <a:ahLst/>
                        <a:cxnLst/>
                        <a:rect l="l" t="t" r="r" b="b"/>
                        <a:pathLst>
                          <a:path w="2590" h="6714" fill="none" extrusionOk="0">
                            <a:moveTo>
                              <a:pt x="0" y="6714"/>
                            </a:moveTo>
                            <a:lnTo>
                              <a:pt x="2589" y="0"/>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557" name="Google Shape;8057;p66"/>
                      <p:cNvSpPr/>
                      <p:nvPr/>
                    </p:nvSpPr>
                    <p:spPr>
                      <a:xfrm>
                        <a:off x="4783151" y="3520565"/>
                        <a:ext cx="45861" cy="97432"/>
                      </a:xfrm>
                      <a:custGeom>
                        <a:avLst/>
                        <a:gdLst/>
                        <a:ahLst/>
                        <a:cxnLst/>
                        <a:rect l="l" t="t" r="r" b="b"/>
                        <a:pathLst>
                          <a:path w="5831" h="12388" fill="none" extrusionOk="0">
                            <a:moveTo>
                              <a:pt x="5831" y="12388"/>
                            </a:moveTo>
                            <a:lnTo>
                              <a:pt x="0" y="1"/>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558" name="Google Shape;8058;p66"/>
                      <p:cNvSpPr/>
                      <p:nvPr/>
                    </p:nvSpPr>
                    <p:spPr>
                      <a:xfrm>
                        <a:off x="4738242" y="3483175"/>
                        <a:ext cx="44917" cy="37398"/>
                      </a:xfrm>
                      <a:custGeom>
                        <a:avLst/>
                        <a:gdLst/>
                        <a:ahLst/>
                        <a:cxnLst/>
                        <a:rect l="l" t="t" r="r" b="b"/>
                        <a:pathLst>
                          <a:path w="5711" h="4755" fill="none" extrusionOk="0">
                            <a:moveTo>
                              <a:pt x="1" y="1"/>
                            </a:moveTo>
                            <a:lnTo>
                              <a:pt x="5710" y="4755"/>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559" name="Google Shape;8059;p66"/>
                      <p:cNvSpPr/>
                      <p:nvPr/>
                    </p:nvSpPr>
                    <p:spPr>
                      <a:xfrm>
                        <a:off x="4704941" y="3501823"/>
                        <a:ext cx="78217" cy="18750"/>
                      </a:xfrm>
                      <a:custGeom>
                        <a:avLst/>
                        <a:gdLst/>
                        <a:ahLst/>
                        <a:cxnLst/>
                        <a:rect l="l" t="t" r="r" b="b"/>
                        <a:pathLst>
                          <a:path w="9945" h="2384" fill="none" extrusionOk="0">
                            <a:moveTo>
                              <a:pt x="1" y="1"/>
                            </a:moveTo>
                            <a:lnTo>
                              <a:pt x="9944" y="2384"/>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560" name="Google Shape;8060;p66"/>
                      <p:cNvSpPr/>
                      <p:nvPr/>
                    </p:nvSpPr>
                    <p:spPr>
                      <a:xfrm>
                        <a:off x="4668220" y="3520565"/>
                        <a:ext cx="115796" cy="19324"/>
                      </a:xfrm>
                      <a:custGeom>
                        <a:avLst/>
                        <a:gdLst/>
                        <a:ahLst/>
                        <a:cxnLst/>
                        <a:rect l="l" t="t" r="r" b="b"/>
                        <a:pathLst>
                          <a:path w="14723" h="2457" fill="none" extrusionOk="0">
                            <a:moveTo>
                              <a:pt x="0" y="2457"/>
                            </a:moveTo>
                            <a:lnTo>
                              <a:pt x="14722" y="1"/>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561" name="Google Shape;8061;p66"/>
                      <p:cNvSpPr/>
                      <p:nvPr/>
                    </p:nvSpPr>
                    <p:spPr>
                      <a:xfrm>
                        <a:off x="4813117" y="3462915"/>
                        <a:ext cx="40347" cy="51193"/>
                      </a:xfrm>
                      <a:custGeom>
                        <a:avLst/>
                        <a:gdLst/>
                        <a:ahLst/>
                        <a:cxnLst/>
                        <a:rect l="l" t="t" r="r" b="b"/>
                        <a:pathLst>
                          <a:path w="5130" h="6509" fill="none" extrusionOk="0">
                            <a:moveTo>
                              <a:pt x="5130" y="6508"/>
                            </a:moveTo>
                            <a:lnTo>
                              <a:pt x="1" y="0"/>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562" name="Google Shape;8062;p66"/>
                      <p:cNvSpPr/>
                      <p:nvPr/>
                    </p:nvSpPr>
                    <p:spPr>
                      <a:xfrm>
                        <a:off x="4787807" y="3462915"/>
                        <a:ext cx="25317" cy="55000"/>
                      </a:xfrm>
                      <a:custGeom>
                        <a:avLst/>
                        <a:gdLst/>
                        <a:ahLst/>
                        <a:cxnLst/>
                        <a:rect l="l" t="t" r="r" b="b"/>
                        <a:pathLst>
                          <a:path w="3219" h="6993" fill="none" extrusionOk="0">
                            <a:moveTo>
                              <a:pt x="1" y="6992"/>
                            </a:moveTo>
                            <a:lnTo>
                              <a:pt x="3219" y="0"/>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563" name="Google Shape;8063;p66"/>
                      <p:cNvSpPr/>
                      <p:nvPr/>
                    </p:nvSpPr>
                    <p:spPr>
                      <a:xfrm>
                        <a:off x="4781342" y="3514100"/>
                        <a:ext cx="72311" cy="6953"/>
                      </a:xfrm>
                      <a:custGeom>
                        <a:avLst/>
                        <a:gdLst/>
                        <a:ahLst/>
                        <a:cxnLst/>
                        <a:rect l="l" t="t" r="r" b="b"/>
                        <a:pathLst>
                          <a:path w="9194" h="884" fill="none" extrusionOk="0">
                            <a:moveTo>
                              <a:pt x="0" y="883"/>
                            </a:moveTo>
                            <a:lnTo>
                              <a:pt x="9194" y="0"/>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564" name="Google Shape;8064;p66"/>
                      <p:cNvSpPr/>
                      <p:nvPr/>
                    </p:nvSpPr>
                    <p:spPr>
                      <a:xfrm>
                        <a:off x="4853645" y="3514100"/>
                        <a:ext cx="26175" cy="59184"/>
                      </a:xfrm>
                      <a:custGeom>
                        <a:avLst/>
                        <a:gdLst/>
                        <a:ahLst/>
                        <a:cxnLst/>
                        <a:rect l="l" t="t" r="r" b="b"/>
                        <a:pathLst>
                          <a:path w="3328" h="7525" fill="none" extrusionOk="0">
                            <a:moveTo>
                              <a:pt x="1" y="0"/>
                            </a:moveTo>
                            <a:lnTo>
                              <a:pt x="3328" y="7525"/>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565" name="Google Shape;8065;p66"/>
                      <p:cNvSpPr/>
                      <p:nvPr/>
                    </p:nvSpPr>
                    <p:spPr>
                      <a:xfrm>
                        <a:off x="4827392" y="3514100"/>
                        <a:ext cx="26261" cy="100381"/>
                      </a:xfrm>
                      <a:custGeom>
                        <a:avLst/>
                        <a:gdLst/>
                        <a:ahLst/>
                        <a:cxnLst/>
                        <a:rect l="l" t="t" r="r" b="b"/>
                        <a:pathLst>
                          <a:path w="3339" h="12763" fill="none" extrusionOk="0">
                            <a:moveTo>
                              <a:pt x="3339" y="0"/>
                            </a:moveTo>
                            <a:lnTo>
                              <a:pt x="0" y="12762"/>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grpSp>
                    <p:nvGrpSpPr>
                      <p:cNvPr id="63" name="Google Shape;8066;p66"/>
                      <p:cNvGrpSpPr/>
                      <p:nvPr/>
                    </p:nvGrpSpPr>
                    <p:grpSpPr>
                      <a:xfrm>
                        <a:off x="4579164" y="3203653"/>
                        <a:ext cx="1244833" cy="1020397"/>
                        <a:chOff x="4579164" y="3203653"/>
                        <a:chExt cx="1244833" cy="1020397"/>
                      </a:xfrm>
                    </p:grpSpPr>
                    <p:sp>
                      <p:nvSpPr>
                        <p:cNvPr id="567" name="Google Shape;8067;p66"/>
                        <p:cNvSpPr/>
                        <p:nvPr/>
                      </p:nvSpPr>
                      <p:spPr>
                        <a:xfrm>
                          <a:off x="4879812" y="3466721"/>
                          <a:ext cx="74411" cy="106563"/>
                        </a:xfrm>
                        <a:custGeom>
                          <a:avLst/>
                          <a:gdLst/>
                          <a:ahLst/>
                          <a:cxnLst/>
                          <a:rect l="l" t="t" r="r" b="b"/>
                          <a:pathLst>
                            <a:path w="9461" h="13549" fill="none" extrusionOk="0">
                              <a:moveTo>
                                <a:pt x="1" y="13549"/>
                              </a:moveTo>
                              <a:lnTo>
                                <a:pt x="9460" y="0"/>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568" name="Google Shape;8068;p66"/>
                        <p:cNvSpPr/>
                        <p:nvPr/>
                      </p:nvSpPr>
                      <p:spPr>
                        <a:xfrm>
                          <a:off x="4954215" y="3408017"/>
                          <a:ext cx="105989" cy="58712"/>
                        </a:xfrm>
                        <a:custGeom>
                          <a:avLst/>
                          <a:gdLst/>
                          <a:ahLst/>
                          <a:cxnLst/>
                          <a:rect l="l" t="t" r="r" b="b"/>
                          <a:pathLst>
                            <a:path w="13476" h="7465" fill="none" extrusionOk="0">
                              <a:moveTo>
                                <a:pt x="0" y="7464"/>
                              </a:moveTo>
                              <a:lnTo>
                                <a:pt x="13476" y="0"/>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569" name="Google Shape;8069;p66"/>
                        <p:cNvSpPr/>
                        <p:nvPr/>
                      </p:nvSpPr>
                      <p:spPr>
                        <a:xfrm>
                          <a:off x="4953924" y="3465195"/>
                          <a:ext cx="119792" cy="54811"/>
                        </a:xfrm>
                        <a:custGeom>
                          <a:avLst/>
                          <a:gdLst/>
                          <a:ahLst/>
                          <a:cxnLst/>
                          <a:rect l="l" t="t" r="r" b="b"/>
                          <a:pathLst>
                            <a:path w="15231" h="6969" fill="none" extrusionOk="0">
                              <a:moveTo>
                                <a:pt x="1" y="1"/>
                              </a:moveTo>
                              <a:lnTo>
                                <a:pt x="15231" y="6968"/>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570" name="Google Shape;8070;p66"/>
                        <p:cNvSpPr/>
                        <p:nvPr/>
                      </p:nvSpPr>
                      <p:spPr>
                        <a:xfrm>
                          <a:off x="5073708" y="3521045"/>
                          <a:ext cx="26938" cy="71839"/>
                        </a:xfrm>
                        <a:custGeom>
                          <a:avLst/>
                          <a:gdLst/>
                          <a:ahLst/>
                          <a:cxnLst/>
                          <a:rect l="l" t="t" r="r" b="b"/>
                          <a:pathLst>
                            <a:path w="3425" h="9134" fill="none" extrusionOk="0">
                              <a:moveTo>
                                <a:pt x="1" y="0"/>
                              </a:moveTo>
                              <a:lnTo>
                                <a:pt x="3424" y="9133"/>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571" name="Google Shape;8071;p66"/>
                        <p:cNvSpPr/>
                        <p:nvPr/>
                      </p:nvSpPr>
                      <p:spPr>
                        <a:xfrm>
                          <a:off x="5100637" y="3586309"/>
                          <a:ext cx="26741" cy="81167"/>
                        </a:xfrm>
                        <a:custGeom>
                          <a:avLst/>
                          <a:gdLst/>
                          <a:ahLst/>
                          <a:cxnLst/>
                          <a:rect l="l" t="t" r="r" b="b"/>
                          <a:pathLst>
                            <a:path w="3400" h="10320" fill="none" extrusionOk="0">
                              <a:moveTo>
                                <a:pt x="3399" y="10319"/>
                              </a:moveTo>
                              <a:lnTo>
                                <a:pt x="0" y="1"/>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572" name="Google Shape;8072;p66"/>
                        <p:cNvSpPr/>
                        <p:nvPr/>
                      </p:nvSpPr>
                      <p:spPr>
                        <a:xfrm>
                          <a:off x="5088549" y="3252840"/>
                          <a:ext cx="693968" cy="520624"/>
                        </a:xfrm>
                        <a:custGeom>
                          <a:avLst/>
                          <a:gdLst/>
                          <a:ahLst/>
                          <a:cxnLst/>
                          <a:rect l="l" t="t" r="r" b="b"/>
                          <a:pathLst>
                            <a:path w="88235" h="66195" fill="none" extrusionOk="0">
                              <a:moveTo>
                                <a:pt x="1" y="63509"/>
                              </a:moveTo>
                              <a:lnTo>
                                <a:pt x="1537" y="42400"/>
                              </a:lnTo>
                              <a:lnTo>
                                <a:pt x="10077" y="22210"/>
                              </a:lnTo>
                              <a:cubicBezTo>
                                <a:pt x="10077" y="22210"/>
                                <a:pt x="14202" y="33218"/>
                                <a:pt x="14202" y="32384"/>
                              </a:cubicBezTo>
                              <a:cubicBezTo>
                                <a:pt x="14202" y="31561"/>
                                <a:pt x="26009" y="8976"/>
                                <a:pt x="26009" y="8976"/>
                              </a:cubicBezTo>
                              <a:lnTo>
                                <a:pt x="33618" y="31077"/>
                              </a:lnTo>
                              <a:lnTo>
                                <a:pt x="15025" y="46779"/>
                              </a:lnTo>
                              <a:lnTo>
                                <a:pt x="36037" y="48944"/>
                              </a:lnTo>
                              <a:lnTo>
                                <a:pt x="27557" y="58863"/>
                              </a:lnTo>
                              <a:lnTo>
                                <a:pt x="40803" y="66194"/>
                              </a:lnTo>
                              <a:lnTo>
                                <a:pt x="43586" y="48448"/>
                              </a:lnTo>
                              <a:lnTo>
                                <a:pt x="51122" y="29734"/>
                              </a:lnTo>
                              <a:lnTo>
                                <a:pt x="49670" y="16694"/>
                              </a:lnTo>
                              <a:lnTo>
                                <a:pt x="65263" y="21376"/>
                              </a:lnTo>
                              <a:lnTo>
                                <a:pt x="68819" y="9448"/>
                              </a:lnTo>
                              <a:lnTo>
                                <a:pt x="66098" y="1"/>
                              </a:lnTo>
                              <a:lnTo>
                                <a:pt x="88235" y="20069"/>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573" name="Google Shape;8073;p66"/>
                        <p:cNvSpPr/>
                        <p:nvPr/>
                      </p:nvSpPr>
                      <p:spPr>
                        <a:xfrm>
                          <a:off x="5060203" y="3203653"/>
                          <a:ext cx="544588" cy="316354"/>
                        </a:xfrm>
                        <a:custGeom>
                          <a:avLst/>
                          <a:gdLst/>
                          <a:ahLst/>
                          <a:cxnLst/>
                          <a:rect l="l" t="t" r="r" b="b"/>
                          <a:pathLst>
                            <a:path w="69242" h="40223" fill="none" extrusionOk="0">
                              <a:moveTo>
                                <a:pt x="69242" y="6255"/>
                              </a:moveTo>
                              <a:lnTo>
                                <a:pt x="53274" y="22948"/>
                              </a:lnTo>
                              <a:lnTo>
                                <a:pt x="45532" y="5432"/>
                              </a:lnTo>
                              <a:lnTo>
                                <a:pt x="29613" y="14747"/>
                              </a:lnTo>
                              <a:lnTo>
                                <a:pt x="28790" y="1"/>
                              </a:lnTo>
                              <a:lnTo>
                                <a:pt x="13500" y="28912"/>
                              </a:lnTo>
                              <a:lnTo>
                                <a:pt x="4306" y="13089"/>
                              </a:lnTo>
                              <a:lnTo>
                                <a:pt x="0" y="25984"/>
                              </a:lnTo>
                              <a:lnTo>
                                <a:pt x="1718" y="40222"/>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574" name="Google Shape;8074;p66"/>
                        <p:cNvSpPr/>
                        <p:nvPr/>
                      </p:nvSpPr>
                      <p:spPr>
                        <a:xfrm>
                          <a:off x="5127371" y="3507533"/>
                          <a:ext cx="124739" cy="267835"/>
                        </a:xfrm>
                        <a:custGeom>
                          <a:avLst/>
                          <a:gdLst/>
                          <a:ahLst/>
                          <a:cxnLst/>
                          <a:rect l="l" t="t" r="r" b="b"/>
                          <a:pathLst>
                            <a:path w="15860" h="34054" fill="none" extrusionOk="0">
                              <a:moveTo>
                                <a:pt x="9266" y="1"/>
                              </a:moveTo>
                              <a:lnTo>
                                <a:pt x="10101" y="14396"/>
                              </a:lnTo>
                              <a:lnTo>
                                <a:pt x="15859" y="34053"/>
                              </a:lnTo>
                              <a:lnTo>
                                <a:pt x="0" y="19851"/>
                              </a:lnTo>
                              <a:lnTo>
                                <a:pt x="1234" y="33642"/>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575" name="Google Shape;8075;p66"/>
                        <p:cNvSpPr/>
                        <p:nvPr/>
                      </p:nvSpPr>
                      <p:spPr>
                        <a:xfrm>
                          <a:off x="5100637" y="3507533"/>
                          <a:ext cx="99618" cy="78784"/>
                        </a:xfrm>
                        <a:custGeom>
                          <a:avLst/>
                          <a:gdLst/>
                          <a:ahLst/>
                          <a:cxnLst/>
                          <a:rect l="l" t="t" r="r" b="b"/>
                          <a:pathLst>
                            <a:path w="12666" h="10017" fill="none" extrusionOk="0">
                              <a:moveTo>
                                <a:pt x="0" y="10017"/>
                              </a:moveTo>
                              <a:lnTo>
                                <a:pt x="12665" y="1"/>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576" name="Google Shape;8076;p66"/>
                        <p:cNvSpPr/>
                        <p:nvPr/>
                      </p:nvSpPr>
                      <p:spPr>
                        <a:xfrm>
                          <a:off x="5200248" y="3501068"/>
                          <a:ext cx="156514" cy="6473"/>
                        </a:xfrm>
                        <a:custGeom>
                          <a:avLst/>
                          <a:gdLst/>
                          <a:ahLst/>
                          <a:cxnLst/>
                          <a:rect l="l" t="t" r="r" b="b"/>
                          <a:pathLst>
                            <a:path w="19900" h="823" fill="none" extrusionOk="0">
                              <a:moveTo>
                                <a:pt x="0" y="823"/>
                              </a:moveTo>
                              <a:lnTo>
                                <a:pt x="19900" y="0"/>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577" name="Google Shape;8077;p66"/>
                        <p:cNvSpPr/>
                        <p:nvPr/>
                      </p:nvSpPr>
                      <p:spPr>
                        <a:xfrm>
                          <a:off x="5127371" y="3507533"/>
                          <a:ext cx="72885" cy="155853"/>
                        </a:xfrm>
                        <a:custGeom>
                          <a:avLst/>
                          <a:gdLst/>
                          <a:ahLst/>
                          <a:cxnLst/>
                          <a:rect l="l" t="t" r="r" b="b"/>
                          <a:pathLst>
                            <a:path w="9267" h="19816" fill="none" extrusionOk="0">
                              <a:moveTo>
                                <a:pt x="9266" y="1"/>
                              </a:moveTo>
                              <a:lnTo>
                                <a:pt x="0" y="19815"/>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578" name="Google Shape;8078;p66"/>
                        <p:cNvSpPr/>
                        <p:nvPr/>
                      </p:nvSpPr>
                      <p:spPr>
                        <a:xfrm>
                          <a:off x="5352947" y="3384139"/>
                          <a:ext cx="126265" cy="117692"/>
                        </a:xfrm>
                        <a:custGeom>
                          <a:avLst/>
                          <a:gdLst/>
                          <a:ahLst/>
                          <a:cxnLst/>
                          <a:rect l="l" t="t" r="r" b="b"/>
                          <a:pathLst>
                            <a:path w="16054" h="14964" fill="none" extrusionOk="0">
                              <a:moveTo>
                                <a:pt x="1" y="14964"/>
                              </a:moveTo>
                              <a:lnTo>
                                <a:pt x="16053" y="0"/>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579" name="Google Shape;8079;p66"/>
                        <p:cNvSpPr/>
                        <p:nvPr/>
                      </p:nvSpPr>
                      <p:spPr>
                        <a:xfrm>
                          <a:off x="5356753" y="3246375"/>
                          <a:ext cx="61567" cy="254700"/>
                        </a:xfrm>
                        <a:custGeom>
                          <a:avLst/>
                          <a:gdLst/>
                          <a:ahLst/>
                          <a:cxnLst/>
                          <a:rect l="l" t="t" r="r" b="b"/>
                          <a:pathLst>
                            <a:path w="7828" h="32384" fill="none" extrusionOk="0">
                              <a:moveTo>
                                <a:pt x="1" y="32383"/>
                              </a:moveTo>
                              <a:lnTo>
                                <a:pt x="7827" y="0"/>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580" name="Google Shape;8080;p66"/>
                        <p:cNvSpPr/>
                        <p:nvPr/>
                      </p:nvSpPr>
                      <p:spPr>
                        <a:xfrm>
                          <a:off x="5352947" y="3486698"/>
                          <a:ext cx="141483" cy="10571"/>
                        </a:xfrm>
                        <a:custGeom>
                          <a:avLst/>
                          <a:gdLst/>
                          <a:ahLst/>
                          <a:cxnLst/>
                          <a:rect l="l" t="t" r="r" b="b"/>
                          <a:pathLst>
                            <a:path w="17989" h="1344" fill="none" extrusionOk="0">
                              <a:moveTo>
                                <a:pt x="1" y="1343"/>
                              </a:moveTo>
                              <a:lnTo>
                                <a:pt x="17989" y="0"/>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581" name="Google Shape;8081;p66"/>
                        <p:cNvSpPr/>
                        <p:nvPr/>
                      </p:nvSpPr>
                      <p:spPr>
                        <a:xfrm>
                          <a:off x="5353898" y="3501068"/>
                          <a:ext cx="18089" cy="136725"/>
                        </a:xfrm>
                        <a:custGeom>
                          <a:avLst/>
                          <a:gdLst/>
                          <a:ahLst/>
                          <a:cxnLst/>
                          <a:rect l="l" t="t" r="r" b="b"/>
                          <a:pathLst>
                            <a:path w="2300" h="17384" fill="none" extrusionOk="0">
                              <a:moveTo>
                                <a:pt x="1" y="0"/>
                              </a:moveTo>
                              <a:lnTo>
                                <a:pt x="2299" y="17383"/>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582" name="Google Shape;8082;p66"/>
                        <p:cNvSpPr/>
                        <p:nvPr/>
                      </p:nvSpPr>
                      <p:spPr>
                        <a:xfrm>
                          <a:off x="5206721" y="3620749"/>
                          <a:ext cx="102379" cy="98863"/>
                        </a:xfrm>
                        <a:custGeom>
                          <a:avLst/>
                          <a:gdLst/>
                          <a:ahLst/>
                          <a:cxnLst/>
                          <a:rect l="l" t="t" r="r" b="b"/>
                          <a:pathLst>
                            <a:path w="13017" h="12570" fill="none" extrusionOk="0">
                              <a:moveTo>
                                <a:pt x="0" y="1"/>
                              </a:moveTo>
                              <a:lnTo>
                                <a:pt x="13016" y="12569"/>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583" name="Google Shape;8083;p66"/>
                        <p:cNvSpPr/>
                        <p:nvPr/>
                      </p:nvSpPr>
                      <p:spPr>
                        <a:xfrm>
                          <a:off x="5293102" y="3715798"/>
                          <a:ext cx="15997" cy="101238"/>
                        </a:xfrm>
                        <a:custGeom>
                          <a:avLst/>
                          <a:gdLst/>
                          <a:ahLst/>
                          <a:cxnLst/>
                          <a:rect l="l" t="t" r="r" b="b"/>
                          <a:pathLst>
                            <a:path w="2034" h="12872" fill="none" extrusionOk="0">
                              <a:moveTo>
                                <a:pt x="2033" y="0"/>
                              </a:moveTo>
                              <a:lnTo>
                                <a:pt x="1" y="12871"/>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584" name="Google Shape;8084;p66"/>
                        <p:cNvSpPr/>
                        <p:nvPr/>
                      </p:nvSpPr>
                      <p:spPr>
                        <a:xfrm>
                          <a:off x="5127371" y="3659854"/>
                          <a:ext cx="92862" cy="134539"/>
                        </a:xfrm>
                        <a:custGeom>
                          <a:avLst/>
                          <a:gdLst/>
                          <a:ahLst/>
                          <a:cxnLst/>
                          <a:rect l="l" t="t" r="r" b="b"/>
                          <a:pathLst>
                            <a:path w="11807" h="17106" fill="none" extrusionOk="0">
                              <a:moveTo>
                                <a:pt x="11807" y="17105"/>
                              </a:moveTo>
                              <a:lnTo>
                                <a:pt x="0" y="1"/>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585" name="Google Shape;8085;p66"/>
                        <p:cNvSpPr/>
                        <p:nvPr/>
                      </p:nvSpPr>
                      <p:spPr>
                        <a:xfrm>
                          <a:off x="5479203" y="3327149"/>
                          <a:ext cx="150615" cy="56998"/>
                        </a:xfrm>
                        <a:custGeom>
                          <a:avLst/>
                          <a:gdLst/>
                          <a:ahLst/>
                          <a:cxnLst/>
                          <a:rect l="l" t="t" r="r" b="b"/>
                          <a:pathLst>
                            <a:path w="19150" h="7247" fill="none" extrusionOk="0">
                              <a:moveTo>
                                <a:pt x="19149" y="0"/>
                              </a:moveTo>
                              <a:lnTo>
                                <a:pt x="0" y="7246"/>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586" name="Google Shape;8086;p66"/>
                        <p:cNvSpPr/>
                        <p:nvPr/>
                      </p:nvSpPr>
                      <p:spPr>
                        <a:xfrm>
                          <a:off x="5371980" y="3633790"/>
                          <a:ext cx="59373" cy="4003"/>
                        </a:xfrm>
                        <a:custGeom>
                          <a:avLst/>
                          <a:gdLst/>
                          <a:ahLst/>
                          <a:cxnLst/>
                          <a:rect l="l" t="t" r="r" b="b"/>
                          <a:pathLst>
                            <a:path w="7549" h="509" fill="none" extrusionOk="0">
                              <a:moveTo>
                                <a:pt x="0" y="508"/>
                              </a:moveTo>
                              <a:lnTo>
                                <a:pt x="7549" y="0"/>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587" name="Google Shape;8087;p66"/>
                        <p:cNvSpPr/>
                        <p:nvPr/>
                      </p:nvSpPr>
                      <p:spPr>
                        <a:xfrm>
                          <a:off x="5352947" y="3497261"/>
                          <a:ext cx="78406" cy="136536"/>
                        </a:xfrm>
                        <a:custGeom>
                          <a:avLst/>
                          <a:gdLst/>
                          <a:ahLst/>
                          <a:cxnLst/>
                          <a:rect l="l" t="t" r="r" b="b"/>
                          <a:pathLst>
                            <a:path w="9969" h="17360" fill="none" extrusionOk="0">
                              <a:moveTo>
                                <a:pt x="9969" y="17359"/>
                              </a:moveTo>
                              <a:lnTo>
                                <a:pt x="1" y="0"/>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588" name="Google Shape;8088;p66"/>
                        <p:cNvSpPr/>
                        <p:nvPr/>
                      </p:nvSpPr>
                      <p:spPr>
                        <a:xfrm>
                          <a:off x="4917296" y="3466721"/>
                          <a:ext cx="40733" cy="122356"/>
                        </a:xfrm>
                        <a:custGeom>
                          <a:avLst/>
                          <a:gdLst/>
                          <a:ahLst/>
                          <a:cxnLst/>
                          <a:rect l="l" t="t" r="r" b="b"/>
                          <a:pathLst>
                            <a:path w="5179" h="15557" fill="none" extrusionOk="0">
                              <a:moveTo>
                                <a:pt x="1" y="15557"/>
                              </a:moveTo>
                              <a:lnTo>
                                <a:pt x="5178" y="0"/>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589" name="Google Shape;8089;p66"/>
                        <p:cNvSpPr/>
                        <p:nvPr/>
                      </p:nvSpPr>
                      <p:spPr>
                        <a:xfrm>
                          <a:off x="5060203" y="3408017"/>
                          <a:ext cx="111416" cy="19513"/>
                        </a:xfrm>
                        <a:custGeom>
                          <a:avLst/>
                          <a:gdLst/>
                          <a:ahLst/>
                          <a:cxnLst/>
                          <a:rect l="l" t="t" r="r" b="b"/>
                          <a:pathLst>
                            <a:path w="14166" h="2481" fill="none" extrusionOk="0">
                              <a:moveTo>
                                <a:pt x="0" y="0"/>
                              </a:moveTo>
                              <a:lnTo>
                                <a:pt x="14165" y="2480"/>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590" name="Google Shape;8090;p66"/>
                        <p:cNvSpPr/>
                        <p:nvPr/>
                      </p:nvSpPr>
                      <p:spPr>
                        <a:xfrm>
                          <a:off x="5127371" y="3620749"/>
                          <a:ext cx="79358" cy="42636"/>
                        </a:xfrm>
                        <a:custGeom>
                          <a:avLst/>
                          <a:gdLst/>
                          <a:ahLst/>
                          <a:cxnLst/>
                          <a:rect l="l" t="t" r="r" b="b"/>
                          <a:pathLst>
                            <a:path w="10090" h="5421" fill="none" extrusionOk="0">
                              <a:moveTo>
                                <a:pt x="0" y="5420"/>
                              </a:moveTo>
                              <a:lnTo>
                                <a:pt x="10089" y="1"/>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grpSp>
                      <p:nvGrpSpPr>
                        <p:cNvPr id="769" name="Google Shape;8091;p66"/>
                        <p:cNvGrpSpPr/>
                        <p:nvPr/>
                      </p:nvGrpSpPr>
                      <p:grpSpPr>
                        <a:xfrm>
                          <a:off x="4579164" y="3203653"/>
                          <a:ext cx="1244833" cy="1020397"/>
                          <a:chOff x="4579164" y="3203653"/>
                          <a:chExt cx="1244833" cy="1020397"/>
                        </a:xfrm>
                      </p:grpSpPr>
                      <p:sp>
                        <p:nvSpPr>
                          <p:cNvPr id="593" name="Google Shape;8092;p66"/>
                          <p:cNvSpPr/>
                          <p:nvPr/>
                        </p:nvSpPr>
                        <p:spPr>
                          <a:xfrm>
                            <a:off x="4949551" y="3708185"/>
                            <a:ext cx="37972" cy="3815"/>
                          </a:xfrm>
                          <a:custGeom>
                            <a:avLst/>
                            <a:gdLst/>
                            <a:ahLst/>
                            <a:cxnLst/>
                            <a:rect l="l" t="t" r="r" b="b"/>
                            <a:pathLst>
                              <a:path w="4828" h="485" fill="none" extrusionOk="0">
                                <a:moveTo>
                                  <a:pt x="0" y="1"/>
                                </a:moveTo>
                                <a:lnTo>
                                  <a:pt x="4827" y="485"/>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grpSp>
                        <p:nvGrpSpPr>
                          <p:cNvPr id="770" name="Google Shape;8093;p66"/>
                          <p:cNvGrpSpPr/>
                          <p:nvPr/>
                        </p:nvGrpSpPr>
                        <p:grpSpPr>
                          <a:xfrm>
                            <a:off x="4579164" y="3203653"/>
                            <a:ext cx="1244833" cy="1020397"/>
                            <a:chOff x="4579164" y="3203653"/>
                            <a:chExt cx="1244833" cy="1020397"/>
                          </a:xfrm>
                        </p:grpSpPr>
                        <p:sp>
                          <p:nvSpPr>
                            <p:cNvPr id="595" name="Google Shape;8094;p66"/>
                            <p:cNvSpPr/>
                            <p:nvPr/>
                          </p:nvSpPr>
                          <p:spPr>
                            <a:xfrm>
                              <a:off x="4953357" y="3586309"/>
                              <a:ext cx="147288" cy="121884"/>
                            </a:xfrm>
                            <a:custGeom>
                              <a:avLst/>
                              <a:gdLst/>
                              <a:ahLst/>
                              <a:cxnLst/>
                              <a:rect l="l" t="t" r="r" b="b"/>
                              <a:pathLst>
                                <a:path w="18727" h="15497" fill="none" extrusionOk="0">
                                  <a:moveTo>
                                    <a:pt x="18726" y="1"/>
                                  </a:moveTo>
                                  <a:lnTo>
                                    <a:pt x="0" y="15497"/>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596" name="Google Shape;8095;p66"/>
                            <p:cNvSpPr/>
                            <p:nvPr/>
                          </p:nvSpPr>
                          <p:spPr>
                            <a:xfrm>
                              <a:off x="4987515" y="3592876"/>
                              <a:ext cx="113130" cy="119123"/>
                            </a:xfrm>
                            <a:custGeom>
                              <a:avLst/>
                              <a:gdLst/>
                              <a:ahLst/>
                              <a:cxnLst/>
                              <a:rect l="l" t="t" r="r" b="b"/>
                              <a:pathLst>
                                <a:path w="14384" h="15146" fill="none" extrusionOk="0">
                                  <a:moveTo>
                                    <a:pt x="0" y="15146"/>
                                  </a:moveTo>
                                  <a:lnTo>
                                    <a:pt x="14383" y="0"/>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597" name="Google Shape;8096;p66"/>
                            <p:cNvSpPr/>
                            <p:nvPr/>
                          </p:nvSpPr>
                          <p:spPr>
                            <a:xfrm>
                              <a:off x="4913395" y="3708185"/>
                              <a:ext cx="39970" cy="45389"/>
                            </a:xfrm>
                            <a:custGeom>
                              <a:avLst/>
                              <a:gdLst/>
                              <a:ahLst/>
                              <a:cxnLst/>
                              <a:rect l="l" t="t" r="r" b="b"/>
                              <a:pathLst>
                                <a:path w="5082" h="5771" fill="none" extrusionOk="0">
                                  <a:moveTo>
                                    <a:pt x="1" y="5771"/>
                                  </a:moveTo>
                                  <a:lnTo>
                                    <a:pt x="5081" y="1"/>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598" name="Google Shape;8097;p66"/>
                            <p:cNvSpPr/>
                            <p:nvPr/>
                          </p:nvSpPr>
                          <p:spPr>
                            <a:xfrm>
                              <a:off x="4888943" y="3704378"/>
                              <a:ext cx="60616" cy="26080"/>
                            </a:xfrm>
                            <a:custGeom>
                              <a:avLst/>
                              <a:gdLst/>
                              <a:ahLst/>
                              <a:cxnLst/>
                              <a:rect l="l" t="t" r="r" b="b"/>
                              <a:pathLst>
                                <a:path w="7707" h="3316" fill="none" extrusionOk="0">
                                  <a:moveTo>
                                    <a:pt x="1" y="3315"/>
                                  </a:moveTo>
                                  <a:lnTo>
                                    <a:pt x="7706" y="1"/>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599" name="Google Shape;8098;p66"/>
                            <p:cNvSpPr/>
                            <p:nvPr/>
                          </p:nvSpPr>
                          <p:spPr>
                            <a:xfrm>
                              <a:off x="4917296" y="3589069"/>
                              <a:ext cx="32262" cy="119123"/>
                            </a:xfrm>
                            <a:custGeom>
                              <a:avLst/>
                              <a:gdLst/>
                              <a:ahLst/>
                              <a:cxnLst/>
                              <a:rect l="l" t="t" r="r" b="b"/>
                              <a:pathLst>
                                <a:path w="4102" h="15146" fill="none" extrusionOk="0">
                                  <a:moveTo>
                                    <a:pt x="1" y="1"/>
                                  </a:moveTo>
                                  <a:lnTo>
                                    <a:pt x="4101" y="15146"/>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600" name="Google Shape;8099;p66"/>
                            <p:cNvSpPr/>
                            <p:nvPr/>
                          </p:nvSpPr>
                          <p:spPr>
                            <a:xfrm>
                              <a:off x="4949551" y="3708185"/>
                              <a:ext cx="22840" cy="72885"/>
                            </a:xfrm>
                            <a:custGeom>
                              <a:avLst/>
                              <a:gdLst/>
                              <a:ahLst/>
                              <a:cxnLst/>
                              <a:rect l="l" t="t" r="r" b="b"/>
                              <a:pathLst>
                                <a:path w="2904" h="9267" fill="none" extrusionOk="0">
                                  <a:moveTo>
                                    <a:pt x="0" y="1"/>
                                  </a:moveTo>
                                  <a:lnTo>
                                    <a:pt x="2904" y="9267"/>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601" name="Google Shape;8100;p66"/>
                            <p:cNvSpPr/>
                            <p:nvPr/>
                          </p:nvSpPr>
                          <p:spPr>
                            <a:xfrm>
                              <a:off x="4912066" y="3752237"/>
                              <a:ext cx="60325" cy="28833"/>
                            </a:xfrm>
                            <a:custGeom>
                              <a:avLst/>
                              <a:gdLst/>
                              <a:ahLst/>
                              <a:cxnLst/>
                              <a:rect l="l" t="t" r="r" b="b"/>
                              <a:pathLst>
                                <a:path w="7670" h="3666" fill="none" extrusionOk="0">
                                  <a:moveTo>
                                    <a:pt x="0" y="1"/>
                                  </a:moveTo>
                                  <a:lnTo>
                                    <a:pt x="7670" y="3666"/>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grpSp>
                          <p:nvGrpSpPr>
                            <p:cNvPr id="771" name="Google Shape;8101;p66"/>
                            <p:cNvGrpSpPr/>
                            <p:nvPr/>
                          </p:nvGrpSpPr>
                          <p:grpSpPr>
                            <a:xfrm>
                              <a:off x="4579164" y="3203653"/>
                              <a:ext cx="1244833" cy="1020397"/>
                              <a:chOff x="4579164" y="3203653"/>
                              <a:chExt cx="1244833" cy="1020397"/>
                            </a:xfrm>
                          </p:grpSpPr>
                          <p:sp>
                            <p:nvSpPr>
                              <p:cNvPr id="616" name="Google Shape;8102;p66"/>
                              <p:cNvSpPr/>
                              <p:nvPr/>
                            </p:nvSpPr>
                            <p:spPr>
                              <a:xfrm>
                                <a:off x="4590301" y="3738347"/>
                                <a:ext cx="92956" cy="91722"/>
                              </a:xfrm>
                              <a:custGeom>
                                <a:avLst/>
                                <a:gdLst/>
                                <a:ahLst/>
                                <a:cxnLst/>
                                <a:rect l="l" t="t" r="r" b="b"/>
                                <a:pathLst>
                                  <a:path w="11819" h="11662" fill="none" extrusionOk="0">
                                    <a:moveTo>
                                      <a:pt x="0" y="0"/>
                                    </a:moveTo>
                                    <a:lnTo>
                                      <a:pt x="11819" y="11662"/>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617" name="Google Shape;8103;p66"/>
                              <p:cNvSpPr/>
                              <p:nvPr/>
                            </p:nvSpPr>
                            <p:spPr>
                              <a:xfrm>
                                <a:off x="4683250" y="3652241"/>
                                <a:ext cx="33591" cy="177828"/>
                              </a:xfrm>
                              <a:custGeom>
                                <a:avLst/>
                                <a:gdLst/>
                                <a:ahLst/>
                                <a:cxnLst/>
                                <a:rect l="l" t="t" r="r" b="b"/>
                                <a:pathLst>
                                  <a:path w="4271" h="22610" fill="none" extrusionOk="0">
                                    <a:moveTo>
                                      <a:pt x="1" y="22610"/>
                                    </a:moveTo>
                                    <a:lnTo>
                                      <a:pt x="4271" y="1"/>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618" name="Google Shape;8104;p66"/>
                              <p:cNvSpPr/>
                              <p:nvPr/>
                            </p:nvSpPr>
                            <p:spPr>
                              <a:xfrm>
                                <a:off x="4716833" y="3652241"/>
                                <a:ext cx="70982" cy="207707"/>
                              </a:xfrm>
                              <a:custGeom>
                                <a:avLst/>
                                <a:gdLst/>
                                <a:ahLst/>
                                <a:cxnLst/>
                                <a:rect l="l" t="t" r="r" b="b"/>
                                <a:pathLst>
                                  <a:path w="9025" h="26409" fill="none" extrusionOk="0">
                                    <a:moveTo>
                                      <a:pt x="1" y="1"/>
                                    </a:moveTo>
                                    <a:lnTo>
                                      <a:pt x="9025" y="26408"/>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619" name="Google Shape;8105;p66"/>
                              <p:cNvSpPr/>
                              <p:nvPr/>
                            </p:nvSpPr>
                            <p:spPr>
                              <a:xfrm>
                                <a:off x="4813117" y="3694578"/>
                                <a:ext cx="44154" cy="139297"/>
                              </a:xfrm>
                              <a:custGeom>
                                <a:avLst/>
                                <a:gdLst/>
                                <a:ahLst/>
                                <a:cxnLst/>
                                <a:rect l="l" t="t" r="r" b="b"/>
                                <a:pathLst>
                                  <a:path w="5614" h="17711" fill="none" extrusionOk="0">
                                    <a:moveTo>
                                      <a:pt x="5614" y="17711"/>
                                    </a:moveTo>
                                    <a:lnTo>
                                      <a:pt x="1" y="1"/>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620" name="Google Shape;8106;p66"/>
                              <p:cNvSpPr/>
                              <p:nvPr/>
                            </p:nvSpPr>
                            <p:spPr>
                              <a:xfrm>
                                <a:off x="4787807" y="3694578"/>
                                <a:ext cx="25317" cy="165369"/>
                              </a:xfrm>
                              <a:custGeom>
                                <a:avLst/>
                                <a:gdLst/>
                                <a:ahLst/>
                                <a:cxnLst/>
                                <a:rect l="l" t="t" r="r" b="b"/>
                                <a:pathLst>
                                  <a:path w="3219" h="21026" fill="none" extrusionOk="0">
                                    <a:moveTo>
                                      <a:pt x="3219" y="1"/>
                                    </a:moveTo>
                                    <a:lnTo>
                                      <a:pt x="1" y="21025"/>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621" name="Google Shape;8107;p66"/>
                              <p:cNvSpPr/>
                              <p:nvPr/>
                            </p:nvSpPr>
                            <p:spPr>
                              <a:xfrm>
                                <a:off x="4683250" y="3830061"/>
                                <a:ext cx="106374" cy="25223"/>
                              </a:xfrm>
                              <a:custGeom>
                                <a:avLst/>
                                <a:gdLst/>
                                <a:ahLst/>
                                <a:cxnLst/>
                                <a:rect l="l" t="t" r="r" b="b"/>
                                <a:pathLst>
                                  <a:path w="13525" h="3207" fill="none" extrusionOk="0">
                                    <a:moveTo>
                                      <a:pt x="1" y="1"/>
                                    </a:moveTo>
                                    <a:lnTo>
                                      <a:pt x="13525" y="3206"/>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622" name="Google Shape;8108;p66"/>
                              <p:cNvSpPr/>
                              <p:nvPr/>
                            </p:nvSpPr>
                            <p:spPr>
                              <a:xfrm>
                                <a:off x="4670980" y="3830061"/>
                                <a:ext cx="12277" cy="79263"/>
                              </a:xfrm>
                              <a:custGeom>
                                <a:avLst/>
                                <a:gdLst/>
                                <a:ahLst/>
                                <a:cxnLst/>
                                <a:rect l="l" t="t" r="r" b="b"/>
                                <a:pathLst>
                                  <a:path w="1561" h="10078" fill="none" extrusionOk="0">
                                    <a:moveTo>
                                      <a:pt x="1561" y="1"/>
                                    </a:moveTo>
                                    <a:lnTo>
                                      <a:pt x="0" y="10077"/>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623" name="Google Shape;8109;p66"/>
                              <p:cNvSpPr/>
                              <p:nvPr/>
                            </p:nvSpPr>
                            <p:spPr>
                              <a:xfrm>
                                <a:off x="4583828" y="3830061"/>
                                <a:ext cx="99429" cy="34543"/>
                              </a:xfrm>
                              <a:custGeom>
                                <a:avLst/>
                                <a:gdLst/>
                                <a:ahLst/>
                                <a:cxnLst/>
                                <a:rect l="l" t="t" r="r" b="b"/>
                                <a:pathLst>
                                  <a:path w="12642" h="4392" fill="none" extrusionOk="0">
                                    <a:moveTo>
                                      <a:pt x="0" y="4392"/>
                                    </a:moveTo>
                                    <a:lnTo>
                                      <a:pt x="12642" y="1"/>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624" name="Google Shape;8110;p66"/>
                              <p:cNvSpPr/>
                              <p:nvPr/>
                            </p:nvSpPr>
                            <p:spPr>
                              <a:xfrm>
                                <a:off x="4683250" y="3830061"/>
                                <a:ext cx="50336" cy="117983"/>
                              </a:xfrm>
                              <a:custGeom>
                                <a:avLst/>
                                <a:gdLst/>
                                <a:ahLst/>
                                <a:cxnLst/>
                                <a:rect l="l" t="t" r="r" b="b"/>
                                <a:pathLst>
                                  <a:path w="6400" h="15001" fill="none" extrusionOk="0">
                                    <a:moveTo>
                                      <a:pt x="1" y="1"/>
                                    </a:moveTo>
                                    <a:lnTo>
                                      <a:pt x="6400" y="15001"/>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625" name="Google Shape;8111;p66"/>
                              <p:cNvSpPr/>
                              <p:nvPr/>
                            </p:nvSpPr>
                            <p:spPr>
                              <a:xfrm>
                                <a:off x="4733578" y="3855276"/>
                                <a:ext cx="56046" cy="92768"/>
                              </a:xfrm>
                              <a:custGeom>
                                <a:avLst/>
                                <a:gdLst/>
                                <a:ahLst/>
                                <a:cxnLst/>
                                <a:rect l="l" t="t" r="r" b="b"/>
                                <a:pathLst>
                                  <a:path w="7126" h="11795" fill="none" extrusionOk="0">
                                    <a:moveTo>
                                      <a:pt x="1" y="11795"/>
                                    </a:moveTo>
                                    <a:lnTo>
                                      <a:pt x="7126" y="0"/>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626" name="Google Shape;8112;p66"/>
                              <p:cNvSpPr/>
                              <p:nvPr/>
                            </p:nvSpPr>
                            <p:spPr>
                              <a:xfrm>
                                <a:off x="4888943" y="3730450"/>
                                <a:ext cx="34928" cy="89252"/>
                              </a:xfrm>
                              <a:custGeom>
                                <a:avLst/>
                                <a:gdLst/>
                                <a:ahLst/>
                                <a:cxnLst/>
                                <a:rect l="l" t="t" r="r" b="b"/>
                                <a:pathLst>
                                  <a:path w="4441" h="11348" fill="none" extrusionOk="0">
                                    <a:moveTo>
                                      <a:pt x="4440" y="11347"/>
                                    </a:moveTo>
                                    <a:lnTo>
                                      <a:pt x="1" y="0"/>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627" name="Google Shape;8113;p66"/>
                              <p:cNvSpPr/>
                              <p:nvPr/>
                            </p:nvSpPr>
                            <p:spPr>
                              <a:xfrm>
                                <a:off x="4590301" y="3667468"/>
                                <a:ext cx="49762" cy="70887"/>
                              </a:xfrm>
                              <a:custGeom>
                                <a:avLst/>
                                <a:gdLst/>
                                <a:ahLst/>
                                <a:cxnLst/>
                                <a:rect l="l" t="t" r="r" b="b"/>
                                <a:pathLst>
                                  <a:path w="6327" h="9013" fill="none" extrusionOk="0">
                                    <a:moveTo>
                                      <a:pt x="0" y="9012"/>
                                    </a:moveTo>
                                    <a:lnTo>
                                      <a:pt x="6327" y="0"/>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628" name="Google Shape;8114;p66"/>
                              <p:cNvSpPr/>
                              <p:nvPr/>
                            </p:nvSpPr>
                            <p:spPr>
                              <a:xfrm>
                                <a:off x="4640338" y="3648536"/>
                                <a:ext cx="80593" cy="20268"/>
                              </a:xfrm>
                              <a:custGeom>
                                <a:avLst/>
                                <a:gdLst/>
                                <a:ahLst/>
                                <a:cxnLst/>
                                <a:rect l="l" t="t" r="r" b="b"/>
                                <a:pathLst>
                                  <a:path w="10247" h="2577" fill="none" extrusionOk="0">
                                    <a:moveTo>
                                      <a:pt x="1" y="2577"/>
                                    </a:moveTo>
                                    <a:lnTo>
                                      <a:pt x="10247" y="0"/>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grpSp>
                            <p:nvGrpSpPr>
                              <p:cNvPr id="772" name="Google Shape;8115;p66"/>
                              <p:cNvGrpSpPr/>
                              <p:nvPr/>
                            </p:nvGrpSpPr>
                            <p:grpSpPr>
                              <a:xfrm>
                                <a:off x="4579164" y="3203653"/>
                                <a:ext cx="1244833" cy="1020397"/>
                                <a:chOff x="4579164" y="3203653"/>
                                <a:chExt cx="1244833" cy="1020397"/>
                              </a:xfrm>
                            </p:grpSpPr>
                            <p:sp>
                              <p:nvSpPr>
                                <p:cNvPr id="630" name="Google Shape;8116;p66"/>
                                <p:cNvSpPr/>
                                <p:nvPr/>
                              </p:nvSpPr>
                              <p:spPr>
                                <a:xfrm>
                                  <a:off x="4753083" y="3966015"/>
                                  <a:ext cx="92964" cy="53765"/>
                                </a:xfrm>
                                <a:custGeom>
                                  <a:avLst/>
                                  <a:gdLst/>
                                  <a:ahLst/>
                                  <a:cxnLst/>
                                  <a:rect l="l" t="t" r="r" b="b"/>
                                  <a:pathLst>
                                    <a:path w="11820" h="6836" fill="none" extrusionOk="0">
                                      <a:moveTo>
                                        <a:pt x="1" y="6836"/>
                                      </a:moveTo>
                                      <a:lnTo>
                                        <a:pt x="11819" y="1"/>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631" name="Google Shape;8117;p66"/>
                                <p:cNvSpPr/>
                                <p:nvPr/>
                              </p:nvSpPr>
                              <p:spPr>
                                <a:xfrm>
                                  <a:off x="4846040" y="3952794"/>
                                  <a:ext cx="103519" cy="13135"/>
                                </a:xfrm>
                                <a:custGeom>
                                  <a:avLst/>
                                  <a:gdLst/>
                                  <a:ahLst/>
                                  <a:cxnLst/>
                                  <a:rect l="l" t="t" r="r" b="b"/>
                                  <a:pathLst>
                                    <a:path w="13162" h="1670" fill="none" extrusionOk="0">
                                      <a:moveTo>
                                        <a:pt x="13161" y="0"/>
                                      </a:moveTo>
                                      <a:lnTo>
                                        <a:pt x="0" y="1670"/>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632" name="Google Shape;8118;p66"/>
                                <p:cNvSpPr/>
                                <p:nvPr/>
                              </p:nvSpPr>
                              <p:spPr>
                                <a:xfrm>
                                  <a:off x="4846040" y="3962216"/>
                                  <a:ext cx="64800" cy="128066"/>
                                </a:xfrm>
                                <a:custGeom>
                                  <a:avLst/>
                                  <a:gdLst/>
                                  <a:ahLst/>
                                  <a:cxnLst/>
                                  <a:rect l="l" t="t" r="r" b="b"/>
                                  <a:pathLst>
                                    <a:path w="8239" h="16283" fill="none" extrusionOk="0">
                                      <a:moveTo>
                                        <a:pt x="0" y="0"/>
                                      </a:moveTo>
                                      <a:lnTo>
                                        <a:pt x="8238" y="16282"/>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633" name="Google Shape;8119;p66"/>
                                <p:cNvSpPr/>
                                <p:nvPr/>
                              </p:nvSpPr>
                              <p:spPr>
                                <a:xfrm>
                                  <a:off x="4842233" y="3962216"/>
                                  <a:ext cx="3815" cy="164787"/>
                                </a:xfrm>
                                <a:custGeom>
                                  <a:avLst/>
                                  <a:gdLst/>
                                  <a:ahLst/>
                                  <a:cxnLst/>
                                  <a:rect l="l" t="t" r="r" b="b"/>
                                  <a:pathLst>
                                    <a:path w="485" h="20952" fill="none" extrusionOk="0">
                                      <a:moveTo>
                                        <a:pt x="0" y="20952"/>
                                      </a:moveTo>
                                      <a:lnTo>
                                        <a:pt x="484" y="0"/>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634" name="Google Shape;8120;p66"/>
                                <p:cNvSpPr/>
                                <p:nvPr/>
                              </p:nvSpPr>
                              <p:spPr>
                                <a:xfrm>
                                  <a:off x="4842233" y="4123189"/>
                                  <a:ext cx="37587" cy="53002"/>
                                </a:xfrm>
                                <a:custGeom>
                                  <a:avLst/>
                                  <a:gdLst/>
                                  <a:ahLst/>
                                  <a:cxnLst/>
                                  <a:rect l="l" t="t" r="r" b="b"/>
                                  <a:pathLst>
                                    <a:path w="4779" h="6739" fill="none" extrusionOk="0">
                                      <a:moveTo>
                                        <a:pt x="4779" y="6739"/>
                                      </a:moveTo>
                                      <a:lnTo>
                                        <a:pt x="0" y="1"/>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635" name="Google Shape;8121;p66"/>
                                <p:cNvSpPr/>
                                <p:nvPr/>
                              </p:nvSpPr>
                              <p:spPr>
                                <a:xfrm>
                                  <a:off x="4770779" y="4118525"/>
                                  <a:ext cx="71461" cy="4672"/>
                                </a:xfrm>
                                <a:custGeom>
                                  <a:avLst/>
                                  <a:gdLst/>
                                  <a:ahLst/>
                                  <a:cxnLst/>
                                  <a:rect l="l" t="t" r="r" b="b"/>
                                  <a:pathLst>
                                    <a:path w="9086" h="594" fill="none" extrusionOk="0">
                                      <a:moveTo>
                                        <a:pt x="9085" y="594"/>
                                      </a:moveTo>
                                      <a:lnTo>
                                        <a:pt x="1" y="1"/>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636" name="Google Shape;8122;p66"/>
                                <p:cNvSpPr/>
                                <p:nvPr/>
                              </p:nvSpPr>
                              <p:spPr>
                                <a:xfrm>
                                  <a:off x="4842233" y="4090274"/>
                                  <a:ext cx="68606" cy="32923"/>
                                </a:xfrm>
                                <a:custGeom>
                                  <a:avLst/>
                                  <a:gdLst/>
                                  <a:ahLst/>
                                  <a:cxnLst/>
                                  <a:rect l="l" t="t" r="r" b="b"/>
                                  <a:pathLst>
                                    <a:path w="8723" h="4186" fill="none" extrusionOk="0">
                                      <a:moveTo>
                                        <a:pt x="0" y="4186"/>
                                      </a:moveTo>
                                      <a:lnTo>
                                        <a:pt x="8722" y="0"/>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grpSp>
                              <p:nvGrpSpPr>
                                <p:cNvPr id="773" name="Google Shape;8123;p66"/>
                                <p:cNvGrpSpPr/>
                                <p:nvPr/>
                              </p:nvGrpSpPr>
                              <p:grpSpPr>
                                <a:xfrm>
                                  <a:off x="4579164" y="3203653"/>
                                  <a:ext cx="1244833" cy="1020397"/>
                                  <a:chOff x="4579164" y="3203653"/>
                                  <a:chExt cx="1244833" cy="1020397"/>
                                </a:xfrm>
                              </p:grpSpPr>
                              <p:sp>
                                <p:nvSpPr>
                                  <p:cNvPr id="638" name="Google Shape;8124;p66"/>
                                  <p:cNvSpPr/>
                                  <p:nvPr/>
                                </p:nvSpPr>
                                <p:spPr>
                                  <a:xfrm>
                                    <a:off x="4788476" y="3855276"/>
                                    <a:ext cx="57572" cy="110747"/>
                                  </a:xfrm>
                                  <a:custGeom>
                                    <a:avLst/>
                                    <a:gdLst/>
                                    <a:ahLst/>
                                    <a:cxnLst/>
                                    <a:rect l="l" t="t" r="r" b="b"/>
                                    <a:pathLst>
                                      <a:path w="7320" h="14081" fill="none" extrusionOk="0">
                                        <a:moveTo>
                                          <a:pt x="7319" y="14081"/>
                                        </a:moveTo>
                                        <a:lnTo>
                                          <a:pt x="1" y="0"/>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639" name="Google Shape;8125;p66"/>
                                  <p:cNvSpPr/>
                                  <p:nvPr/>
                                </p:nvSpPr>
                                <p:spPr>
                                  <a:xfrm>
                                    <a:off x="4846040" y="3833867"/>
                                    <a:ext cx="11231" cy="132156"/>
                                  </a:xfrm>
                                  <a:custGeom>
                                    <a:avLst/>
                                    <a:gdLst/>
                                    <a:ahLst/>
                                    <a:cxnLst/>
                                    <a:rect l="l" t="t" r="r" b="b"/>
                                    <a:pathLst>
                                      <a:path w="1428" h="16803" fill="none" extrusionOk="0">
                                        <a:moveTo>
                                          <a:pt x="0" y="16803"/>
                                        </a:moveTo>
                                        <a:lnTo>
                                          <a:pt x="1428" y="1"/>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640" name="Google Shape;8126;p66"/>
                                  <p:cNvSpPr/>
                                  <p:nvPr/>
                                </p:nvSpPr>
                                <p:spPr>
                                  <a:xfrm>
                                    <a:off x="4761554" y="3854796"/>
                                    <a:ext cx="26261" cy="164984"/>
                                  </a:xfrm>
                                  <a:custGeom>
                                    <a:avLst/>
                                    <a:gdLst/>
                                    <a:ahLst/>
                                    <a:cxnLst/>
                                    <a:rect l="l" t="t" r="r" b="b"/>
                                    <a:pathLst>
                                      <a:path w="3339" h="20977" fill="none" extrusionOk="0">
                                        <a:moveTo>
                                          <a:pt x="0" y="20977"/>
                                        </a:moveTo>
                                        <a:lnTo>
                                          <a:pt x="3339" y="1"/>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641" name="Google Shape;8127;p66"/>
                                  <p:cNvSpPr/>
                                  <p:nvPr/>
                                </p:nvSpPr>
                                <p:spPr>
                                  <a:xfrm>
                                    <a:off x="4846991" y="3818263"/>
                                    <a:ext cx="74025" cy="146242"/>
                                  </a:xfrm>
                                  <a:custGeom>
                                    <a:avLst/>
                                    <a:gdLst/>
                                    <a:ahLst/>
                                    <a:cxnLst/>
                                    <a:rect l="l" t="t" r="r" b="b"/>
                                    <a:pathLst>
                                      <a:path w="9412" h="18594" fill="none" extrusionOk="0">
                                        <a:moveTo>
                                          <a:pt x="0" y="18593"/>
                                        </a:moveTo>
                                        <a:lnTo>
                                          <a:pt x="9411" y="1"/>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642" name="Google Shape;8128;p66"/>
                                  <p:cNvSpPr/>
                                  <p:nvPr/>
                                </p:nvSpPr>
                                <p:spPr>
                                  <a:xfrm>
                                    <a:off x="4927191" y="3823305"/>
                                    <a:ext cx="22368" cy="129497"/>
                                  </a:xfrm>
                                  <a:custGeom>
                                    <a:avLst/>
                                    <a:gdLst/>
                                    <a:ahLst/>
                                    <a:cxnLst/>
                                    <a:rect l="l" t="t" r="r" b="b"/>
                                    <a:pathLst>
                                      <a:path w="2844" h="16465" fill="none" extrusionOk="0">
                                        <a:moveTo>
                                          <a:pt x="1" y="1"/>
                                        </a:moveTo>
                                        <a:lnTo>
                                          <a:pt x="2843" y="16464"/>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grpSp>
                                <p:nvGrpSpPr>
                                  <p:cNvPr id="785" name="Google Shape;8129;p66"/>
                                  <p:cNvGrpSpPr/>
                                  <p:nvPr/>
                                </p:nvGrpSpPr>
                                <p:grpSpPr>
                                  <a:xfrm>
                                    <a:off x="4579164" y="3203653"/>
                                    <a:ext cx="1244833" cy="1020397"/>
                                    <a:chOff x="4579164" y="3203653"/>
                                    <a:chExt cx="1244833" cy="1020397"/>
                                  </a:xfrm>
                                </p:grpSpPr>
                                <p:sp>
                                  <p:nvSpPr>
                                    <p:cNvPr id="644" name="Google Shape;8130;p66"/>
                                    <p:cNvSpPr/>
                                    <p:nvPr/>
                                  </p:nvSpPr>
                                  <p:spPr>
                                    <a:xfrm>
                                      <a:off x="4579164" y="3652241"/>
                                      <a:ext cx="422626" cy="571809"/>
                                    </a:xfrm>
                                    <a:custGeom>
                                      <a:avLst/>
                                      <a:gdLst/>
                                      <a:ahLst/>
                                      <a:cxnLst/>
                                      <a:rect l="l" t="t" r="r" b="b"/>
                                      <a:pathLst>
                                        <a:path w="53735" h="72703" fill="none" extrusionOk="0">
                                          <a:moveTo>
                                            <a:pt x="27593" y="71880"/>
                                          </a:moveTo>
                                          <a:lnTo>
                                            <a:pt x="23771" y="58694"/>
                                          </a:lnTo>
                                          <a:lnTo>
                                            <a:pt x="22936" y="46731"/>
                                          </a:lnTo>
                                          <a:lnTo>
                                            <a:pt x="19972" y="37380"/>
                                          </a:lnTo>
                                          <a:lnTo>
                                            <a:pt x="11674" y="32686"/>
                                          </a:lnTo>
                                          <a:lnTo>
                                            <a:pt x="1" y="27001"/>
                                          </a:lnTo>
                                          <a:lnTo>
                                            <a:pt x="1392" y="10610"/>
                                          </a:lnTo>
                                          <a:lnTo>
                                            <a:pt x="17517" y="1"/>
                                          </a:lnTo>
                                          <a:lnTo>
                                            <a:pt x="29747" y="5384"/>
                                          </a:lnTo>
                                          <a:lnTo>
                                            <a:pt x="43827" y="21291"/>
                                          </a:lnTo>
                                          <a:lnTo>
                                            <a:pt x="49343" y="27122"/>
                                          </a:lnTo>
                                          <a:lnTo>
                                            <a:pt x="53735" y="25815"/>
                                          </a:lnTo>
                                          <a:lnTo>
                                            <a:pt x="50347" y="35940"/>
                                          </a:lnTo>
                                          <a:lnTo>
                                            <a:pt x="47093" y="38214"/>
                                          </a:lnTo>
                                          <a:lnTo>
                                            <a:pt x="44069" y="44275"/>
                                          </a:lnTo>
                                          <a:lnTo>
                                            <a:pt x="45073" y="51944"/>
                                          </a:lnTo>
                                          <a:lnTo>
                                            <a:pt x="42170" y="55694"/>
                                          </a:lnTo>
                                          <a:lnTo>
                                            <a:pt x="38227" y="66025"/>
                                          </a:lnTo>
                                          <a:lnTo>
                                            <a:pt x="27593" y="72702"/>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645" name="Google Shape;8131;p66"/>
                                    <p:cNvSpPr/>
                                    <p:nvPr/>
                                  </p:nvSpPr>
                                  <p:spPr>
                                    <a:xfrm>
                                      <a:off x="4617986" y="3203653"/>
                                      <a:ext cx="1206011" cy="684357"/>
                                    </a:xfrm>
                                    <a:custGeom>
                                      <a:avLst/>
                                      <a:gdLst/>
                                      <a:ahLst/>
                                      <a:cxnLst/>
                                      <a:rect l="l" t="t" r="r" b="b"/>
                                      <a:pathLst>
                                        <a:path w="153339" h="87013" fill="none" extrusionOk="0">
                                          <a:moveTo>
                                            <a:pt x="24811" y="62214"/>
                                          </a:moveTo>
                                          <a:lnTo>
                                            <a:pt x="34452" y="66980"/>
                                          </a:lnTo>
                                          <a:lnTo>
                                            <a:pt x="37549" y="69920"/>
                                          </a:lnTo>
                                          <a:lnTo>
                                            <a:pt x="41274" y="77698"/>
                                          </a:lnTo>
                                          <a:lnTo>
                                            <a:pt x="46270" y="79222"/>
                                          </a:lnTo>
                                          <a:lnTo>
                                            <a:pt x="55899" y="72775"/>
                                          </a:lnTo>
                                          <a:lnTo>
                                            <a:pt x="52645" y="69085"/>
                                          </a:lnTo>
                                          <a:lnTo>
                                            <a:pt x="48291" y="70234"/>
                                          </a:lnTo>
                                          <a:lnTo>
                                            <a:pt x="46585" y="64634"/>
                                          </a:lnTo>
                                          <a:lnTo>
                                            <a:pt x="48774" y="66097"/>
                                          </a:lnTo>
                                          <a:lnTo>
                                            <a:pt x="59698" y="70234"/>
                                          </a:lnTo>
                                          <a:lnTo>
                                            <a:pt x="65988" y="72279"/>
                                          </a:lnTo>
                                          <a:lnTo>
                                            <a:pt x="66315" y="75944"/>
                                          </a:lnTo>
                                          <a:lnTo>
                                            <a:pt x="70960" y="87013"/>
                                          </a:lnTo>
                                          <a:lnTo>
                                            <a:pt x="76573" y="75944"/>
                                          </a:lnTo>
                                          <a:lnTo>
                                            <a:pt x="80831" y="72932"/>
                                          </a:lnTo>
                                          <a:lnTo>
                                            <a:pt x="86069" y="78146"/>
                                          </a:lnTo>
                                          <a:lnTo>
                                            <a:pt x="88355" y="83928"/>
                                          </a:lnTo>
                                          <a:lnTo>
                                            <a:pt x="94633" y="84037"/>
                                          </a:lnTo>
                                          <a:lnTo>
                                            <a:pt x="94270" y="74299"/>
                                          </a:lnTo>
                                          <a:lnTo>
                                            <a:pt x="100936" y="72690"/>
                                          </a:lnTo>
                                          <a:lnTo>
                                            <a:pt x="106682" y="64307"/>
                                          </a:lnTo>
                                          <a:lnTo>
                                            <a:pt x="106319" y="56553"/>
                                          </a:lnTo>
                                          <a:lnTo>
                                            <a:pt x="103416" y="54690"/>
                                          </a:lnTo>
                                          <a:lnTo>
                                            <a:pt x="106827" y="53105"/>
                                          </a:lnTo>
                                          <a:lnTo>
                                            <a:pt x="120194" y="45339"/>
                                          </a:lnTo>
                                          <a:lnTo>
                                            <a:pt x="122528" y="36859"/>
                                          </a:lnTo>
                                          <a:lnTo>
                                            <a:pt x="118851" y="35493"/>
                                          </a:lnTo>
                                          <a:lnTo>
                                            <a:pt x="125093" y="28464"/>
                                          </a:lnTo>
                                          <a:lnTo>
                                            <a:pt x="148536" y="25972"/>
                                          </a:lnTo>
                                          <a:lnTo>
                                            <a:pt x="153339" y="12255"/>
                                          </a:lnTo>
                                          <a:lnTo>
                                            <a:pt x="125468" y="6255"/>
                                          </a:lnTo>
                                          <a:lnTo>
                                            <a:pt x="101758" y="5432"/>
                                          </a:lnTo>
                                          <a:lnTo>
                                            <a:pt x="85016" y="1"/>
                                          </a:lnTo>
                                          <a:lnTo>
                                            <a:pt x="60532" y="12255"/>
                                          </a:lnTo>
                                          <a:lnTo>
                                            <a:pt x="39714" y="20214"/>
                                          </a:lnTo>
                                          <a:lnTo>
                                            <a:pt x="35444" y="13089"/>
                                          </a:lnTo>
                                          <a:lnTo>
                                            <a:pt x="22186" y="13464"/>
                                          </a:lnTo>
                                          <a:lnTo>
                                            <a:pt x="15291" y="21351"/>
                                          </a:lnTo>
                                          <a:lnTo>
                                            <a:pt x="11831" y="27484"/>
                                          </a:lnTo>
                                          <a:lnTo>
                                            <a:pt x="21581" y="26614"/>
                                          </a:lnTo>
                                          <a:lnTo>
                                            <a:pt x="24532" y="19561"/>
                                          </a:lnTo>
                                          <a:lnTo>
                                            <a:pt x="29480" y="22694"/>
                                          </a:lnTo>
                                          <a:lnTo>
                                            <a:pt x="24811" y="32964"/>
                                          </a:lnTo>
                                          <a:lnTo>
                                            <a:pt x="20262" y="35541"/>
                                          </a:lnTo>
                                          <a:lnTo>
                                            <a:pt x="15569" y="31368"/>
                                          </a:lnTo>
                                          <a:lnTo>
                                            <a:pt x="15061" y="35650"/>
                                          </a:lnTo>
                                          <a:lnTo>
                                            <a:pt x="11057" y="37924"/>
                                          </a:lnTo>
                                          <a:lnTo>
                                            <a:pt x="6024" y="43089"/>
                                          </a:lnTo>
                                          <a:lnTo>
                                            <a:pt x="6387" y="49210"/>
                                          </a:lnTo>
                                          <a:lnTo>
                                            <a:pt x="992" y="49210"/>
                                          </a:lnTo>
                                          <a:lnTo>
                                            <a:pt x="0" y="52198"/>
                                          </a:lnTo>
                                          <a:lnTo>
                                            <a:pt x="835" y="57037"/>
                                          </a:lnTo>
                                          <a:lnTo>
                                            <a:pt x="6726" y="55198"/>
                                          </a:lnTo>
                                          <a:lnTo>
                                            <a:pt x="10924" y="50069"/>
                                          </a:lnTo>
                                          <a:lnTo>
                                            <a:pt x="16367" y="50686"/>
                                          </a:lnTo>
                                          <a:lnTo>
                                            <a:pt x="18049" y="46670"/>
                                          </a:lnTo>
                                          <a:lnTo>
                                            <a:pt x="23093" y="54363"/>
                                          </a:lnTo>
                                          <a:lnTo>
                                            <a:pt x="26528" y="56105"/>
                                          </a:lnTo>
                                          <a:lnTo>
                                            <a:pt x="26734" y="52210"/>
                                          </a:lnTo>
                                          <a:lnTo>
                                            <a:pt x="33835" y="47069"/>
                                          </a:lnTo>
                                          <a:lnTo>
                                            <a:pt x="38069" y="49488"/>
                                          </a:lnTo>
                                          <a:lnTo>
                                            <a:pt x="36278" y="53045"/>
                                          </a:lnTo>
                                          <a:lnTo>
                                            <a:pt x="28343" y="55392"/>
                                          </a:lnTo>
                                          <a:cubicBezTo>
                                            <a:pt x="28343" y="55392"/>
                                            <a:pt x="31041" y="58888"/>
                                            <a:pt x="31319" y="58984"/>
                                          </a:cubicBezTo>
                                          <a:cubicBezTo>
                                            <a:pt x="31597" y="59069"/>
                                            <a:pt x="36278" y="58150"/>
                                            <a:pt x="36278" y="58150"/>
                                          </a:cubicBezTo>
                                          <a:lnTo>
                                            <a:pt x="35456" y="61948"/>
                                          </a:lnTo>
                                          <a:lnTo>
                                            <a:pt x="30920" y="63255"/>
                                          </a:lnTo>
                                          <a:lnTo>
                                            <a:pt x="24823" y="62142"/>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646" name="Google Shape;8132;p66"/>
                                    <p:cNvSpPr/>
                                    <p:nvPr/>
                                  </p:nvSpPr>
                                  <p:spPr>
                                    <a:xfrm>
                                      <a:off x="4906356" y="3466721"/>
                                      <a:ext cx="194289" cy="358880"/>
                                    </a:xfrm>
                                    <a:custGeom>
                                      <a:avLst/>
                                      <a:gdLst/>
                                      <a:ahLst/>
                                      <a:cxnLst/>
                                      <a:rect l="l" t="t" r="r" b="b"/>
                                      <a:pathLst>
                                        <a:path w="24703" h="45630" fill="none" extrusionOk="0">
                                          <a:moveTo>
                                            <a:pt x="8396" y="39968"/>
                                          </a:moveTo>
                                          <a:lnTo>
                                            <a:pt x="9835" y="45629"/>
                                          </a:lnTo>
                                          <a:lnTo>
                                            <a:pt x="11626" y="36786"/>
                                          </a:lnTo>
                                          <a:lnTo>
                                            <a:pt x="5492" y="30218"/>
                                          </a:lnTo>
                                          <a:lnTo>
                                            <a:pt x="1" y="25016"/>
                                          </a:lnTo>
                                          <a:lnTo>
                                            <a:pt x="1392" y="16040"/>
                                          </a:lnTo>
                                          <a:lnTo>
                                            <a:pt x="24702" y="15206"/>
                                          </a:lnTo>
                                          <a:lnTo>
                                            <a:pt x="6472" y="0"/>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647" name="Google Shape;8133;p66"/>
                                    <p:cNvSpPr/>
                                    <p:nvPr/>
                                  </p:nvSpPr>
                                  <p:spPr>
                                    <a:xfrm>
                                      <a:off x="4972383" y="3756043"/>
                                      <a:ext cx="25412" cy="25026"/>
                                    </a:xfrm>
                                    <a:custGeom>
                                      <a:avLst/>
                                      <a:gdLst/>
                                      <a:ahLst/>
                                      <a:cxnLst/>
                                      <a:rect l="l" t="t" r="r" b="b"/>
                                      <a:pathLst>
                                        <a:path w="3231" h="3182" fill="none" extrusionOk="0">
                                          <a:moveTo>
                                            <a:pt x="1" y="3182"/>
                                          </a:moveTo>
                                          <a:lnTo>
                                            <a:pt x="3231" y="0"/>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grpSp>
                            </p:grpSp>
                          </p:grpSp>
                        </p:grpSp>
                        <p:sp>
                          <p:nvSpPr>
                            <p:cNvPr id="613" name="Google Shape;8134;p66"/>
                            <p:cNvSpPr/>
                            <p:nvPr/>
                          </p:nvSpPr>
                          <p:spPr>
                            <a:xfrm>
                              <a:off x="4890375" y="3688019"/>
                              <a:ext cx="5144" cy="43769"/>
                            </a:xfrm>
                            <a:custGeom>
                              <a:avLst/>
                              <a:gdLst/>
                              <a:ahLst/>
                              <a:cxnLst/>
                              <a:rect l="l" t="t" r="r" b="b"/>
                              <a:pathLst>
                                <a:path w="654" h="5565" fill="none" extrusionOk="0">
                                  <a:moveTo>
                                    <a:pt x="653" y="0"/>
                                  </a:moveTo>
                                  <a:lnTo>
                                    <a:pt x="0" y="5565"/>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614" name="Google Shape;8135;p66"/>
                            <p:cNvSpPr/>
                            <p:nvPr/>
                          </p:nvSpPr>
                          <p:spPr>
                            <a:xfrm>
                              <a:off x="4899317" y="3688019"/>
                              <a:ext cx="54048" cy="20174"/>
                            </a:xfrm>
                            <a:custGeom>
                              <a:avLst/>
                              <a:gdLst/>
                              <a:ahLst/>
                              <a:cxnLst/>
                              <a:rect l="l" t="t" r="r" b="b"/>
                              <a:pathLst>
                                <a:path w="6872" h="2565" fill="none" extrusionOk="0">
                                  <a:moveTo>
                                    <a:pt x="0" y="0"/>
                                  </a:moveTo>
                                  <a:lnTo>
                                    <a:pt x="6871" y="2565"/>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615" name="Google Shape;8136;p66"/>
                            <p:cNvSpPr/>
                            <p:nvPr/>
                          </p:nvSpPr>
                          <p:spPr>
                            <a:xfrm>
                              <a:off x="4862690" y="3700571"/>
                              <a:ext cx="27693" cy="31216"/>
                            </a:xfrm>
                            <a:custGeom>
                              <a:avLst/>
                              <a:gdLst/>
                              <a:ahLst/>
                              <a:cxnLst/>
                              <a:rect l="l" t="t" r="r" b="b"/>
                              <a:pathLst>
                                <a:path w="3521" h="3969" fill="none" extrusionOk="0">
                                  <a:moveTo>
                                    <a:pt x="0" y="1"/>
                                  </a:moveTo>
                                  <a:lnTo>
                                    <a:pt x="3520" y="3969"/>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grpSp>
                    </p:grpSp>
                    <p:sp>
                      <p:nvSpPr>
                        <p:cNvPr id="592" name="Google Shape;8137;p66"/>
                        <p:cNvSpPr/>
                        <p:nvPr/>
                      </p:nvSpPr>
                      <p:spPr>
                        <a:xfrm>
                          <a:off x="4953924" y="3297081"/>
                          <a:ext cx="146053" cy="168122"/>
                        </a:xfrm>
                        <a:custGeom>
                          <a:avLst/>
                          <a:gdLst/>
                          <a:ahLst/>
                          <a:cxnLst/>
                          <a:rect l="l" t="t" r="r" b="b"/>
                          <a:pathLst>
                            <a:path w="18570" h="21376" fill="none" extrusionOk="0">
                              <a:moveTo>
                                <a:pt x="1" y="21376"/>
                              </a:moveTo>
                              <a:lnTo>
                                <a:pt x="18569" y="1"/>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grpSp>
                </p:grpSp>
              </p:grpSp>
            </p:grpSp>
          </p:grpSp>
          <p:grpSp>
            <p:nvGrpSpPr>
              <p:cNvPr id="786" name="Google Shape;8138;p66"/>
              <p:cNvGrpSpPr/>
              <p:nvPr/>
            </p:nvGrpSpPr>
            <p:grpSpPr>
              <a:xfrm>
                <a:off x="4595437" y="3598775"/>
                <a:ext cx="37776" cy="32451"/>
                <a:chOff x="4595437" y="3598775"/>
                <a:chExt cx="37776" cy="32451"/>
              </a:xfrm>
            </p:grpSpPr>
            <p:sp>
              <p:nvSpPr>
                <p:cNvPr id="535" name="Google Shape;8139;p66"/>
                <p:cNvSpPr/>
                <p:nvPr/>
              </p:nvSpPr>
              <p:spPr>
                <a:xfrm>
                  <a:off x="4595437" y="3598775"/>
                  <a:ext cx="37776" cy="32451"/>
                </a:xfrm>
                <a:custGeom>
                  <a:avLst/>
                  <a:gdLst/>
                  <a:ahLst/>
                  <a:cxnLst/>
                  <a:rect l="l" t="t" r="r" b="b"/>
                  <a:pathLst>
                    <a:path w="4803" h="4126" extrusionOk="0">
                      <a:moveTo>
                        <a:pt x="2730" y="0"/>
                      </a:moveTo>
                      <a:cubicBezTo>
                        <a:pt x="2226" y="0"/>
                        <a:pt x="1712" y="187"/>
                        <a:pt x="1295" y="605"/>
                      </a:cubicBezTo>
                      <a:cubicBezTo>
                        <a:pt x="0" y="1900"/>
                        <a:pt x="920" y="4125"/>
                        <a:pt x="2758" y="4125"/>
                      </a:cubicBezTo>
                      <a:cubicBezTo>
                        <a:pt x="3883" y="4113"/>
                        <a:pt x="4803" y="3194"/>
                        <a:pt x="4803" y="2069"/>
                      </a:cubicBezTo>
                      <a:cubicBezTo>
                        <a:pt x="4803" y="824"/>
                        <a:pt x="3788" y="0"/>
                        <a:pt x="2730"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536" name="Google Shape;8140;p66"/>
                <p:cNvSpPr/>
                <p:nvPr/>
              </p:nvSpPr>
              <p:spPr>
                <a:xfrm>
                  <a:off x="4610561" y="3608480"/>
                  <a:ext cx="13040" cy="13040"/>
                </a:xfrm>
                <a:custGeom>
                  <a:avLst/>
                  <a:gdLst/>
                  <a:ahLst/>
                  <a:cxnLst/>
                  <a:rect l="l" t="t" r="r" b="b"/>
                  <a:pathLst>
                    <a:path w="1658" h="1658" extrusionOk="0">
                      <a:moveTo>
                        <a:pt x="835" y="0"/>
                      </a:moveTo>
                      <a:cubicBezTo>
                        <a:pt x="376" y="0"/>
                        <a:pt x="1" y="375"/>
                        <a:pt x="1" y="835"/>
                      </a:cubicBezTo>
                      <a:cubicBezTo>
                        <a:pt x="1" y="1283"/>
                        <a:pt x="376" y="1658"/>
                        <a:pt x="835" y="1658"/>
                      </a:cubicBezTo>
                      <a:cubicBezTo>
                        <a:pt x="1283" y="1658"/>
                        <a:pt x="1658" y="1283"/>
                        <a:pt x="1658" y="835"/>
                      </a:cubicBezTo>
                      <a:cubicBezTo>
                        <a:pt x="1658" y="375"/>
                        <a:pt x="1283" y="0"/>
                        <a:pt x="835"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787" name="Google Shape;8141;p66"/>
              <p:cNvGrpSpPr/>
              <p:nvPr/>
            </p:nvGrpSpPr>
            <p:grpSpPr>
              <a:xfrm>
                <a:off x="4641864" y="3524443"/>
                <a:ext cx="37776" cy="32380"/>
                <a:chOff x="4641864" y="3524443"/>
                <a:chExt cx="37776" cy="32380"/>
              </a:xfrm>
            </p:grpSpPr>
            <p:sp>
              <p:nvSpPr>
                <p:cNvPr id="533" name="Google Shape;8142;p66"/>
                <p:cNvSpPr/>
                <p:nvPr/>
              </p:nvSpPr>
              <p:spPr>
                <a:xfrm>
                  <a:off x="4641864" y="3524443"/>
                  <a:ext cx="37776" cy="32380"/>
                </a:xfrm>
                <a:custGeom>
                  <a:avLst/>
                  <a:gdLst/>
                  <a:ahLst/>
                  <a:cxnLst/>
                  <a:rect l="l" t="t" r="r" b="b"/>
                  <a:pathLst>
                    <a:path w="4803" h="4117" extrusionOk="0">
                      <a:moveTo>
                        <a:pt x="2737" y="1"/>
                      </a:moveTo>
                      <a:cubicBezTo>
                        <a:pt x="2231" y="1"/>
                        <a:pt x="1715" y="189"/>
                        <a:pt x="1295" y="609"/>
                      </a:cubicBezTo>
                      <a:cubicBezTo>
                        <a:pt x="0" y="1903"/>
                        <a:pt x="908" y="4117"/>
                        <a:pt x="2746" y="4117"/>
                      </a:cubicBezTo>
                      <a:cubicBezTo>
                        <a:pt x="3884" y="4117"/>
                        <a:pt x="4803" y="3197"/>
                        <a:pt x="4803" y="2060"/>
                      </a:cubicBezTo>
                      <a:cubicBezTo>
                        <a:pt x="4803" y="818"/>
                        <a:pt x="3792" y="1"/>
                        <a:pt x="2737"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534" name="Google Shape;8143;p66"/>
                <p:cNvSpPr/>
                <p:nvPr/>
              </p:nvSpPr>
              <p:spPr>
                <a:xfrm>
                  <a:off x="4656988" y="3534077"/>
                  <a:ext cx="13048" cy="13040"/>
                </a:xfrm>
                <a:custGeom>
                  <a:avLst/>
                  <a:gdLst/>
                  <a:ahLst/>
                  <a:cxnLst/>
                  <a:rect l="l" t="t" r="r" b="b"/>
                  <a:pathLst>
                    <a:path w="1659" h="1658" extrusionOk="0">
                      <a:moveTo>
                        <a:pt x="823" y="1"/>
                      </a:moveTo>
                      <a:cubicBezTo>
                        <a:pt x="376" y="1"/>
                        <a:pt x="1" y="376"/>
                        <a:pt x="1" y="835"/>
                      </a:cubicBezTo>
                      <a:cubicBezTo>
                        <a:pt x="1" y="1295"/>
                        <a:pt x="376" y="1658"/>
                        <a:pt x="823" y="1658"/>
                      </a:cubicBezTo>
                      <a:cubicBezTo>
                        <a:pt x="1283" y="1658"/>
                        <a:pt x="1658" y="1295"/>
                        <a:pt x="1658" y="835"/>
                      </a:cubicBezTo>
                      <a:cubicBezTo>
                        <a:pt x="1658" y="376"/>
                        <a:pt x="1283" y="1"/>
                        <a:pt x="823"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788" name="Google Shape;8144;p66"/>
              <p:cNvGrpSpPr/>
              <p:nvPr/>
            </p:nvGrpSpPr>
            <p:grpSpPr>
              <a:xfrm>
                <a:off x="4648431" y="3893901"/>
                <a:ext cx="37776" cy="32357"/>
                <a:chOff x="4648431" y="3893901"/>
                <a:chExt cx="37776" cy="32357"/>
              </a:xfrm>
            </p:grpSpPr>
            <p:sp>
              <p:nvSpPr>
                <p:cNvPr id="531" name="Google Shape;8145;p66"/>
                <p:cNvSpPr/>
                <p:nvPr/>
              </p:nvSpPr>
              <p:spPr>
                <a:xfrm>
                  <a:off x="4648431" y="3893901"/>
                  <a:ext cx="37776" cy="32357"/>
                </a:xfrm>
                <a:custGeom>
                  <a:avLst/>
                  <a:gdLst/>
                  <a:ahLst/>
                  <a:cxnLst/>
                  <a:rect l="l" t="t" r="r" b="b"/>
                  <a:pathLst>
                    <a:path w="4803" h="4114" extrusionOk="0">
                      <a:moveTo>
                        <a:pt x="2732" y="0"/>
                      </a:moveTo>
                      <a:cubicBezTo>
                        <a:pt x="2227" y="0"/>
                        <a:pt x="1713" y="187"/>
                        <a:pt x="1295" y="605"/>
                      </a:cubicBezTo>
                      <a:cubicBezTo>
                        <a:pt x="0" y="1900"/>
                        <a:pt x="920" y="4113"/>
                        <a:pt x="2746" y="4113"/>
                      </a:cubicBezTo>
                      <a:cubicBezTo>
                        <a:pt x="3883" y="4113"/>
                        <a:pt x="4803" y="3194"/>
                        <a:pt x="4803" y="2057"/>
                      </a:cubicBezTo>
                      <a:cubicBezTo>
                        <a:pt x="4803" y="821"/>
                        <a:pt x="3788" y="0"/>
                        <a:pt x="2732"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532" name="Google Shape;8146;p66"/>
                <p:cNvSpPr/>
                <p:nvPr/>
              </p:nvSpPr>
              <p:spPr>
                <a:xfrm>
                  <a:off x="4663556" y="3903606"/>
                  <a:ext cx="13040" cy="13040"/>
                </a:xfrm>
                <a:custGeom>
                  <a:avLst/>
                  <a:gdLst/>
                  <a:ahLst/>
                  <a:cxnLst/>
                  <a:rect l="l" t="t" r="r" b="b"/>
                  <a:pathLst>
                    <a:path w="1658" h="1658" extrusionOk="0">
                      <a:moveTo>
                        <a:pt x="823" y="0"/>
                      </a:moveTo>
                      <a:cubicBezTo>
                        <a:pt x="363" y="0"/>
                        <a:pt x="1" y="375"/>
                        <a:pt x="1" y="823"/>
                      </a:cubicBezTo>
                      <a:cubicBezTo>
                        <a:pt x="1" y="1283"/>
                        <a:pt x="363" y="1658"/>
                        <a:pt x="823" y="1658"/>
                      </a:cubicBezTo>
                      <a:cubicBezTo>
                        <a:pt x="1283" y="1658"/>
                        <a:pt x="1658" y="1283"/>
                        <a:pt x="1658" y="823"/>
                      </a:cubicBezTo>
                      <a:cubicBezTo>
                        <a:pt x="1658" y="375"/>
                        <a:pt x="1283" y="0"/>
                        <a:pt x="823"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789" name="Google Shape;8147;p66"/>
              <p:cNvGrpSpPr/>
              <p:nvPr/>
            </p:nvGrpSpPr>
            <p:grpSpPr>
              <a:xfrm>
                <a:off x="4567752" y="3722908"/>
                <a:ext cx="37870" cy="32380"/>
                <a:chOff x="4567752" y="3722908"/>
                <a:chExt cx="37870" cy="32380"/>
              </a:xfrm>
            </p:grpSpPr>
            <p:sp>
              <p:nvSpPr>
                <p:cNvPr id="529" name="Google Shape;8148;p66"/>
                <p:cNvSpPr/>
                <p:nvPr/>
              </p:nvSpPr>
              <p:spPr>
                <a:xfrm>
                  <a:off x="4567752" y="3722908"/>
                  <a:ext cx="37870" cy="32380"/>
                </a:xfrm>
                <a:custGeom>
                  <a:avLst/>
                  <a:gdLst/>
                  <a:ahLst/>
                  <a:cxnLst/>
                  <a:rect l="l" t="t" r="r" b="b"/>
                  <a:pathLst>
                    <a:path w="4815" h="4117" extrusionOk="0">
                      <a:moveTo>
                        <a:pt x="2749" y="1"/>
                      </a:moveTo>
                      <a:cubicBezTo>
                        <a:pt x="2243" y="1"/>
                        <a:pt x="1726" y="189"/>
                        <a:pt x="1307" y="609"/>
                      </a:cubicBezTo>
                      <a:cubicBezTo>
                        <a:pt x="0" y="1903"/>
                        <a:pt x="919" y="4117"/>
                        <a:pt x="2758" y="4117"/>
                      </a:cubicBezTo>
                      <a:cubicBezTo>
                        <a:pt x="3895" y="4117"/>
                        <a:pt x="4815" y="3197"/>
                        <a:pt x="4815" y="2060"/>
                      </a:cubicBezTo>
                      <a:cubicBezTo>
                        <a:pt x="4815" y="818"/>
                        <a:pt x="3804" y="1"/>
                        <a:pt x="2749"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530" name="Google Shape;8149;p66"/>
                <p:cNvSpPr/>
                <p:nvPr/>
              </p:nvSpPr>
              <p:spPr>
                <a:xfrm>
                  <a:off x="4580690" y="3732543"/>
                  <a:ext cx="15227" cy="13064"/>
                </a:xfrm>
                <a:custGeom>
                  <a:avLst/>
                  <a:gdLst/>
                  <a:ahLst/>
                  <a:cxnLst/>
                  <a:rect l="l" t="t" r="r" b="b"/>
                  <a:pathLst>
                    <a:path w="1936" h="1661" extrusionOk="0">
                      <a:moveTo>
                        <a:pt x="1113" y="0"/>
                      </a:moveTo>
                      <a:cubicBezTo>
                        <a:pt x="375" y="0"/>
                        <a:pt x="0" y="896"/>
                        <a:pt x="520" y="1416"/>
                      </a:cubicBezTo>
                      <a:cubicBezTo>
                        <a:pt x="689" y="1585"/>
                        <a:pt x="898" y="1661"/>
                        <a:pt x="1103" y="1661"/>
                      </a:cubicBezTo>
                      <a:cubicBezTo>
                        <a:pt x="1528" y="1661"/>
                        <a:pt x="1936" y="1333"/>
                        <a:pt x="1936" y="835"/>
                      </a:cubicBezTo>
                      <a:cubicBezTo>
                        <a:pt x="1936" y="375"/>
                        <a:pt x="1573" y="0"/>
                        <a:pt x="1113"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790" name="Google Shape;8150;p66"/>
              <p:cNvGrpSpPr/>
              <p:nvPr/>
            </p:nvGrpSpPr>
            <p:grpSpPr>
              <a:xfrm>
                <a:off x="4617506" y="3652052"/>
                <a:ext cx="37783" cy="32357"/>
                <a:chOff x="4617506" y="3652052"/>
                <a:chExt cx="37783" cy="32357"/>
              </a:xfrm>
            </p:grpSpPr>
            <p:sp>
              <p:nvSpPr>
                <p:cNvPr id="527" name="Google Shape;8151;p66"/>
                <p:cNvSpPr/>
                <p:nvPr/>
              </p:nvSpPr>
              <p:spPr>
                <a:xfrm>
                  <a:off x="4617506" y="3652052"/>
                  <a:ext cx="37783" cy="32357"/>
                </a:xfrm>
                <a:custGeom>
                  <a:avLst/>
                  <a:gdLst/>
                  <a:ahLst/>
                  <a:cxnLst/>
                  <a:rect l="l" t="t" r="r" b="b"/>
                  <a:pathLst>
                    <a:path w="4804" h="4114" extrusionOk="0">
                      <a:moveTo>
                        <a:pt x="2732" y="0"/>
                      </a:moveTo>
                      <a:cubicBezTo>
                        <a:pt x="2228" y="0"/>
                        <a:pt x="1713" y="187"/>
                        <a:pt x="1295" y="605"/>
                      </a:cubicBezTo>
                      <a:cubicBezTo>
                        <a:pt x="1" y="1900"/>
                        <a:pt x="920" y="4114"/>
                        <a:pt x="2747" y="4114"/>
                      </a:cubicBezTo>
                      <a:cubicBezTo>
                        <a:pt x="3884" y="4114"/>
                        <a:pt x="4803" y="3194"/>
                        <a:pt x="4803" y="2057"/>
                      </a:cubicBezTo>
                      <a:cubicBezTo>
                        <a:pt x="4803" y="821"/>
                        <a:pt x="3789" y="0"/>
                        <a:pt x="2732"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528" name="Google Shape;8152;p66"/>
                <p:cNvSpPr/>
                <p:nvPr/>
              </p:nvSpPr>
              <p:spPr>
                <a:xfrm>
                  <a:off x="4632638" y="3661758"/>
                  <a:ext cx="13040" cy="13040"/>
                </a:xfrm>
                <a:custGeom>
                  <a:avLst/>
                  <a:gdLst/>
                  <a:ahLst/>
                  <a:cxnLst/>
                  <a:rect l="l" t="t" r="r" b="b"/>
                  <a:pathLst>
                    <a:path w="1658" h="1658" extrusionOk="0">
                      <a:moveTo>
                        <a:pt x="823" y="1"/>
                      </a:moveTo>
                      <a:cubicBezTo>
                        <a:pt x="363" y="1"/>
                        <a:pt x="0" y="363"/>
                        <a:pt x="0" y="823"/>
                      </a:cubicBezTo>
                      <a:cubicBezTo>
                        <a:pt x="0" y="1283"/>
                        <a:pt x="363" y="1658"/>
                        <a:pt x="823" y="1658"/>
                      </a:cubicBezTo>
                      <a:cubicBezTo>
                        <a:pt x="1282" y="1658"/>
                        <a:pt x="1657" y="1283"/>
                        <a:pt x="1657" y="823"/>
                      </a:cubicBezTo>
                      <a:cubicBezTo>
                        <a:pt x="1657" y="363"/>
                        <a:pt x="1282" y="1"/>
                        <a:pt x="823"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791" name="Google Shape;8153;p66"/>
              <p:cNvGrpSpPr/>
              <p:nvPr/>
            </p:nvGrpSpPr>
            <p:grpSpPr>
              <a:xfrm>
                <a:off x="4739005" y="3554149"/>
                <a:ext cx="37870" cy="32357"/>
                <a:chOff x="4739005" y="3554149"/>
                <a:chExt cx="37870" cy="32357"/>
              </a:xfrm>
            </p:grpSpPr>
            <p:sp>
              <p:nvSpPr>
                <p:cNvPr id="525" name="Google Shape;8154;p66"/>
                <p:cNvSpPr/>
                <p:nvPr/>
              </p:nvSpPr>
              <p:spPr>
                <a:xfrm>
                  <a:off x="4739005" y="3554149"/>
                  <a:ext cx="37870" cy="32357"/>
                </a:xfrm>
                <a:custGeom>
                  <a:avLst/>
                  <a:gdLst/>
                  <a:ahLst/>
                  <a:cxnLst/>
                  <a:rect l="l" t="t" r="r" b="b"/>
                  <a:pathLst>
                    <a:path w="4815" h="4114" extrusionOk="0">
                      <a:moveTo>
                        <a:pt x="2744" y="1"/>
                      </a:moveTo>
                      <a:cubicBezTo>
                        <a:pt x="2239" y="1"/>
                        <a:pt x="1725" y="188"/>
                        <a:pt x="1307" y="606"/>
                      </a:cubicBezTo>
                      <a:cubicBezTo>
                        <a:pt x="0" y="1900"/>
                        <a:pt x="920" y="4114"/>
                        <a:pt x="2758" y="4114"/>
                      </a:cubicBezTo>
                      <a:cubicBezTo>
                        <a:pt x="3895" y="4114"/>
                        <a:pt x="4815" y="3195"/>
                        <a:pt x="4815" y="2058"/>
                      </a:cubicBezTo>
                      <a:cubicBezTo>
                        <a:pt x="4815" y="821"/>
                        <a:pt x="3801" y="1"/>
                        <a:pt x="2744"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526" name="Google Shape;8155;p66"/>
                <p:cNvSpPr/>
                <p:nvPr/>
              </p:nvSpPr>
              <p:spPr>
                <a:xfrm>
                  <a:off x="4751943" y="3563854"/>
                  <a:ext cx="15227" cy="13048"/>
                </a:xfrm>
                <a:custGeom>
                  <a:avLst/>
                  <a:gdLst/>
                  <a:ahLst/>
                  <a:cxnLst/>
                  <a:rect l="l" t="t" r="r" b="b"/>
                  <a:pathLst>
                    <a:path w="1936" h="1659" extrusionOk="0">
                      <a:moveTo>
                        <a:pt x="1113" y="1"/>
                      </a:moveTo>
                      <a:cubicBezTo>
                        <a:pt x="375" y="1"/>
                        <a:pt x="0" y="896"/>
                        <a:pt x="521" y="1416"/>
                      </a:cubicBezTo>
                      <a:cubicBezTo>
                        <a:pt x="692" y="1583"/>
                        <a:pt x="899" y="1658"/>
                        <a:pt x="1101" y="1658"/>
                      </a:cubicBezTo>
                      <a:cubicBezTo>
                        <a:pt x="1529" y="1658"/>
                        <a:pt x="1936" y="1324"/>
                        <a:pt x="1936" y="824"/>
                      </a:cubicBezTo>
                      <a:cubicBezTo>
                        <a:pt x="1936" y="364"/>
                        <a:pt x="1573" y="1"/>
                        <a:pt x="1113"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792" name="Google Shape;8156;p66"/>
              <p:cNvGrpSpPr/>
              <p:nvPr/>
            </p:nvGrpSpPr>
            <p:grpSpPr>
              <a:xfrm>
                <a:off x="4806557" y="3630258"/>
                <a:ext cx="37776" cy="32364"/>
                <a:chOff x="4806557" y="3630258"/>
                <a:chExt cx="37776" cy="32364"/>
              </a:xfrm>
            </p:grpSpPr>
            <p:sp>
              <p:nvSpPr>
                <p:cNvPr id="523" name="Google Shape;8157;p66"/>
                <p:cNvSpPr/>
                <p:nvPr/>
              </p:nvSpPr>
              <p:spPr>
                <a:xfrm>
                  <a:off x="4806557" y="3630258"/>
                  <a:ext cx="37776" cy="32364"/>
                </a:xfrm>
                <a:custGeom>
                  <a:avLst/>
                  <a:gdLst/>
                  <a:ahLst/>
                  <a:cxnLst/>
                  <a:rect l="l" t="t" r="r" b="b"/>
                  <a:pathLst>
                    <a:path w="4803" h="4115" extrusionOk="0">
                      <a:moveTo>
                        <a:pt x="2732" y="1"/>
                      </a:moveTo>
                      <a:cubicBezTo>
                        <a:pt x="2227" y="1"/>
                        <a:pt x="1713" y="188"/>
                        <a:pt x="1294" y="606"/>
                      </a:cubicBezTo>
                      <a:cubicBezTo>
                        <a:pt x="0" y="1901"/>
                        <a:pt x="907" y="4114"/>
                        <a:pt x="2746" y="4114"/>
                      </a:cubicBezTo>
                      <a:cubicBezTo>
                        <a:pt x="3883" y="4114"/>
                        <a:pt x="4802" y="3195"/>
                        <a:pt x="4802" y="2058"/>
                      </a:cubicBezTo>
                      <a:cubicBezTo>
                        <a:pt x="4802" y="822"/>
                        <a:pt x="3788" y="1"/>
                        <a:pt x="2732"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524" name="Google Shape;8158;p66"/>
                <p:cNvSpPr/>
                <p:nvPr/>
              </p:nvSpPr>
              <p:spPr>
                <a:xfrm>
                  <a:off x="4819495" y="3639972"/>
                  <a:ext cx="15227" cy="13040"/>
                </a:xfrm>
                <a:custGeom>
                  <a:avLst/>
                  <a:gdLst/>
                  <a:ahLst/>
                  <a:cxnLst/>
                  <a:rect l="l" t="t" r="r" b="b"/>
                  <a:pathLst>
                    <a:path w="1936" h="1658" extrusionOk="0">
                      <a:moveTo>
                        <a:pt x="1113" y="0"/>
                      </a:moveTo>
                      <a:cubicBezTo>
                        <a:pt x="363" y="0"/>
                        <a:pt x="0" y="896"/>
                        <a:pt x="520" y="1416"/>
                      </a:cubicBezTo>
                      <a:cubicBezTo>
                        <a:pt x="687" y="1583"/>
                        <a:pt x="893" y="1657"/>
                        <a:pt x="1096" y="1657"/>
                      </a:cubicBezTo>
                      <a:cubicBezTo>
                        <a:pt x="1523" y="1657"/>
                        <a:pt x="1936" y="1324"/>
                        <a:pt x="1936" y="823"/>
                      </a:cubicBezTo>
                      <a:cubicBezTo>
                        <a:pt x="1936" y="363"/>
                        <a:pt x="1561" y="0"/>
                        <a:pt x="1113"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64" name="Google Shape;8159;p66"/>
              <p:cNvGrpSpPr/>
              <p:nvPr/>
            </p:nvGrpSpPr>
            <p:grpSpPr>
              <a:xfrm>
                <a:off x="4737007" y="4004357"/>
                <a:ext cx="37870" cy="32357"/>
                <a:chOff x="4737007" y="4004357"/>
                <a:chExt cx="37870" cy="32357"/>
              </a:xfrm>
            </p:grpSpPr>
            <p:sp>
              <p:nvSpPr>
                <p:cNvPr id="521" name="Google Shape;8160;p66"/>
                <p:cNvSpPr/>
                <p:nvPr/>
              </p:nvSpPr>
              <p:spPr>
                <a:xfrm>
                  <a:off x="4737007" y="4004357"/>
                  <a:ext cx="37870" cy="32357"/>
                </a:xfrm>
                <a:custGeom>
                  <a:avLst/>
                  <a:gdLst/>
                  <a:ahLst/>
                  <a:cxnLst/>
                  <a:rect l="l" t="t" r="r" b="b"/>
                  <a:pathLst>
                    <a:path w="4815" h="4114" extrusionOk="0">
                      <a:moveTo>
                        <a:pt x="2740" y="0"/>
                      </a:moveTo>
                      <a:cubicBezTo>
                        <a:pt x="2234" y="0"/>
                        <a:pt x="1717" y="187"/>
                        <a:pt x="1295" y="606"/>
                      </a:cubicBezTo>
                      <a:cubicBezTo>
                        <a:pt x="0" y="1900"/>
                        <a:pt x="920" y="4114"/>
                        <a:pt x="2758" y="4114"/>
                      </a:cubicBezTo>
                      <a:cubicBezTo>
                        <a:pt x="3895" y="4114"/>
                        <a:pt x="4803" y="3194"/>
                        <a:pt x="4815" y="2057"/>
                      </a:cubicBezTo>
                      <a:cubicBezTo>
                        <a:pt x="4815" y="821"/>
                        <a:pt x="3801" y="0"/>
                        <a:pt x="2740"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522" name="Google Shape;8161;p66"/>
                <p:cNvSpPr/>
                <p:nvPr/>
              </p:nvSpPr>
              <p:spPr>
                <a:xfrm>
                  <a:off x="4752131" y="4014062"/>
                  <a:ext cx="13040" cy="13048"/>
                </a:xfrm>
                <a:custGeom>
                  <a:avLst/>
                  <a:gdLst/>
                  <a:ahLst/>
                  <a:cxnLst/>
                  <a:rect l="l" t="t" r="r" b="b"/>
                  <a:pathLst>
                    <a:path w="1658" h="1659" extrusionOk="0">
                      <a:moveTo>
                        <a:pt x="835" y="1"/>
                      </a:moveTo>
                      <a:cubicBezTo>
                        <a:pt x="376" y="1"/>
                        <a:pt x="1" y="364"/>
                        <a:pt x="1" y="823"/>
                      </a:cubicBezTo>
                      <a:cubicBezTo>
                        <a:pt x="1" y="1283"/>
                        <a:pt x="376" y="1658"/>
                        <a:pt x="835" y="1658"/>
                      </a:cubicBezTo>
                      <a:cubicBezTo>
                        <a:pt x="1295" y="1658"/>
                        <a:pt x="1658" y="1283"/>
                        <a:pt x="1658" y="823"/>
                      </a:cubicBezTo>
                      <a:cubicBezTo>
                        <a:pt x="1658" y="364"/>
                        <a:pt x="1295" y="1"/>
                        <a:pt x="835"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65" name="Google Shape;8162;p66"/>
              <p:cNvGrpSpPr/>
              <p:nvPr/>
            </p:nvGrpSpPr>
            <p:grpSpPr>
              <a:xfrm>
                <a:off x="4773634" y="4208627"/>
                <a:ext cx="37776" cy="32357"/>
                <a:chOff x="4773634" y="4208627"/>
                <a:chExt cx="37776" cy="32357"/>
              </a:xfrm>
            </p:grpSpPr>
            <p:sp>
              <p:nvSpPr>
                <p:cNvPr id="519" name="Google Shape;8163;p66"/>
                <p:cNvSpPr/>
                <p:nvPr/>
              </p:nvSpPr>
              <p:spPr>
                <a:xfrm>
                  <a:off x="4773634" y="4208627"/>
                  <a:ext cx="37776" cy="32357"/>
                </a:xfrm>
                <a:custGeom>
                  <a:avLst/>
                  <a:gdLst/>
                  <a:ahLst/>
                  <a:cxnLst/>
                  <a:rect l="l" t="t" r="r" b="b"/>
                  <a:pathLst>
                    <a:path w="4803" h="4114" extrusionOk="0">
                      <a:moveTo>
                        <a:pt x="2732" y="0"/>
                      </a:moveTo>
                      <a:cubicBezTo>
                        <a:pt x="2227" y="0"/>
                        <a:pt x="1713" y="187"/>
                        <a:pt x="1295" y="605"/>
                      </a:cubicBezTo>
                      <a:cubicBezTo>
                        <a:pt x="1" y="1900"/>
                        <a:pt x="920" y="4114"/>
                        <a:pt x="2746" y="4114"/>
                      </a:cubicBezTo>
                      <a:cubicBezTo>
                        <a:pt x="3884" y="4114"/>
                        <a:pt x="4803" y="3194"/>
                        <a:pt x="4803" y="2057"/>
                      </a:cubicBezTo>
                      <a:cubicBezTo>
                        <a:pt x="4803" y="821"/>
                        <a:pt x="3789" y="0"/>
                        <a:pt x="2732"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520" name="Google Shape;8164;p66"/>
                <p:cNvSpPr/>
                <p:nvPr/>
              </p:nvSpPr>
              <p:spPr>
                <a:xfrm>
                  <a:off x="4788664" y="4218332"/>
                  <a:ext cx="13048" cy="13040"/>
                </a:xfrm>
                <a:custGeom>
                  <a:avLst/>
                  <a:gdLst/>
                  <a:ahLst/>
                  <a:cxnLst/>
                  <a:rect l="l" t="t" r="r" b="b"/>
                  <a:pathLst>
                    <a:path w="1659" h="1658" extrusionOk="0">
                      <a:moveTo>
                        <a:pt x="835" y="0"/>
                      </a:moveTo>
                      <a:cubicBezTo>
                        <a:pt x="376" y="0"/>
                        <a:pt x="1" y="363"/>
                        <a:pt x="1" y="823"/>
                      </a:cubicBezTo>
                      <a:cubicBezTo>
                        <a:pt x="1" y="1283"/>
                        <a:pt x="376" y="1658"/>
                        <a:pt x="835" y="1658"/>
                      </a:cubicBezTo>
                      <a:cubicBezTo>
                        <a:pt x="1295" y="1658"/>
                        <a:pt x="1658" y="1283"/>
                        <a:pt x="1658" y="823"/>
                      </a:cubicBezTo>
                      <a:cubicBezTo>
                        <a:pt x="1658" y="363"/>
                        <a:pt x="1295" y="0"/>
                        <a:pt x="835"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66" name="Google Shape;8165;p66"/>
              <p:cNvGrpSpPr/>
              <p:nvPr/>
            </p:nvGrpSpPr>
            <p:grpSpPr>
              <a:xfrm>
                <a:off x="4888282" y="4074764"/>
                <a:ext cx="37776" cy="32451"/>
                <a:chOff x="4888282" y="4074764"/>
                <a:chExt cx="37776" cy="32451"/>
              </a:xfrm>
            </p:grpSpPr>
            <p:sp>
              <p:nvSpPr>
                <p:cNvPr id="517" name="Google Shape;8166;p66"/>
                <p:cNvSpPr/>
                <p:nvPr/>
              </p:nvSpPr>
              <p:spPr>
                <a:xfrm>
                  <a:off x="4888282" y="4074764"/>
                  <a:ext cx="37776" cy="32451"/>
                </a:xfrm>
                <a:custGeom>
                  <a:avLst/>
                  <a:gdLst/>
                  <a:ahLst/>
                  <a:cxnLst/>
                  <a:rect l="l" t="t" r="r" b="b"/>
                  <a:pathLst>
                    <a:path w="4803" h="4126" extrusionOk="0">
                      <a:moveTo>
                        <a:pt x="2730" y="0"/>
                      </a:moveTo>
                      <a:cubicBezTo>
                        <a:pt x="2226" y="0"/>
                        <a:pt x="1712" y="187"/>
                        <a:pt x="1294" y="605"/>
                      </a:cubicBezTo>
                      <a:cubicBezTo>
                        <a:pt x="0" y="1912"/>
                        <a:pt x="919" y="4125"/>
                        <a:pt x="2746" y="4125"/>
                      </a:cubicBezTo>
                      <a:cubicBezTo>
                        <a:pt x="3883" y="4125"/>
                        <a:pt x="4803" y="3206"/>
                        <a:pt x="4803" y="2069"/>
                      </a:cubicBezTo>
                      <a:cubicBezTo>
                        <a:pt x="4803" y="824"/>
                        <a:pt x="3787" y="0"/>
                        <a:pt x="2730"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518" name="Google Shape;8167;p66"/>
                <p:cNvSpPr/>
                <p:nvPr/>
              </p:nvSpPr>
              <p:spPr>
                <a:xfrm>
                  <a:off x="4901220" y="4084470"/>
                  <a:ext cx="15227" cy="13064"/>
                </a:xfrm>
                <a:custGeom>
                  <a:avLst/>
                  <a:gdLst/>
                  <a:ahLst/>
                  <a:cxnLst/>
                  <a:rect l="l" t="t" r="r" b="b"/>
                  <a:pathLst>
                    <a:path w="1936" h="1661" extrusionOk="0">
                      <a:moveTo>
                        <a:pt x="1101" y="0"/>
                      </a:moveTo>
                      <a:cubicBezTo>
                        <a:pt x="363" y="0"/>
                        <a:pt x="0" y="896"/>
                        <a:pt x="520" y="1416"/>
                      </a:cubicBezTo>
                      <a:cubicBezTo>
                        <a:pt x="689" y="1585"/>
                        <a:pt x="898" y="1660"/>
                        <a:pt x="1103" y="1660"/>
                      </a:cubicBezTo>
                      <a:cubicBezTo>
                        <a:pt x="1528" y="1660"/>
                        <a:pt x="1936" y="1333"/>
                        <a:pt x="1936" y="835"/>
                      </a:cubicBezTo>
                      <a:cubicBezTo>
                        <a:pt x="1936" y="375"/>
                        <a:pt x="1561" y="0"/>
                        <a:pt x="1101"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67" name="Google Shape;8168;p66"/>
              <p:cNvGrpSpPr/>
              <p:nvPr/>
            </p:nvGrpSpPr>
            <p:grpSpPr>
              <a:xfrm>
                <a:off x="4901315" y="3804271"/>
                <a:ext cx="37776" cy="32364"/>
                <a:chOff x="4901315" y="3804271"/>
                <a:chExt cx="37776" cy="32364"/>
              </a:xfrm>
            </p:grpSpPr>
            <p:sp>
              <p:nvSpPr>
                <p:cNvPr id="515" name="Google Shape;8169;p66"/>
                <p:cNvSpPr/>
                <p:nvPr/>
              </p:nvSpPr>
              <p:spPr>
                <a:xfrm>
                  <a:off x="4901315" y="3804271"/>
                  <a:ext cx="37776" cy="32364"/>
                </a:xfrm>
                <a:custGeom>
                  <a:avLst/>
                  <a:gdLst/>
                  <a:ahLst/>
                  <a:cxnLst/>
                  <a:rect l="l" t="t" r="r" b="b"/>
                  <a:pathLst>
                    <a:path w="4803" h="4115" extrusionOk="0">
                      <a:moveTo>
                        <a:pt x="2732" y="1"/>
                      </a:moveTo>
                      <a:cubicBezTo>
                        <a:pt x="2227" y="1"/>
                        <a:pt x="1713" y="188"/>
                        <a:pt x="1295" y="606"/>
                      </a:cubicBezTo>
                      <a:cubicBezTo>
                        <a:pt x="0" y="1901"/>
                        <a:pt x="920" y="4114"/>
                        <a:pt x="2746" y="4114"/>
                      </a:cubicBezTo>
                      <a:cubicBezTo>
                        <a:pt x="3883" y="4114"/>
                        <a:pt x="4803" y="3195"/>
                        <a:pt x="4803" y="2058"/>
                      </a:cubicBezTo>
                      <a:cubicBezTo>
                        <a:pt x="4803" y="822"/>
                        <a:pt x="3789" y="1"/>
                        <a:pt x="2732"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516" name="Google Shape;8170;p66"/>
                <p:cNvSpPr/>
                <p:nvPr/>
              </p:nvSpPr>
              <p:spPr>
                <a:xfrm>
                  <a:off x="4914253" y="3813985"/>
                  <a:ext cx="15235" cy="13040"/>
                </a:xfrm>
                <a:custGeom>
                  <a:avLst/>
                  <a:gdLst/>
                  <a:ahLst/>
                  <a:cxnLst/>
                  <a:rect l="l" t="t" r="r" b="b"/>
                  <a:pathLst>
                    <a:path w="1937" h="1658" extrusionOk="0">
                      <a:moveTo>
                        <a:pt x="1101" y="0"/>
                      </a:moveTo>
                      <a:cubicBezTo>
                        <a:pt x="363" y="0"/>
                        <a:pt x="1" y="895"/>
                        <a:pt x="521" y="1416"/>
                      </a:cubicBezTo>
                      <a:cubicBezTo>
                        <a:pt x="688" y="1583"/>
                        <a:pt x="894" y="1657"/>
                        <a:pt x="1096" y="1657"/>
                      </a:cubicBezTo>
                      <a:cubicBezTo>
                        <a:pt x="1524" y="1657"/>
                        <a:pt x="1936" y="1324"/>
                        <a:pt x="1936" y="823"/>
                      </a:cubicBezTo>
                      <a:cubicBezTo>
                        <a:pt x="1936" y="363"/>
                        <a:pt x="1561" y="0"/>
                        <a:pt x="1101"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68" name="Google Shape;8171;p66"/>
              <p:cNvGrpSpPr/>
              <p:nvPr/>
            </p:nvGrpSpPr>
            <p:grpSpPr>
              <a:xfrm>
                <a:off x="4866394" y="3715035"/>
                <a:ext cx="37846" cy="32357"/>
                <a:chOff x="4866394" y="3715035"/>
                <a:chExt cx="37846" cy="32357"/>
              </a:xfrm>
            </p:grpSpPr>
            <p:sp>
              <p:nvSpPr>
                <p:cNvPr id="513" name="Google Shape;8172;p66"/>
                <p:cNvSpPr/>
                <p:nvPr/>
              </p:nvSpPr>
              <p:spPr>
                <a:xfrm>
                  <a:off x="4866394" y="3715035"/>
                  <a:ext cx="37846" cy="32357"/>
                </a:xfrm>
                <a:custGeom>
                  <a:avLst/>
                  <a:gdLst/>
                  <a:ahLst/>
                  <a:cxnLst/>
                  <a:rect l="l" t="t" r="r" b="b"/>
                  <a:pathLst>
                    <a:path w="4812" h="4114" extrusionOk="0">
                      <a:moveTo>
                        <a:pt x="2735" y="0"/>
                      </a:moveTo>
                      <a:cubicBezTo>
                        <a:pt x="2229" y="0"/>
                        <a:pt x="1714" y="187"/>
                        <a:pt x="1295" y="606"/>
                      </a:cubicBezTo>
                      <a:cubicBezTo>
                        <a:pt x="1" y="1900"/>
                        <a:pt x="920" y="4114"/>
                        <a:pt x="2747" y="4114"/>
                      </a:cubicBezTo>
                      <a:cubicBezTo>
                        <a:pt x="3884" y="4114"/>
                        <a:pt x="4803" y="3194"/>
                        <a:pt x="4803" y="2057"/>
                      </a:cubicBezTo>
                      <a:cubicBezTo>
                        <a:pt x="4811" y="821"/>
                        <a:pt x="3794" y="0"/>
                        <a:pt x="2735"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514" name="Google Shape;8173;p66"/>
                <p:cNvSpPr/>
                <p:nvPr/>
              </p:nvSpPr>
              <p:spPr>
                <a:xfrm>
                  <a:off x="4879340" y="3724646"/>
                  <a:ext cx="15227" cy="13103"/>
                </a:xfrm>
                <a:custGeom>
                  <a:avLst/>
                  <a:gdLst/>
                  <a:ahLst/>
                  <a:cxnLst/>
                  <a:rect l="l" t="t" r="r" b="b"/>
                  <a:pathLst>
                    <a:path w="1936" h="1666" extrusionOk="0">
                      <a:moveTo>
                        <a:pt x="1101" y="0"/>
                      </a:moveTo>
                      <a:cubicBezTo>
                        <a:pt x="363" y="0"/>
                        <a:pt x="0" y="896"/>
                        <a:pt x="520" y="1416"/>
                      </a:cubicBezTo>
                      <a:cubicBezTo>
                        <a:pt x="689" y="1589"/>
                        <a:pt x="898" y="1666"/>
                        <a:pt x="1103" y="1666"/>
                      </a:cubicBezTo>
                      <a:cubicBezTo>
                        <a:pt x="1528" y="1666"/>
                        <a:pt x="1936" y="1333"/>
                        <a:pt x="1936" y="835"/>
                      </a:cubicBezTo>
                      <a:cubicBezTo>
                        <a:pt x="1936" y="375"/>
                        <a:pt x="1561" y="0"/>
                        <a:pt x="1101"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69" name="Google Shape;8174;p66"/>
              <p:cNvGrpSpPr/>
              <p:nvPr/>
            </p:nvGrpSpPr>
            <p:grpSpPr>
              <a:xfrm>
                <a:off x="4979233" y="3839798"/>
                <a:ext cx="37878" cy="32420"/>
                <a:chOff x="4979233" y="3839798"/>
                <a:chExt cx="37878" cy="32420"/>
              </a:xfrm>
            </p:grpSpPr>
            <p:sp>
              <p:nvSpPr>
                <p:cNvPr id="511" name="Google Shape;8175;p66"/>
                <p:cNvSpPr/>
                <p:nvPr/>
              </p:nvSpPr>
              <p:spPr>
                <a:xfrm>
                  <a:off x="4979233" y="3839798"/>
                  <a:ext cx="37878" cy="32420"/>
                </a:xfrm>
                <a:custGeom>
                  <a:avLst/>
                  <a:gdLst/>
                  <a:ahLst/>
                  <a:cxnLst/>
                  <a:rect l="l" t="t" r="r" b="b"/>
                  <a:pathLst>
                    <a:path w="4816" h="4122" extrusionOk="0">
                      <a:moveTo>
                        <a:pt x="2738" y="0"/>
                      </a:moveTo>
                      <a:cubicBezTo>
                        <a:pt x="2231" y="0"/>
                        <a:pt x="1715" y="190"/>
                        <a:pt x="1295" y="613"/>
                      </a:cubicBezTo>
                      <a:cubicBezTo>
                        <a:pt x="1" y="1908"/>
                        <a:pt x="920" y="4122"/>
                        <a:pt x="2759" y="4122"/>
                      </a:cubicBezTo>
                      <a:cubicBezTo>
                        <a:pt x="3884" y="4122"/>
                        <a:pt x="4803" y="3202"/>
                        <a:pt x="4815" y="2065"/>
                      </a:cubicBezTo>
                      <a:cubicBezTo>
                        <a:pt x="4807" y="823"/>
                        <a:pt x="3794" y="0"/>
                        <a:pt x="2738"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512" name="Google Shape;8176;p66"/>
                <p:cNvSpPr/>
                <p:nvPr/>
              </p:nvSpPr>
              <p:spPr>
                <a:xfrm>
                  <a:off x="4994366" y="3849472"/>
                  <a:ext cx="13040" cy="13040"/>
                </a:xfrm>
                <a:custGeom>
                  <a:avLst/>
                  <a:gdLst/>
                  <a:ahLst/>
                  <a:cxnLst/>
                  <a:rect l="l" t="t" r="r" b="b"/>
                  <a:pathLst>
                    <a:path w="1658" h="1658" extrusionOk="0">
                      <a:moveTo>
                        <a:pt x="835" y="0"/>
                      </a:moveTo>
                      <a:cubicBezTo>
                        <a:pt x="375" y="0"/>
                        <a:pt x="0" y="375"/>
                        <a:pt x="0" y="835"/>
                      </a:cubicBezTo>
                      <a:cubicBezTo>
                        <a:pt x="0" y="1295"/>
                        <a:pt x="375" y="1658"/>
                        <a:pt x="835" y="1658"/>
                      </a:cubicBezTo>
                      <a:cubicBezTo>
                        <a:pt x="1282" y="1658"/>
                        <a:pt x="1657" y="1295"/>
                        <a:pt x="1657" y="835"/>
                      </a:cubicBezTo>
                      <a:cubicBezTo>
                        <a:pt x="1657" y="375"/>
                        <a:pt x="1282" y="0"/>
                        <a:pt x="835"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70" name="Google Shape;8177;p66"/>
              <p:cNvGrpSpPr/>
              <p:nvPr/>
            </p:nvGrpSpPr>
            <p:grpSpPr>
              <a:xfrm>
                <a:off x="4790662" y="3679147"/>
                <a:ext cx="37783" cy="32380"/>
                <a:chOff x="4790662" y="3679147"/>
                <a:chExt cx="37783" cy="32380"/>
              </a:xfrm>
            </p:grpSpPr>
            <p:sp>
              <p:nvSpPr>
                <p:cNvPr id="509" name="Google Shape;8178;p66"/>
                <p:cNvSpPr/>
                <p:nvPr/>
              </p:nvSpPr>
              <p:spPr>
                <a:xfrm>
                  <a:off x="4790662" y="3679147"/>
                  <a:ext cx="37783" cy="32380"/>
                </a:xfrm>
                <a:custGeom>
                  <a:avLst/>
                  <a:gdLst/>
                  <a:ahLst/>
                  <a:cxnLst/>
                  <a:rect l="l" t="t" r="r" b="b"/>
                  <a:pathLst>
                    <a:path w="4804" h="4117" extrusionOk="0">
                      <a:moveTo>
                        <a:pt x="2738" y="0"/>
                      </a:moveTo>
                      <a:cubicBezTo>
                        <a:pt x="2231" y="0"/>
                        <a:pt x="1715" y="188"/>
                        <a:pt x="1295" y="608"/>
                      </a:cubicBezTo>
                      <a:cubicBezTo>
                        <a:pt x="1" y="1902"/>
                        <a:pt x="908" y="4116"/>
                        <a:pt x="2747" y="4116"/>
                      </a:cubicBezTo>
                      <a:cubicBezTo>
                        <a:pt x="3884" y="4116"/>
                        <a:pt x="4803" y="3197"/>
                        <a:pt x="4803" y="2060"/>
                      </a:cubicBezTo>
                      <a:cubicBezTo>
                        <a:pt x="4803" y="817"/>
                        <a:pt x="3793" y="0"/>
                        <a:pt x="2738"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510" name="Google Shape;8179;p66"/>
                <p:cNvSpPr/>
                <p:nvPr/>
              </p:nvSpPr>
              <p:spPr>
                <a:xfrm>
                  <a:off x="4803506" y="3688774"/>
                  <a:ext cx="15235" cy="13072"/>
                </a:xfrm>
                <a:custGeom>
                  <a:avLst/>
                  <a:gdLst/>
                  <a:ahLst/>
                  <a:cxnLst/>
                  <a:rect l="l" t="t" r="r" b="b"/>
                  <a:pathLst>
                    <a:path w="1937" h="1662" extrusionOk="0">
                      <a:moveTo>
                        <a:pt x="1114" y="1"/>
                      </a:moveTo>
                      <a:cubicBezTo>
                        <a:pt x="376" y="1"/>
                        <a:pt x="1" y="896"/>
                        <a:pt x="521" y="1416"/>
                      </a:cubicBezTo>
                      <a:cubicBezTo>
                        <a:pt x="694" y="1585"/>
                        <a:pt x="904" y="1661"/>
                        <a:pt x="1109" y="1661"/>
                      </a:cubicBezTo>
                      <a:cubicBezTo>
                        <a:pt x="1534" y="1661"/>
                        <a:pt x="1936" y="1334"/>
                        <a:pt x="1936" y="836"/>
                      </a:cubicBezTo>
                      <a:cubicBezTo>
                        <a:pt x="1936" y="376"/>
                        <a:pt x="1573" y="1"/>
                        <a:pt x="1114"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71" name="Google Shape;8180;p66"/>
              <p:cNvGrpSpPr/>
              <p:nvPr/>
            </p:nvGrpSpPr>
            <p:grpSpPr>
              <a:xfrm>
                <a:off x="4857263" y="3557861"/>
                <a:ext cx="37776" cy="32357"/>
                <a:chOff x="4857263" y="3557861"/>
                <a:chExt cx="37776" cy="32357"/>
              </a:xfrm>
            </p:grpSpPr>
            <p:sp>
              <p:nvSpPr>
                <p:cNvPr id="507" name="Google Shape;8181;p66"/>
                <p:cNvSpPr/>
                <p:nvPr/>
              </p:nvSpPr>
              <p:spPr>
                <a:xfrm>
                  <a:off x="4857263" y="3557861"/>
                  <a:ext cx="37776" cy="32357"/>
                </a:xfrm>
                <a:custGeom>
                  <a:avLst/>
                  <a:gdLst/>
                  <a:ahLst/>
                  <a:cxnLst/>
                  <a:rect l="l" t="t" r="r" b="b"/>
                  <a:pathLst>
                    <a:path w="4803" h="4114" extrusionOk="0">
                      <a:moveTo>
                        <a:pt x="2732" y="0"/>
                      </a:moveTo>
                      <a:cubicBezTo>
                        <a:pt x="2228" y="0"/>
                        <a:pt x="1713" y="187"/>
                        <a:pt x="1295" y="606"/>
                      </a:cubicBezTo>
                      <a:cubicBezTo>
                        <a:pt x="1" y="1900"/>
                        <a:pt x="908" y="4114"/>
                        <a:pt x="2747" y="4114"/>
                      </a:cubicBezTo>
                      <a:cubicBezTo>
                        <a:pt x="3884" y="4114"/>
                        <a:pt x="4803" y="3194"/>
                        <a:pt x="4803" y="2057"/>
                      </a:cubicBezTo>
                      <a:cubicBezTo>
                        <a:pt x="4803" y="821"/>
                        <a:pt x="3789" y="0"/>
                        <a:pt x="2732"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508" name="Google Shape;8182;p66"/>
                <p:cNvSpPr/>
                <p:nvPr/>
              </p:nvSpPr>
              <p:spPr>
                <a:xfrm>
                  <a:off x="4870106" y="3567566"/>
                  <a:ext cx="15329" cy="13040"/>
                </a:xfrm>
                <a:custGeom>
                  <a:avLst/>
                  <a:gdLst/>
                  <a:ahLst/>
                  <a:cxnLst/>
                  <a:rect l="l" t="t" r="r" b="b"/>
                  <a:pathLst>
                    <a:path w="1949" h="1658" extrusionOk="0">
                      <a:moveTo>
                        <a:pt x="1114" y="1"/>
                      </a:moveTo>
                      <a:cubicBezTo>
                        <a:pt x="376" y="1"/>
                        <a:pt x="1" y="896"/>
                        <a:pt x="533" y="1416"/>
                      </a:cubicBezTo>
                      <a:cubicBezTo>
                        <a:pt x="700" y="1583"/>
                        <a:pt x="905" y="1658"/>
                        <a:pt x="1105" y="1658"/>
                      </a:cubicBezTo>
                      <a:cubicBezTo>
                        <a:pt x="1529" y="1658"/>
                        <a:pt x="1936" y="1324"/>
                        <a:pt x="1936" y="823"/>
                      </a:cubicBezTo>
                      <a:cubicBezTo>
                        <a:pt x="1948" y="364"/>
                        <a:pt x="1573" y="1"/>
                        <a:pt x="1114"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813" name="Google Shape;8183;p66"/>
              <p:cNvGrpSpPr/>
              <p:nvPr/>
            </p:nvGrpSpPr>
            <p:grpSpPr>
              <a:xfrm>
                <a:off x="4883902" y="3648033"/>
                <a:ext cx="37783" cy="32380"/>
                <a:chOff x="4883902" y="3648033"/>
                <a:chExt cx="37783" cy="32380"/>
              </a:xfrm>
            </p:grpSpPr>
            <p:sp>
              <p:nvSpPr>
                <p:cNvPr id="505" name="Google Shape;8184;p66"/>
                <p:cNvSpPr/>
                <p:nvPr/>
              </p:nvSpPr>
              <p:spPr>
                <a:xfrm>
                  <a:off x="4883902" y="3648033"/>
                  <a:ext cx="37783" cy="32380"/>
                </a:xfrm>
                <a:custGeom>
                  <a:avLst/>
                  <a:gdLst/>
                  <a:ahLst/>
                  <a:cxnLst/>
                  <a:rect l="l" t="t" r="r" b="b"/>
                  <a:pathLst>
                    <a:path w="4804" h="4117" extrusionOk="0">
                      <a:moveTo>
                        <a:pt x="2731" y="0"/>
                      </a:moveTo>
                      <a:cubicBezTo>
                        <a:pt x="2226" y="0"/>
                        <a:pt x="1711" y="188"/>
                        <a:pt x="1295" y="608"/>
                      </a:cubicBezTo>
                      <a:cubicBezTo>
                        <a:pt x="1" y="1903"/>
                        <a:pt x="920" y="4104"/>
                        <a:pt x="2747" y="4116"/>
                      </a:cubicBezTo>
                      <a:cubicBezTo>
                        <a:pt x="3884" y="4104"/>
                        <a:pt x="4803" y="3185"/>
                        <a:pt x="4803" y="2048"/>
                      </a:cubicBezTo>
                      <a:cubicBezTo>
                        <a:pt x="4795" y="814"/>
                        <a:pt x="3783" y="0"/>
                        <a:pt x="2731"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506" name="Google Shape;8185;p66"/>
                <p:cNvSpPr/>
                <p:nvPr/>
              </p:nvSpPr>
              <p:spPr>
                <a:xfrm>
                  <a:off x="4896745" y="3657668"/>
                  <a:ext cx="15329" cy="13009"/>
                </a:xfrm>
                <a:custGeom>
                  <a:avLst/>
                  <a:gdLst/>
                  <a:ahLst/>
                  <a:cxnLst/>
                  <a:rect l="l" t="t" r="r" b="b"/>
                  <a:pathLst>
                    <a:path w="1949" h="1654" extrusionOk="0">
                      <a:moveTo>
                        <a:pt x="1114" y="0"/>
                      </a:moveTo>
                      <a:cubicBezTo>
                        <a:pt x="376" y="0"/>
                        <a:pt x="1" y="883"/>
                        <a:pt x="533" y="1404"/>
                      </a:cubicBezTo>
                      <a:cubicBezTo>
                        <a:pt x="702" y="1577"/>
                        <a:pt x="911" y="1654"/>
                        <a:pt x="1115" y="1654"/>
                      </a:cubicBezTo>
                      <a:cubicBezTo>
                        <a:pt x="1541" y="1654"/>
                        <a:pt x="1948" y="1321"/>
                        <a:pt x="1948" y="823"/>
                      </a:cubicBezTo>
                      <a:cubicBezTo>
                        <a:pt x="1948" y="363"/>
                        <a:pt x="1573" y="0"/>
                        <a:pt x="1114"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814" name="Google Shape;8186;p66"/>
              <p:cNvGrpSpPr/>
              <p:nvPr/>
            </p:nvGrpSpPr>
            <p:grpSpPr>
              <a:xfrm>
                <a:off x="4907780" y="3347220"/>
                <a:ext cx="37878" cy="32357"/>
                <a:chOff x="4907780" y="3347220"/>
                <a:chExt cx="37878" cy="32357"/>
              </a:xfrm>
            </p:grpSpPr>
            <p:sp>
              <p:nvSpPr>
                <p:cNvPr id="503" name="Google Shape;8187;p66"/>
                <p:cNvSpPr/>
                <p:nvPr/>
              </p:nvSpPr>
              <p:spPr>
                <a:xfrm>
                  <a:off x="4907780" y="3347220"/>
                  <a:ext cx="37878" cy="32357"/>
                </a:xfrm>
                <a:custGeom>
                  <a:avLst/>
                  <a:gdLst/>
                  <a:ahLst/>
                  <a:cxnLst/>
                  <a:rect l="l" t="t" r="r" b="b"/>
                  <a:pathLst>
                    <a:path w="4816" h="4114" extrusionOk="0">
                      <a:moveTo>
                        <a:pt x="2733" y="0"/>
                      </a:moveTo>
                      <a:cubicBezTo>
                        <a:pt x="2228" y="0"/>
                        <a:pt x="1714" y="187"/>
                        <a:pt x="1295" y="606"/>
                      </a:cubicBezTo>
                      <a:cubicBezTo>
                        <a:pt x="1" y="1900"/>
                        <a:pt x="920" y="4114"/>
                        <a:pt x="2759" y="4114"/>
                      </a:cubicBezTo>
                      <a:cubicBezTo>
                        <a:pt x="3884" y="4114"/>
                        <a:pt x="4803" y="3194"/>
                        <a:pt x="4815" y="2057"/>
                      </a:cubicBezTo>
                      <a:cubicBezTo>
                        <a:pt x="4807" y="821"/>
                        <a:pt x="3791" y="0"/>
                        <a:pt x="2733"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504" name="Google Shape;8188;p66"/>
                <p:cNvSpPr/>
                <p:nvPr/>
              </p:nvSpPr>
              <p:spPr>
                <a:xfrm>
                  <a:off x="4922912" y="3356926"/>
                  <a:ext cx="13040" cy="13040"/>
                </a:xfrm>
                <a:custGeom>
                  <a:avLst/>
                  <a:gdLst/>
                  <a:ahLst/>
                  <a:cxnLst/>
                  <a:rect l="l" t="t" r="r" b="b"/>
                  <a:pathLst>
                    <a:path w="1658" h="1658" extrusionOk="0">
                      <a:moveTo>
                        <a:pt x="835" y="1"/>
                      </a:moveTo>
                      <a:cubicBezTo>
                        <a:pt x="375" y="1"/>
                        <a:pt x="0" y="363"/>
                        <a:pt x="0" y="823"/>
                      </a:cubicBezTo>
                      <a:cubicBezTo>
                        <a:pt x="0" y="1283"/>
                        <a:pt x="375" y="1658"/>
                        <a:pt x="835" y="1658"/>
                      </a:cubicBezTo>
                      <a:cubicBezTo>
                        <a:pt x="1283" y="1658"/>
                        <a:pt x="1658" y="1283"/>
                        <a:pt x="1658" y="823"/>
                      </a:cubicBezTo>
                      <a:cubicBezTo>
                        <a:pt x="1658" y="363"/>
                        <a:pt x="1283" y="1"/>
                        <a:pt x="835"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815" name="Google Shape;8189;p66"/>
              <p:cNvGrpSpPr/>
              <p:nvPr/>
            </p:nvGrpSpPr>
            <p:grpSpPr>
              <a:xfrm>
                <a:off x="5065048" y="3738150"/>
                <a:ext cx="37783" cy="32364"/>
                <a:chOff x="5065048" y="3738150"/>
                <a:chExt cx="37783" cy="32364"/>
              </a:xfrm>
            </p:grpSpPr>
            <p:sp>
              <p:nvSpPr>
                <p:cNvPr id="501" name="Google Shape;8190;p66"/>
                <p:cNvSpPr/>
                <p:nvPr/>
              </p:nvSpPr>
              <p:spPr>
                <a:xfrm>
                  <a:off x="5065048" y="3738150"/>
                  <a:ext cx="37783" cy="32364"/>
                </a:xfrm>
                <a:custGeom>
                  <a:avLst/>
                  <a:gdLst/>
                  <a:ahLst/>
                  <a:cxnLst/>
                  <a:rect l="l" t="t" r="r" b="b"/>
                  <a:pathLst>
                    <a:path w="4804" h="4115" extrusionOk="0">
                      <a:moveTo>
                        <a:pt x="2732" y="1"/>
                      </a:moveTo>
                      <a:cubicBezTo>
                        <a:pt x="2228" y="1"/>
                        <a:pt x="1714" y="188"/>
                        <a:pt x="1295" y="606"/>
                      </a:cubicBezTo>
                      <a:cubicBezTo>
                        <a:pt x="1" y="1900"/>
                        <a:pt x="920" y="4114"/>
                        <a:pt x="2747" y="4114"/>
                      </a:cubicBezTo>
                      <a:cubicBezTo>
                        <a:pt x="3884" y="4114"/>
                        <a:pt x="4803" y="3195"/>
                        <a:pt x="4803" y="2058"/>
                      </a:cubicBezTo>
                      <a:cubicBezTo>
                        <a:pt x="4803" y="821"/>
                        <a:pt x="3789" y="1"/>
                        <a:pt x="2732"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502" name="Google Shape;8191;p66"/>
                <p:cNvSpPr/>
                <p:nvPr/>
              </p:nvSpPr>
              <p:spPr>
                <a:xfrm>
                  <a:off x="5077994" y="3747761"/>
                  <a:ext cx="15227" cy="13072"/>
                </a:xfrm>
                <a:custGeom>
                  <a:avLst/>
                  <a:gdLst/>
                  <a:ahLst/>
                  <a:cxnLst/>
                  <a:rect l="l" t="t" r="r" b="b"/>
                  <a:pathLst>
                    <a:path w="1936" h="1662" extrusionOk="0">
                      <a:moveTo>
                        <a:pt x="1101" y="1"/>
                      </a:moveTo>
                      <a:cubicBezTo>
                        <a:pt x="363" y="1"/>
                        <a:pt x="0" y="896"/>
                        <a:pt x="520" y="1416"/>
                      </a:cubicBezTo>
                      <a:cubicBezTo>
                        <a:pt x="689" y="1585"/>
                        <a:pt x="898" y="1661"/>
                        <a:pt x="1102" y="1661"/>
                      </a:cubicBezTo>
                      <a:cubicBezTo>
                        <a:pt x="1528" y="1661"/>
                        <a:pt x="1936" y="1334"/>
                        <a:pt x="1936" y="836"/>
                      </a:cubicBezTo>
                      <a:cubicBezTo>
                        <a:pt x="1936" y="376"/>
                        <a:pt x="1561" y="1"/>
                        <a:pt x="1101"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816" name="Google Shape;8192;p66"/>
              <p:cNvGrpSpPr/>
              <p:nvPr/>
            </p:nvGrpSpPr>
            <p:grpSpPr>
              <a:xfrm>
                <a:off x="5071616" y="3284615"/>
                <a:ext cx="37783" cy="32357"/>
                <a:chOff x="5071616" y="3284615"/>
                <a:chExt cx="37783" cy="32357"/>
              </a:xfrm>
            </p:grpSpPr>
            <p:sp>
              <p:nvSpPr>
                <p:cNvPr id="499" name="Google Shape;8193;p66"/>
                <p:cNvSpPr/>
                <p:nvPr/>
              </p:nvSpPr>
              <p:spPr>
                <a:xfrm>
                  <a:off x="5071616" y="3284615"/>
                  <a:ext cx="37783" cy="32357"/>
                </a:xfrm>
                <a:custGeom>
                  <a:avLst/>
                  <a:gdLst/>
                  <a:ahLst/>
                  <a:cxnLst/>
                  <a:rect l="l" t="t" r="r" b="b"/>
                  <a:pathLst>
                    <a:path w="4804" h="4114" extrusionOk="0">
                      <a:moveTo>
                        <a:pt x="2732" y="0"/>
                      </a:moveTo>
                      <a:cubicBezTo>
                        <a:pt x="2228" y="0"/>
                        <a:pt x="1713" y="188"/>
                        <a:pt x="1295" y="606"/>
                      </a:cubicBezTo>
                      <a:cubicBezTo>
                        <a:pt x="1" y="1900"/>
                        <a:pt x="908" y="4114"/>
                        <a:pt x="2747" y="4114"/>
                      </a:cubicBezTo>
                      <a:cubicBezTo>
                        <a:pt x="3872" y="4114"/>
                        <a:pt x="4791" y="3195"/>
                        <a:pt x="4803" y="2057"/>
                      </a:cubicBezTo>
                      <a:cubicBezTo>
                        <a:pt x="4803" y="821"/>
                        <a:pt x="3789" y="0"/>
                        <a:pt x="2732"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500" name="Google Shape;8194;p66"/>
                <p:cNvSpPr/>
                <p:nvPr/>
              </p:nvSpPr>
              <p:spPr>
                <a:xfrm>
                  <a:off x="5086646" y="3294320"/>
                  <a:ext cx="13048" cy="13048"/>
                </a:xfrm>
                <a:custGeom>
                  <a:avLst/>
                  <a:gdLst/>
                  <a:ahLst/>
                  <a:cxnLst/>
                  <a:rect l="l" t="t" r="r" b="b"/>
                  <a:pathLst>
                    <a:path w="1659" h="1659" extrusionOk="0">
                      <a:moveTo>
                        <a:pt x="836" y="1"/>
                      </a:moveTo>
                      <a:cubicBezTo>
                        <a:pt x="376" y="1"/>
                        <a:pt x="1" y="364"/>
                        <a:pt x="1" y="823"/>
                      </a:cubicBezTo>
                      <a:cubicBezTo>
                        <a:pt x="1" y="1283"/>
                        <a:pt x="376" y="1658"/>
                        <a:pt x="836" y="1658"/>
                      </a:cubicBezTo>
                      <a:cubicBezTo>
                        <a:pt x="1283" y="1658"/>
                        <a:pt x="1658" y="1283"/>
                        <a:pt x="1658" y="823"/>
                      </a:cubicBezTo>
                      <a:cubicBezTo>
                        <a:pt x="1658" y="364"/>
                        <a:pt x="1283" y="1"/>
                        <a:pt x="836"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817" name="Google Shape;8195;p66"/>
              <p:cNvGrpSpPr/>
              <p:nvPr/>
            </p:nvGrpSpPr>
            <p:grpSpPr>
              <a:xfrm>
                <a:off x="5389291" y="3759921"/>
                <a:ext cx="37783" cy="32380"/>
                <a:chOff x="5389291" y="3759921"/>
                <a:chExt cx="37783" cy="32380"/>
              </a:xfrm>
            </p:grpSpPr>
            <p:sp>
              <p:nvSpPr>
                <p:cNvPr id="497" name="Google Shape;8196;p66"/>
                <p:cNvSpPr/>
                <p:nvPr/>
              </p:nvSpPr>
              <p:spPr>
                <a:xfrm>
                  <a:off x="5389291" y="3759921"/>
                  <a:ext cx="37783" cy="32380"/>
                </a:xfrm>
                <a:custGeom>
                  <a:avLst/>
                  <a:gdLst/>
                  <a:ahLst/>
                  <a:cxnLst/>
                  <a:rect l="l" t="t" r="r" b="b"/>
                  <a:pathLst>
                    <a:path w="4804" h="4117" extrusionOk="0">
                      <a:moveTo>
                        <a:pt x="2738" y="0"/>
                      </a:moveTo>
                      <a:cubicBezTo>
                        <a:pt x="2231" y="0"/>
                        <a:pt x="1715" y="188"/>
                        <a:pt x="1295" y="608"/>
                      </a:cubicBezTo>
                      <a:cubicBezTo>
                        <a:pt x="1" y="1903"/>
                        <a:pt x="920" y="4116"/>
                        <a:pt x="2747" y="4116"/>
                      </a:cubicBezTo>
                      <a:cubicBezTo>
                        <a:pt x="3884" y="4116"/>
                        <a:pt x="4803" y="3197"/>
                        <a:pt x="4803" y="2060"/>
                      </a:cubicBezTo>
                      <a:cubicBezTo>
                        <a:pt x="4803" y="817"/>
                        <a:pt x="3792" y="0"/>
                        <a:pt x="2738"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498" name="Google Shape;8197;p66"/>
                <p:cNvSpPr/>
                <p:nvPr/>
              </p:nvSpPr>
              <p:spPr>
                <a:xfrm>
                  <a:off x="5402229" y="3769555"/>
                  <a:ext cx="15235" cy="13064"/>
                </a:xfrm>
                <a:custGeom>
                  <a:avLst/>
                  <a:gdLst/>
                  <a:ahLst/>
                  <a:cxnLst/>
                  <a:rect l="l" t="t" r="r" b="b"/>
                  <a:pathLst>
                    <a:path w="1937" h="1661" extrusionOk="0">
                      <a:moveTo>
                        <a:pt x="1114" y="0"/>
                      </a:moveTo>
                      <a:cubicBezTo>
                        <a:pt x="364" y="0"/>
                        <a:pt x="1" y="895"/>
                        <a:pt x="521" y="1415"/>
                      </a:cubicBezTo>
                      <a:cubicBezTo>
                        <a:pt x="690" y="1584"/>
                        <a:pt x="899" y="1660"/>
                        <a:pt x="1103" y="1660"/>
                      </a:cubicBezTo>
                      <a:cubicBezTo>
                        <a:pt x="1528" y="1660"/>
                        <a:pt x="1936" y="1333"/>
                        <a:pt x="1936" y="835"/>
                      </a:cubicBezTo>
                      <a:cubicBezTo>
                        <a:pt x="1936" y="375"/>
                        <a:pt x="1561" y="0"/>
                        <a:pt x="1114"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829" name="Google Shape;8198;p66"/>
              <p:cNvGrpSpPr/>
              <p:nvPr/>
            </p:nvGrpSpPr>
            <p:grpSpPr>
              <a:xfrm>
                <a:off x="5431534" y="3632932"/>
                <a:ext cx="37878" cy="32451"/>
                <a:chOff x="5431534" y="3632932"/>
                <a:chExt cx="37878" cy="32451"/>
              </a:xfrm>
            </p:grpSpPr>
            <p:sp>
              <p:nvSpPr>
                <p:cNvPr id="495" name="Google Shape;8199;p66"/>
                <p:cNvSpPr/>
                <p:nvPr/>
              </p:nvSpPr>
              <p:spPr>
                <a:xfrm>
                  <a:off x="5431534" y="3632932"/>
                  <a:ext cx="37878" cy="32451"/>
                </a:xfrm>
                <a:custGeom>
                  <a:avLst/>
                  <a:gdLst/>
                  <a:ahLst/>
                  <a:cxnLst/>
                  <a:rect l="l" t="t" r="r" b="b"/>
                  <a:pathLst>
                    <a:path w="4816" h="4126" extrusionOk="0">
                      <a:moveTo>
                        <a:pt x="2734" y="0"/>
                      </a:moveTo>
                      <a:cubicBezTo>
                        <a:pt x="2228" y="0"/>
                        <a:pt x="1713" y="187"/>
                        <a:pt x="1295" y="605"/>
                      </a:cubicBezTo>
                      <a:cubicBezTo>
                        <a:pt x="1" y="1899"/>
                        <a:pt x="920" y="4125"/>
                        <a:pt x="2759" y="4125"/>
                      </a:cubicBezTo>
                      <a:cubicBezTo>
                        <a:pt x="3896" y="4113"/>
                        <a:pt x="4815" y="3194"/>
                        <a:pt x="4815" y="2069"/>
                      </a:cubicBezTo>
                      <a:cubicBezTo>
                        <a:pt x="4815" y="824"/>
                        <a:pt x="3795" y="0"/>
                        <a:pt x="2734"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496" name="Google Shape;8200;p66"/>
                <p:cNvSpPr/>
                <p:nvPr/>
              </p:nvSpPr>
              <p:spPr>
                <a:xfrm>
                  <a:off x="5444472" y="3642638"/>
                  <a:ext cx="15235" cy="13064"/>
                </a:xfrm>
                <a:custGeom>
                  <a:avLst/>
                  <a:gdLst/>
                  <a:ahLst/>
                  <a:cxnLst/>
                  <a:rect l="l" t="t" r="r" b="b"/>
                  <a:pathLst>
                    <a:path w="1937" h="1661" extrusionOk="0">
                      <a:moveTo>
                        <a:pt x="1114" y="0"/>
                      </a:moveTo>
                      <a:cubicBezTo>
                        <a:pt x="376" y="0"/>
                        <a:pt x="1" y="895"/>
                        <a:pt x="521" y="1415"/>
                      </a:cubicBezTo>
                      <a:cubicBezTo>
                        <a:pt x="690" y="1584"/>
                        <a:pt x="899" y="1660"/>
                        <a:pt x="1103" y="1660"/>
                      </a:cubicBezTo>
                      <a:cubicBezTo>
                        <a:pt x="1528" y="1660"/>
                        <a:pt x="1936" y="1333"/>
                        <a:pt x="1936" y="835"/>
                      </a:cubicBezTo>
                      <a:cubicBezTo>
                        <a:pt x="1936" y="375"/>
                        <a:pt x="1573" y="0"/>
                        <a:pt x="1114"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830" name="Google Shape;8201;p66"/>
              <p:cNvGrpSpPr/>
              <p:nvPr/>
            </p:nvGrpSpPr>
            <p:grpSpPr>
              <a:xfrm>
                <a:off x="5540755" y="3544829"/>
                <a:ext cx="37783" cy="32357"/>
                <a:chOff x="5540755" y="3544829"/>
                <a:chExt cx="37783" cy="32357"/>
              </a:xfrm>
            </p:grpSpPr>
            <p:sp>
              <p:nvSpPr>
                <p:cNvPr id="493" name="Google Shape;8202;p66"/>
                <p:cNvSpPr/>
                <p:nvPr/>
              </p:nvSpPr>
              <p:spPr>
                <a:xfrm>
                  <a:off x="5540755" y="3544829"/>
                  <a:ext cx="37783" cy="32357"/>
                </a:xfrm>
                <a:custGeom>
                  <a:avLst/>
                  <a:gdLst/>
                  <a:ahLst/>
                  <a:cxnLst/>
                  <a:rect l="l" t="t" r="r" b="b"/>
                  <a:pathLst>
                    <a:path w="4804" h="4114" extrusionOk="0">
                      <a:moveTo>
                        <a:pt x="2732" y="0"/>
                      </a:moveTo>
                      <a:cubicBezTo>
                        <a:pt x="2228" y="0"/>
                        <a:pt x="1713" y="187"/>
                        <a:pt x="1295" y="605"/>
                      </a:cubicBezTo>
                      <a:cubicBezTo>
                        <a:pt x="1" y="1900"/>
                        <a:pt x="920" y="4114"/>
                        <a:pt x="2747" y="4114"/>
                      </a:cubicBezTo>
                      <a:cubicBezTo>
                        <a:pt x="3884" y="4114"/>
                        <a:pt x="4803" y="3194"/>
                        <a:pt x="4803" y="2057"/>
                      </a:cubicBezTo>
                      <a:cubicBezTo>
                        <a:pt x="4803" y="821"/>
                        <a:pt x="3789" y="0"/>
                        <a:pt x="2732"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494" name="Google Shape;8203;p66"/>
                <p:cNvSpPr/>
                <p:nvPr/>
              </p:nvSpPr>
              <p:spPr>
                <a:xfrm>
                  <a:off x="5553693" y="3554534"/>
                  <a:ext cx="15235" cy="13040"/>
                </a:xfrm>
                <a:custGeom>
                  <a:avLst/>
                  <a:gdLst/>
                  <a:ahLst/>
                  <a:cxnLst/>
                  <a:rect l="l" t="t" r="r" b="b"/>
                  <a:pathLst>
                    <a:path w="1937" h="1658" extrusionOk="0">
                      <a:moveTo>
                        <a:pt x="1102" y="0"/>
                      </a:moveTo>
                      <a:cubicBezTo>
                        <a:pt x="364" y="0"/>
                        <a:pt x="1" y="896"/>
                        <a:pt x="521" y="1416"/>
                      </a:cubicBezTo>
                      <a:cubicBezTo>
                        <a:pt x="688" y="1583"/>
                        <a:pt x="894" y="1658"/>
                        <a:pt x="1096" y="1658"/>
                      </a:cubicBezTo>
                      <a:cubicBezTo>
                        <a:pt x="1524" y="1658"/>
                        <a:pt x="1936" y="1324"/>
                        <a:pt x="1936" y="823"/>
                      </a:cubicBezTo>
                      <a:cubicBezTo>
                        <a:pt x="1936" y="363"/>
                        <a:pt x="1561" y="0"/>
                        <a:pt x="1102"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835" name="Google Shape;8204;p66"/>
              <p:cNvGrpSpPr/>
              <p:nvPr/>
            </p:nvGrpSpPr>
            <p:grpSpPr>
              <a:xfrm>
                <a:off x="5579293" y="3412107"/>
                <a:ext cx="37776" cy="32357"/>
                <a:chOff x="5579293" y="3412107"/>
                <a:chExt cx="37776" cy="32357"/>
              </a:xfrm>
            </p:grpSpPr>
            <p:sp>
              <p:nvSpPr>
                <p:cNvPr id="491" name="Google Shape;8205;p66"/>
                <p:cNvSpPr/>
                <p:nvPr/>
              </p:nvSpPr>
              <p:spPr>
                <a:xfrm>
                  <a:off x="5579293" y="3412107"/>
                  <a:ext cx="37776" cy="32357"/>
                </a:xfrm>
                <a:custGeom>
                  <a:avLst/>
                  <a:gdLst/>
                  <a:ahLst/>
                  <a:cxnLst/>
                  <a:rect l="l" t="t" r="r" b="b"/>
                  <a:pathLst>
                    <a:path w="4803" h="4114" extrusionOk="0">
                      <a:moveTo>
                        <a:pt x="2732" y="0"/>
                      </a:moveTo>
                      <a:cubicBezTo>
                        <a:pt x="2227" y="0"/>
                        <a:pt x="1713" y="187"/>
                        <a:pt x="1294" y="605"/>
                      </a:cubicBezTo>
                      <a:cubicBezTo>
                        <a:pt x="0" y="1900"/>
                        <a:pt x="919" y="4114"/>
                        <a:pt x="2746" y="4114"/>
                      </a:cubicBezTo>
                      <a:cubicBezTo>
                        <a:pt x="3883" y="4114"/>
                        <a:pt x="4802" y="3194"/>
                        <a:pt x="4802" y="2057"/>
                      </a:cubicBezTo>
                      <a:cubicBezTo>
                        <a:pt x="4802" y="821"/>
                        <a:pt x="3788" y="0"/>
                        <a:pt x="2732"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492" name="Google Shape;8206;p66"/>
                <p:cNvSpPr/>
                <p:nvPr/>
              </p:nvSpPr>
              <p:spPr>
                <a:xfrm>
                  <a:off x="5594418" y="3421812"/>
                  <a:ext cx="13040" cy="13040"/>
                </a:xfrm>
                <a:custGeom>
                  <a:avLst/>
                  <a:gdLst/>
                  <a:ahLst/>
                  <a:cxnLst/>
                  <a:rect l="l" t="t" r="r" b="b"/>
                  <a:pathLst>
                    <a:path w="1658" h="1658" extrusionOk="0">
                      <a:moveTo>
                        <a:pt x="823" y="1"/>
                      </a:moveTo>
                      <a:cubicBezTo>
                        <a:pt x="375" y="1"/>
                        <a:pt x="0" y="363"/>
                        <a:pt x="0" y="823"/>
                      </a:cubicBezTo>
                      <a:cubicBezTo>
                        <a:pt x="0" y="1283"/>
                        <a:pt x="375" y="1658"/>
                        <a:pt x="823" y="1658"/>
                      </a:cubicBezTo>
                      <a:cubicBezTo>
                        <a:pt x="1283" y="1658"/>
                        <a:pt x="1658" y="1283"/>
                        <a:pt x="1658" y="823"/>
                      </a:cubicBezTo>
                      <a:cubicBezTo>
                        <a:pt x="1658" y="363"/>
                        <a:pt x="1283" y="1"/>
                        <a:pt x="823"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836" name="Google Shape;8207;p66"/>
              <p:cNvGrpSpPr/>
              <p:nvPr/>
            </p:nvGrpSpPr>
            <p:grpSpPr>
              <a:xfrm>
                <a:off x="5801346" y="3284615"/>
                <a:ext cx="37783" cy="32357"/>
                <a:chOff x="5801346" y="3284615"/>
                <a:chExt cx="37783" cy="32357"/>
              </a:xfrm>
            </p:grpSpPr>
            <p:sp>
              <p:nvSpPr>
                <p:cNvPr id="489" name="Google Shape;8208;p66"/>
                <p:cNvSpPr/>
                <p:nvPr/>
              </p:nvSpPr>
              <p:spPr>
                <a:xfrm>
                  <a:off x="5801346" y="3284615"/>
                  <a:ext cx="37783" cy="32357"/>
                </a:xfrm>
                <a:custGeom>
                  <a:avLst/>
                  <a:gdLst/>
                  <a:ahLst/>
                  <a:cxnLst/>
                  <a:rect l="l" t="t" r="r" b="b"/>
                  <a:pathLst>
                    <a:path w="4804" h="4114" extrusionOk="0">
                      <a:moveTo>
                        <a:pt x="2732" y="0"/>
                      </a:moveTo>
                      <a:cubicBezTo>
                        <a:pt x="2228" y="0"/>
                        <a:pt x="1714" y="188"/>
                        <a:pt x="1295" y="606"/>
                      </a:cubicBezTo>
                      <a:cubicBezTo>
                        <a:pt x="1" y="1900"/>
                        <a:pt x="920" y="4114"/>
                        <a:pt x="2759" y="4114"/>
                      </a:cubicBezTo>
                      <a:cubicBezTo>
                        <a:pt x="3884" y="4114"/>
                        <a:pt x="4803" y="3195"/>
                        <a:pt x="4803" y="2057"/>
                      </a:cubicBezTo>
                      <a:cubicBezTo>
                        <a:pt x="4803" y="821"/>
                        <a:pt x="3789" y="0"/>
                        <a:pt x="2732"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490" name="Google Shape;8209;p66"/>
                <p:cNvSpPr/>
                <p:nvPr/>
              </p:nvSpPr>
              <p:spPr>
                <a:xfrm>
                  <a:off x="5816478" y="3294320"/>
                  <a:ext cx="13040" cy="13048"/>
                </a:xfrm>
                <a:custGeom>
                  <a:avLst/>
                  <a:gdLst/>
                  <a:ahLst/>
                  <a:cxnLst/>
                  <a:rect l="l" t="t" r="r" b="b"/>
                  <a:pathLst>
                    <a:path w="1658" h="1659" extrusionOk="0">
                      <a:moveTo>
                        <a:pt x="835" y="1"/>
                      </a:moveTo>
                      <a:cubicBezTo>
                        <a:pt x="375" y="1"/>
                        <a:pt x="0" y="364"/>
                        <a:pt x="0" y="823"/>
                      </a:cubicBezTo>
                      <a:cubicBezTo>
                        <a:pt x="0" y="1283"/>
                        <a:pt x="375" y="1658"/>
                        <a:pt x="835" y="1658"/>
                      </a:cubicBezTo>
                      <a:cubicBezTo>
                        <a:pt x="1283" y="1658"/>
                        <a:pt x="1658" y="1283"/>
                        <a:pt x="1658" y="823"/>
                      </a:cubicBezTo>
                      <a:cubicBezTo>
                        <a:pt x="1658" y="364"/>
                        <a:pt x="1283" y="1"/>
                        <a:pt x="835"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837" name="Google Shape;8210;p66"/>
              <p:cNvGrpSpPr/>
              <p:nvPr/>
            </p:nvGrpSpPr>
            <p:grpSpPr>
              <a:xfrm>
                <a:off x="5763578" y="3399067"/>
                <a:ext cx="37776" cy="32364"/>
                <a:chOff x="5763578" y="3399067"/>
                <a:chExt cx="37776" cy="32364"/>
              </a:xfrm>
            </p:grpSpPr>
            <p:sp>
              <p:nvSpPr>
                <p:cNvPr id="487" name="Google Shape;8211;p66"/>
                <p:cNvSpPr/>
                <p:nvPr/>
              </p:nvSpPr>
              <p:spPr>
                <a:xfrm>
                  <a:off x="5763578" y="3399067"/>
                  <a:ext cx="37776" cy="32364"/>
                </a:xfrm>
                <a:custGeom>
                  <a:avLst/>
                  <a:gdLst/>
                  <a:ahLst/>
                  <a:cxnLst/>
                  <a:rect l="l" t="t" r="r" b="b"/>
                  <a:pathLst>
                    <a:path w="4803" h="4115" extrusionOk="0">
                      <a:moveTo>
                        <a:pt x="2732" y="1"/>
                      </a:moveTo>
                      <a:cubicBezTo>
                        <a:pt x="2227" y="1"/>
                        <a:pt x="1713" y="188"/>
                        <a:pt x="1295" y="606"/>
                      </a:cubicBezTo>
                      <a:cubicBezTo>
                        <a:pt x="0" y="1901"/>
                        <a:pt x="920" y="4114"/>
                        <a:pt x="2746" y="4114"/>
                      </a:cubicBezTo>
                      <a:cubicBezTo>
                        <a:pt x="3884" y="4114"/>
                        <a:pt x="4803" y="3195"/>
                        <a:pt x="4803" y="2058"/>
                      </a:cubicBezTo>
                      <a:cubicBezTo>
                        <a:pt x="4803" y="822"/>
                        <a:pt x="3789" y="1"/>
                        <a:pt x="2732"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488" name="Google Shape;8212;p66"/>
                <p:cNvSpPr/>
                <p:nvPr/>
              </p:nvSpPr>
              <p:spPr>
                <a:xfrm>
                  <a:off x="5776516" y="3408780"/>
                  <a:ext cx="15235" cy="13040"/>
                </a:xfrm>
                <a:custGeom>
                  <a:avLst/>
                  <a:gdLst/>
                  <a:ahLst/>
                  <a:cxnLst/>
                  <a:rect l="l" t="t" r="r" b="b"/>
                  <a:pathLst>
                    <a:path w="1937" h="1658" extrusionOk="0">
                      <a:moveTo>
                        <a:pt x="1101" y="0"/>
                      </a:moveTo>
                      <a:cubicBezTo>
                        <a:pt x="364" y="0"/>
                        <a:pt x="1" y="895"/>
                        <a:pt x="521" y="1416"/>
                      </a:cubicBezTo>
                      <a:cubicBezTo>
                        <a:pt x="688" y="1583"/>
                        <a:pt x="894" y="1657"/>
                        <a:pt x="1096" y="1657"/>
                      </a:cubicBezTo>
                      <a:cubicBezTo>
                        <a:pt x="1524" y="1657"/>
                        <a:pt x="1936" y="1324"/>
                        <a:pt x="1936" y="823"/>
                      </a:cubicBezTo>
                      <a:cubicBezTo>
                        <a:pt x="1936" y="363"/>
                        <a:pt x="1561" y="0"/>
                        <a:pt x="1101"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838" name="Google Shape;8213;p66"/>
              <p:cNvGrpSpPr/>
              <p:nvPr/>
            </p:nvGrpSpPr>
            <p:grpSpPr>
              <a:xfrm>
                <a:off x="5395858" y="3230952"/>
                <a:ext cx="37776" cy="32364"/>
                <a:chOff x="5395858" y="3230952"/>
                <a:chExt cx="37776" cy="32364"/>
              </a:xfrm>
            </p:grpSpPr>
            <p:sp>
              <p:nvSpPr>
                <p:cNvPr id="485" name="Google Shape;8214;p66"/>
                <p:cNvSpPr/>
                <p:nvPr/>
              </p:nvSpPr>
              <p:spPr>
                <a:xfrm>
                  <a:off x="5395858" y="3230952"/>
                  <a:ext cx="37776" cy="32364"/>
                </a:xfrm>
                <a:custGeom>
                  <a:avLst/>
                  <a:gdLst/>
                  <a:ahLst/>
                  <a:cxnLst/>
                  <a:rect l="l" t="t" r="r" b="b"/>
                  <a:pathLst>
                    <a:path w="4803" h="4115" extrusionOk="0">
                      <a:moveTo>
                        <a:pt x="2732" y="1"/>
                      </a:moveTo>
                      <a:cubicBezTo>
                        <a:pt x="2227" y="1"/>
                        <a:pt x="1713" y="188"/>
                        <a:pt x="1295" y="606"/>
                      </a:cubicBezTo>
                      <a:cubicBezTo>
                        <a:pt x="0" y="1901"/>
                        <a:pt x="920" y="4114"/>
                        <a:pt x="2746" y="4114"/>
                      </a:cubicBezTo>
                      <a:cubicBezTo>
                        <a:pt x="3883" y="4114"/>
                        <a:pt x="4803" y="3195"/>
                        <a:pt x="4803" y="2058"/>
                      </a:cubicBezTo>
                      <a:cubicBezTo>
                        <a:pt x="4803" y="822"/>
                        <a:pt x="3789" y="1"/>
                        <a:pt x="2732"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486" name="Google Shape;8215;p66"/>
                <p:cNvSpPr/>
                <p:nvPr/>
              </p:nvSpPr>
              <p:spPr>
                <a:xfrm>
                  <a:off x="5408702" y="3240571"/>
                  <a:ext cx="15227" cy="13064"/>
                </a:xfrm>
                <a:custGeom>
                  <a:avLst/>
                  <a:gdLst/>
                  <a:ahLst/>
                  <a:cxnLst/>
                  <a:rect l="l" t="t" r="r" b="b"/>
                  <a:pathLst>
                    <a:path w="1936" h="1661" extrusionOk="0">
                      <a:moveTo>
                        <a:pt x="1113" y="0"/>
                      </a:moveTo>
                      <a:cubicBezTo>
                        <a:pt x="375" y="0"/>
                        <a:pt x="0" y="895"/>
                        <a:pt x="521" y="1416"/>
                      </a:cubicBezTo>
                      <a:cubicBezTo>
                        <a:pt x="690" y="1585"/>
                        <a:pt x="898" y="1660"/>
                        <a:pt x="1103" y="1660"/>
                      </a:cubicBezTo>
                      <a:cubicBezTo>
                        <a:pt x="1528" y="1660"/>
                        <a:pt x="1936" y="1333"/>
                        <a:pt x="1936" y="835"/>
                      </a:cubicBezTo>
                      <a:cubicBezTo>
                        <a:pt x="1936" y="375"/>
                        <a:pt x="1561" y="0"/>
                        <a:pt x="1113"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839" name="Google Shape;8216;p66"/>
              <p:cNvGrpSpPr/>
              <p:nvPr/>
            </p:nvGrpSpPr>
            <p:grpSpPr>
              <a:xfrm>
                <a:off x="5264088" y="3188237"/>
                <a:ext cx="37776" cy="32357"/>
                <a:chOff x="5264088" y="3188237"/>
                <a:chExt cx="37776" cy="32357"/>
              </a:xfrm>
            </p:grpSpPr>
            <p:sp>
              <p:nvSpPr>
                <p:cNvPr id="483" name="Google Shape;8217;p66"/>
                <p:cNvSpPr/>
                <p:nvPr/>
              </p:nvSpPr>
              <p:spPr>
                <a:xfrm>
                  <a:off x="5264088" y="3188237"/>
                  <a:ext cx="37776" cy="32357"/>
                </a:xfrm>
                <a:custGeom>
                  <a:avLst/>
                  <a:gdLst/>
                  <a:ahLst/>
                  <a:cxnLst/>
                  <a:rect l="l" t="t" r="r" b="b"/>
                  <a:pathLst>
                    <a:path w="4803" h="4114" extrusionOk="0">
                      <a:moveTo>
                        <a:pt x="2732" y="0"/>
                      </a:moveTo>
                      <a:cubicBezTo>
                        <a:pt x="2227" y="0"/>
                        <a:pt x="1713" y="188"/>
                        <a:pt x="1295" y="606"/>
                      </a:cubicBezTo>
                      <a:cubicBezTo>
                        <a:pt x="0" y="1900"/>
                        <a:pt x="920" y="4114"/>
                        <a:pt x="2746" y="4114"/>
                      </a:cubicBezTo>
                      <a:cubicBezTo>
                        <a:pt x="3883" y="4114"/>
                        <a:pt x="4803" y="3195"/>
                        <a:pt x="4803" y="2057"/>
                      </a:cubicBezTo>
                      <a:cubicBezTo>
                        <a:pt x="4803" y="821"/>
                        <a:pt x="3789" y="0"/>
                        <a:pt x="2732"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484" name="Google Shape;8218;p66"/>
                <p:cNvSpPr/>
                <p:nvPr/>
              </p:nvSpPr>
              <p:spPr>
                <a:xfrm>
                  <a:off x="5279212" y="3197943"/>
                  <a:ext cx="13048" cy="13048"/>
                </a:xfrm>
                <a:custGeom>
                  <a:avLst/>
                  <a:gdLst/>
                  <a:ahLst/>
                  <a:cxnLst/>
                  <a:rect l="l" t="t" r="r" b="b"/>
                  <a:pathLst>
                    <a:path w="1659" h="1659" extrusionOk="0">
                      <a:moveTo>
                        <a:pt x="823" y="1"/>
                      </a:moveTo>
                      <a:cubicBezTo>
                        <a:pt x="364" y="1"/>
                        <a:pt x="1" y="376"/>
                        <a:pt x="1" y="823"/>
                      </a:cubicBezTo>
                      <a:cubicBezTo>
                        <a:pt x="1" y="1283"/>
                        <a:pt x="364" y="1658"/>
                        <a:pt x="823" y="1658"/>
                      </a:cubicBezTo>
                      <a:cubicBezTo>
                        <a:pt x="1283" y="1658"/>
                        <a:pt x="1658" y="1283"/>
                        <a:pt x="1658" y="823"/>
                      </a:cubicBezTo>
                      <a:cubicBezTo>
                        <a:pt x="1658" y="376"/>
                        <a:pt x="1283" y="1"/>
                        <a:pt x="823"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840" name="Google Shape;8219;p66"/>
              <p:cNvGrpSpPr/>
              <p:nvPr/>
            </p:nvGrpSpPr>
            <p:grpSpPr>
              <a:xfrm>
                <a:off x="5585758" y="3237425"/>
                <a:ext cx="37878" cy="32357"/>
                <a:chOff x="5585758" y="3237425"/>
                <a:chExt cx="37878" cy="32357"/>
              </a:xfrm>
            </p:grpSpPr>
            <p:sp>
              <p:nvSpPr>
                <p:cNvPr id="481" name="Google Shape;8220;p66"/>
                <p:cNvSpPr/>
                <p:nvPr/>
              </p:nvSpPr>
              <p:spPr>
                <a:xfrm>
                  <a:off x="5585758" y="3237425"/>
                  <a:ext cx="37878" cy="32357"/>
                </a:xfrm>
                <a:custGeom>
                  <a:avLst/>
                  <a:gdLst/>
                  <a:ahLst/>
                  <a:cxnLst/>
                  <a:rect l="l" t="t" r="r" b="b"/>
                  <a:pathLst>
                    <a:path w="4816" h="4114" extrusionOk="0">
                      <a:moveTo>
                        <a:pt x="2744" y="0"/>
                      </a:moveTo>
                      <a:cubicBezTo>
                        <a:pt x="2240" y="0"/>
                        <a:pt x="1725" y="188"/>
                        <a:pt x="1307" y="606"/>
                      </a:cubicBezTo>
                      <a:cubicBezTo>
                        <a:pt x="1" y="1900"/>
                        <a:pt x="920" y="4114"/>
                        <a:pt x="2759" y="4114"/>
                      </a:cubicBezTo>
                      <a:cubicBezTo>
                        <a:pt x="3896" y="4114"/>
                        <a:pt x="4815" y="3195"/>
                        <a:pt x="4815" y="2057"/>
                      </a:cubicBezTo>
                      <a:cubicBezTo>
                        <a:pt x="4815" y="821"/>
                        <a:pt x="3801" y="0"/>
                        <a:pt x="2744"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482" name="Google Shape;8221;p66"/>
                <p:cNvSpPr/>
                <p:nvPr/>
              </p:nvSpPr>
              <p:spPr>
                <a:xfrm>
                  <a:off x="5598696" y="3247130"/>
                  <a:ext cx="15235" cy="13048"/>
                </a:xfrm>
                <a:custGeom>
                  <a:avLst/>
                  <a:gdLst/>
                  <a:ahLst/>
                  <a:cxnLst/>
                  <a:rect l="l" t="t" r="r" b="b"/>
                  <a:pathLst>
                    <a:path w="1937" h="1659" extrusionOk="0">
                      <a:moveTo>
                        <a:pt x="1114" y="1"/>
                      </a:moveTo>
                      <a:cubicBezTo>
                        <a:pt x="376" y="1"/>
                        <a:pt x="1" y="896"/>
                        <a:pt x="521" y="1416"/>
                      </a:cubicBezTo>
                      <a:cubicBezTo>
                        <a:pt x="692" y="1583"/>
                        <a:pt x="899" y="1658"/>
                        <a:pt x="1102" y="1658"/>
                      </a:cubicBezTo>
                      <a:cubicBezTo>
                        <a:pt x="1529" y="1658"/>
                        <a:pt x="1936" y="1324"/>
                        <a:pt x="1936" y="823"/>
                      </a:cubicBezTo>
                      <a:cubicBezTo>
                        <a:pt x="1936" y="376"/>
                        <a:pt x="1573" y="1"/>
                        <a:pt x="1114"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841" name="Google Shape;8222;p66"/>
              <p:cNvGrpSpPr/>
              <p:nvPr/>
            </p:nvGrpSpPr>
            <p:grpSpPr>
              <a:xfrm>
                <a:off x="4874196" y="3291088"/>
                <a:ext cx="37878" cy="32451"/>
                <a:chOff x="4874196" y="3291088"/>
                <a:chExt cx="37878" cy="32451"/>
              </a:xfrm>
            </p:grpSpPr>
            <p:sp>
              <p:nvSpPr>
                <p:cNvPr id="479" name="Google Shape;8223;p66"/>
                <p:cNvSpPr/>
                <p:nvPr/>
              </p:nvSpPr>
              <p:spPr>
                <a:xfrm>
                  <a:off x="4874196" y="3291088"/>
                  <a:ext cx="37878" cy="32451"/>
                </a:xfrm>
                <a:custGeom>
                  <a:avLst/>
                  <a:gdLst/>
                  <a:ahLst/>
                  <a:cxnLst/>
                  <a:rect l="l" t="t" r="r" b="b"/>
                  <a:pathLst>
                    <a:path w="4816" h="4126" extrusionOk="0">
                      <a:moveTo>
                        <a:pt x="2739" y="0"/>
                      </a:moveTo>
                      <a:cubicBezTo>
                        <a:pt x="2233" y="0"/>
                        <a:pt x="1717" y="188"/>
                        <a:pt x="1295" y="605"/>
                      </a:cubicBezTo>
                      <a:cubicBezTo>
                        <a:pt x="1" y="1900"/>
                        <a:pt x="920" y="4126"/>
                        <a:pt x="2759" y="4126"/>
                      </a:cubicBezTo>
                      <a:cubicBezTo>
                        <a:pt x="3884" y="4113"/>
                        <a:pt x="4803" y="3206"/>
                        <a:pt x="4815" y="2069"/>
                      </a:cubicBezTo>
                      <a:cubicBezTo>
                        <a:pt x="4815" y="824"/>
                        <a:pt x="3800" y="0"/>
                        <a:pt x="2739"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480" name="Google Shape;8224;p66"/>
                <p:cNvSpPr/>
                <p:nvPr/>
              </p:nvSpPr>
              <p:spPr>
                <a:xfrm>
                  <a:off x="4889328" y="3300793"/>
                  <a:ext cx="13040" cy="13040"/>
                </a:xfrm>
                <a:custGeom>
                  <a:avLst/>
                  <a:gdLst/>
                  <a:ahLst/>
                  <a:cxnLst/>
                  <a:rect l="l" t="t" r="r" b="b"/>
                  <a:pathLst>
                    <a:path w="1658" h="1658" extrusionOk="0">
                      <a:moveTo>
                        <a:pt x="835" y="0"/>
                      </a:moveTo>
                      <a:cubicBezTo>
                        <a:pt x="375" y="0"/>
                        <a:pt x="0" y="375"/>
                        <a:pt x="0" y="835"/>
                      </a:cubicBezTo>
                      <a:cubicBezTo>
                        <a:pt x="0" y="1283"/>
                        <a:pt x="375" y="1658"/>
                        <a:pt x="835" y="1658"/>
                      </a:cubicBezTo>
                      <a:cubicBezTo>
                        <a:pt x="1295" y="1658"/>
                        <a:pt x="1657" y="1283"/>
                        <a:pt x="1657" y="835"/>
                      </a:cubicBezTo>
                      <a:cubicBezTo>
                        <a:pt x="1657" y="375"/>
                        <a:pt x="1295" y="0"/>
                        <a:pt x="835"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842" name="Google Shape;8225;p66"/>
              <p:cNvGrpSpPr/>
              <p:nvPr/>
            </p:nvGrpSpPr>
            <p:grpSpPr>
              <a:xfrm>
                <a:off x="5197770" y="3785466"/>
                <a:ext cx="37783" cy="32427"/>
                <a:chOff x="5197770" y="3785466"/>
                <a:chExt cx="37783" cy="32427"/>
              </a:xfrm>
            </p:grpSpPr>
            <p:sp>
              <p:nvSpPr>
                <p:cNvPr id="477" name="Google Shape;8226;p66"/>
                <p:cNvSpPr/>
                <p:nvPr/>
              </p:nvSpPr>
              <p:spPr>
                <a:xfrm>
                  <a:off x="5197770" y="3785466"/>
                  <a:ext cx="37783" cy="32427"/>
                </a:xfrm>
                <a:custGeom>
                  <a:avLst/>
                  <a:gdLst/>
                  <a:ahLst/>
                  <a:cxnLst/>
                  <a:rect l="l" t="t" r="r" b="b"/>
                  <a:pathLst>
                    <a:path w="4804" h="4123" extrusionOk="0">
                      <a:moveTo>
                        <a:pt x="2738" y="1"/>
                      </a:moveTo>
                      <a:cubicBezTo>
                        <a:pt x="2232" y="1"/>
                        <a:pt x="1715" y="190"/>
                        <a:pt x="1295" y="614"/>
                      </a:cubicBezTo>
                      <a:cubicBezTo>
                        <a:pt x="1" y="1909"/>
                        <a:pt x="908" y="4122"/>
                        <a:pt x="2747" y="4122"/>
                      </a:cubicBezTo>
                      <a:cubicBezTo>
                        <a:pt x="3884" y="4122"/>
                        <a:pt x="4803" y="3203"/>
                        <a:pt x="4803" y="2066"/>
                      </a:cubicBezTo>
                      <a:cubicBezTo>
                        <a:pt x="4803" y="824"/>
                        <a:pt x="3793" y="1"/>
                        <a:pt x="2738"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478" name="Google Shape;8227;p66"/>
                <p:cNvSpPr/>
                <p:nvPr/>
              </p:nvSpPr>
              <p:spPr>
                <a:xfrm>
                  <a:off x="5212808" y="3795148"/>
                  <a:ext cx="13040" cy="13040"/>
                </a:xfrm>
                <a:custGeom>
                  <a:avLst/>
                  <a:gdLst/>
                  <a:ahLst/>
                  <a:cxnLst/>
                  <a:rect l="l" t="t" r="r" b="b"/>
                  <a:pathLst>
                    <a:path w="1658" h="1658" extrusionOk="0">
                      <a:moveTo>
                        <a:pt x="835" y="0"/>
                      </a:moveTo>
                      <a:cubicBezTo>
                        <a:pt x="375" y="0"/>
                        <a:pt x="0" y="375"/>
                        <a:pt x="0" y="835"/>
                      </a:cubicBezTo>
                      <a:cubicBezTo>
                        <a:pt x="0" y="1294"/>
                        <a:pt x="375" y="1657"/>
                        <a:pt x="835" y="1657"/>
                      </a:cubicBezTo>
                      <a:cubicBezTo>
                        <a:pt x="1295" y="1657"/>
                        <a:pt x="1657" y="1294"/>
                        <a:pt x="1657" y="835"/>
                      </a:cubicBezTo>
                      <a:cubicBezTo>
                        <a:pt x="1657" y="375"/>
                        <a:pt x="1295" y="0"/>
                        <a:pt x="835"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843" name="Google Shape;8228;p66"/>
              <p:cNvGrpSpPr/>
              <p:nvPr/>
            </p:nvGrpSpPr>
            <p:grpSpPr>
              <a:xfrm>
                <a:off x="5177699" y="3492117"/>
                <a:ext cx="37776" cy="32357"/>
                <a:chOff x="5177699" y="3492117"/>
                <a:chExt cx="37776" cy="32357"/>
              </a:xfrm>
            </p:grpSpPr>
            <p:sp>
              <p:nvSpPr>
                <p:cNvPr id="475" name="Google Shape;8229;p66"/>
                <p:cNvSpPr/>
                <p:nvPr/>
              </p:nvSpPr>
              <p:spPr>
                <a:xfrm>
                  <a:off x="5177699" y="3492117"/>
                  <a:ext cx="37776" cy="32357"/>
                </a:xfrm>
                <a:custGeom>
                  <a:avLst/>
                  <a:gdLst/>
                  <a:ahLst/>
                  <a:cxnLst/>
                  <a:rect l="l" t="t" r="r" b="b"/>
                  <a:pathLst>
                    <a:path w="4803" h="4114" extrusionOk="0">
                      <a:moveTo>
                        <a:pt x="2736" y="1"/>
                      </a:moveTo>
                      <a:cubicBezTo>
                        <a:pt x="2232" y="1"/>
                        <a:pt x="1717" y="188"/>
                        <a:pt x="1295" y="606"/>
                      </a:cubicBezTo>
                      <a:cubicBezTo>
                        <a:pt x="1" y="1900"/>
                        <a:pt x="920" y="4114"/>
                        <a:pt x="2746" y="4114"/>
                      </a:cubicBezTo>
                      <a:cubicBezTo>
                        <a:pt x="3884" y="4114"/>
                        <a:pt x="4803" y="3195"/>
                        <a:pt x="4803" y="2070"/>
                      </a:cubicBezTo>
                      <a:cubicBezTo>
                        <a:pt x="4803" y="824"/>
                        <a:pt x="3793" y="1"/>
                        <a:pt x="2736"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476" name="Google Shape;8230;p66"/>
                <p:cNvSpPr/>
                <p:nvPr/>
              </p:nvSpPr>
              <p:spPr>
                <a:xfrm>
                  <a:off x="5192823" y="3501823"/>
                  <a:ext cx="13048" cy="13048"/>
                </a:xfrm>
                <a:custGeom>
                  <a:avLst/>
                  <a:gdLst/>
                  <a:ahLst/>
                  <a:cxnLst/>
                  <a:rect l="l" t="t" r="r" b="b"/>
                  <a:pathLst>
                    <a:path w="1659" h="1659" extrusionOk="0">
                      <a:moveTo>
                        <a:pt x="823" y="1"/>
                      </a:moveTo>
                      <a:cubicBezTo>
                        <a:pt x="376" y="1"/>
                        <a:pt x="1" y="364"/>
                        <a:pt x="1" y="823"/>
                      </a:cubicBezTo>
                      <a:cubicBezTo>
                        <a:pt x="1" y="1283"/>
                        <a:pt x="376" y="1658"/>
                        <a:pt x="823" y="1658"/>
                      </a:cubicBezTo>
                      <a:cubicBezTo>
                        <a:pt x="1283" y="1658"/>
                        <a:pt x="1658" y="1283"/>
                        <a:pt x="1658" y="823"/>
                      </a:cubicBezTo>
                      <a:cubicBezTo>
                        <a:pt x="1658" y="364"/>
                        <a:pt x="1283" y="1"/>
                        <a:pt x="823"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844" name="Google Shape;8231;p66"/>
              <p:cNvGrpSpPr/>
              <p:nvPr/>
            </p:nvGrpSpPr>
            <p:grpSpPr>
              <a:xfrm>
                <a:off x="5349431" y="3622346"/>
                <a:ext cx="37870" cy="32380"/>
                <a:chOff x="5349431" y="3622346"/>
                <a:chExt cx="37870" cy="32380"/>
              </a:xfrm>
            </p:grpSpPr>
            <p:sp>
              <p:nvSpPr>
                <p:cNvPr id="473" name="Google Shape;8232;p66"/>
                <p:cNvSpPr/>
                <p:nvPr/>
              </p:nvSpPr>
              <p:spPr>
                <a:xfrm>
                  <a:off x="5349431" y="3622346"/>
                  <a:ext cx="37870" cy="32380"/>
                </a:xfrm>
                <a:custGeom>
                  <a:avLst/>
                  <a:gdLst/>
                  <a:ahLst/>
                  <a:cxnLst/>
                  <a:rect l="l" t="t" r="r" b="b"/>
                  <a:pathLst>
                    <a:path w="4815" h="4117" extrusionOk="0">
                      <a:moveTo>
                        <a:pt x="2740" y="0"/>
                      </a:moveTo>
                      <a:cubicBezTo>
                        <a:pt x="2232" y="0"/>
                        <a:pt x="1714" y="189"/>
                        <a:pt x="1295" y="608"/>
                      </a:cubicBezTo>
                      <a:cubicBezTo>
                        <a:pt x="0" y="1903"/>
                        <a:pt x="920" y="4116"/>
                        <a:pt x="2758" y="4116"/>
                      </a:cubicBezTo>
                      <a:cubicBezTo>
                        <a:pt x="3883" y="4116"/>
                        <a:pt x="4815" y="3197"/>
                        <a:pt x="4815" y="2060"/>
                      </a:cubicBezTo>
                      <a:cubicBezTo>
                        <a:pt x="4815" y="817"/>
                        <a:pt x="3798" y="0"/>
                        <a:pt x="2740"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474" name="Google Shape;8233;p66"/>
                <p:cNvSpPr/>
                <p:nvPr/>
              </p:nvSpPr>
              <p:spPr>
                <a:xfrm>
                  <a:off x="5362369" y="3632075"/>
                  <a:ext cx="15227" cy="13040"/>
                </a:xfrm>
                <a:custGeom>
                  <a:avLst/>
                  <a:gdLst/>
                  <a:ahLst/>
                  <a:cxnLst/>
                  <a:rect l="l" t="t" r="r" b="b"/>
                  <a:pathLst>
                    <a:path w="1936" h="1658" extrusionOk="0">
                      <a:moveTo>
                        <a:pt x="1134" y="0"/>
                      </a:moveTo>
                      <a:cubicBezTo>
                        <a:pt x="1127" y="0"/>
                        <a:pt x="1120" y="0"/>
                        <a:pt x="1113" y="0"/>
                      </a:cubicBezTo>
                      <a:cubicBezTo>
                        <a:pt x="363" y="0"/>
                        <a:pt x="0" y="883"/>
                        <a:pt x="521" y="1416"/>
                      </a:cubicBezTo>
                      <a:cubicBezTo>
                        <a:pt x="691" y="1583"/>
                        <a:pt x="899" y="1657"/>
                        <a:pt x="1101" y="1657"/>
                      </a:cubicBezTo>
                      <a:cubicBezTo>
                        <a:pt x="1529" y="1657"/>
                        <a:pt x="1936" y="1324"/>
                        <a:pt x="1936" y="823"/>
                      </a:cubicBezTo>
                      <a:cubicBezTo>
                        <a:pt x="1936" y="370"/>
                        <a:pt x="1573" y="0"/>
                        <a:pt x="1134"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845" name="Google Shape;8234;p66"/>
              <p:cNvGrpSpPr/>
              <p:nvPr/>
            </p:nvGrpSpPr>
            <p:grpSpPr>
              <a:xfrm>
                <a:off x="5068855" y="3563980"/>
                <a:ext cx="53954" cy="46223"/>
                <a:chOff x="5068855" y="3563980"/>
                <a:chExt cx="53954" cy="46223"/>
              </a:xfrm>
            </p:grpSpPr>
            <p:sp>
              <p:nvSpPr>
                <p:cNvPr id="471" name="Google Shape;8235;p66"/>
                <p:cNvSpPr/>
                <p:nvPr/>
              </p:nvSpPr>
              <p:spPr>
                <a:xfrm>
                  <a:off x="5068855" y="3563980"/>
                  <a:ext cx="53954" cy="46223"/>
                </a:xfrm>
                <a:custGeom>
                  <a:avLst/>
                  <a:gdLst/>
                  <a:ahLst/>
                  <a:cxnLst/>
                  <a:rect l="l" t="t" r="r" b="b"/>
                  <a:pathLst>
                    <a:path w="6860" h="5877" extrusionOk="0">
                      <a:moveTo>
                        <a:pt x="3909" y="0"/>
                      </a:moveTo>
                      <a:cubicBezTo>
                        <a:pt x="3187" y="0"/>
                        <a:pt x="2451" y="269"/>
                        <a:pt x="1852" y="868"/>
                      </a:cubicBezTo>
                      <a:cubicBezTo>
                        <a:pt x="1" y="2719"/>
                        <a:pt x="1307" y="5876"/>
                        <a:pt x="3920" y="5876"/>
                      </a:cubicBezTo>
                      <a:cubicBezTo>
                        <a:pt x="5541" y="5876"/>
                        <a:pt x="6848" y="4558"/>
                        <a:pt x="6860" y="2937"/>
                      </a:cubicBezTo>
                      <a:cubicBezTo>
                        <a:pt x="6860" y="1170"/>
                        <a:pt x="5416" y="0"/>
                        <a:pt x="3909"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472" name="Google Shape;8236;p66"/>
                <p:cNvSpPr/>
                <p:nvPr/>
              </p:nvSpPr>
              <p:spPr>
                <a:xfrm>
                  <a:off x="5086268" y="3573654"/>
                  <a:ext cx="26835" cy="26843"/>
                </a:xfrm>
                <a:custGeom>
                  <a:avLst/>
                  <a:gdLst/>
                  <a:ahLst/>
                  <a:cxnLst/>
                  <a:rect l="l" t="t" r="r" b="b"/>
                  <a:pathLst>
                    <a:path w="3412" h="3413" extrusionOk="0">
                      <a:moveTo>
                        <a:pt x="1706" y="1"/>
                      </a:moveTo>
                      <a:cubicBezTo>
                        <a:pt x="763" y="1"/>
                        <a:pt x="1" y="763"/>
                        <a:pt x="1" y="1707"/>
                      </a:cubicBezTo>
                      <a:cubicBezTo>
                        <a:pt x="1" y="2650"/>
                        <a:pt x="763" y="3412"/>
                        <a:pt x="1706" y="3412"/>
                      </a:cubicBezTo>
                      <a:cubicBezTo>
                        <a:pt x="2650" y="3412"/>
                        <a:pt x="3412" y="2650"/>
                        <a:pt x="3412" y="1707"/>
                      </a:cubicBezTo>
                      <a:cubicBezTo>
                        <a:pt x="3412" y="763"/>
                        <a:pt x="2650" y="1"/>
                        <a:pt x="1706"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846" name="Google Shape;8237;p66"/>
              <p:cNvGrpSpPr/>
              <p:nvPr/>
            </p:nvGrpSpPr>
            <p:grpSpPr>
              <a:xfrm>
                <a:off x="5037654" y="3392507"/>
                <a:ext cx="37870" cy="32451"/>
                <a:chOff x="5037654" y="3392507"/>
                <a:chExt cx="37870" cy="32451"/>
              </a:xfrm>
            </p:grpSpPr>
            <p:sp>
              <p:nvSpPr>
                <p:cNvPr id="469" name="Google Shape;8238;p66"/>
                <p:cNvSpPr/>
                <p:nvPr/>
              </p:nvSpPr>
              <p:spPr>
                <a:xfrm>
                  <a:off x="5037654" y="3392507"/>
                  <a:ext cx="37870" cy="32451"/>
                </a:xfrm>
                <a:custGeom>
                  <a:avLst/>
                  <a:gdLst/>
                  <a:ahLst/>
                  <a:cxnLst/>
                  <a:rect l="l" t="t" r="r" b="b"/>
                  <a:pathLst>
                    <a:path w="4815" h="4126" extrusionOk="0">
                      <a:moveTo>
                        <a:pt x="2742" y="1"/>
                      </a:moveTo>
                      <a:cubicBezTo>
                        <a:pt x="2238" y="1"/>
                        <a:pt x="1724" y="188"/>
                        <a:pt x="1307" y="606"/>
                      </a:cubicBezTo>
                      <a:cubicBezTo>
                        <a:pt x="0" y="1912"/>
                        <a:pt x="919" y="4126"/>
                        <a:pt x="2758" y="4126"/>
                      </a:cubicBezTo>
                      <a:cubicBezTo>
                        <a:pt x="3895" y="4114"/>
                        <a:pt x="4815" y="3194"/>
                        <a:pt x="4815" y="2069"/>
                      </a:cubicBezTo>
                      <a:cubicBezTo>
                        <a:pt x="4815" y="824"/>
                        <a:pt x="3799" y="1"/>
                        <a:pt x="2742"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470" name="Google Shape;8239;p66"/>
                <p:cNvSpPr/>
                <p:nvPr/>
              </p:nvSpPr>
              <p:spPr>
                <a:xfrm>
                  <a:off x="5050592" y="3402213"/>
                  <a:ext cx="15227" cy="13064"/>
                </a:xfrm>
                <a:custGeom>
                  <a:avLst/>
                  <a:gdLst/>
                  <a:ahLst/>
                  <a:cxnLst/>
                  <a:rect l="l" t="t" r="r" b="b"/>
                  <a:pathLst>
                    <a:path w="1936" h="1661" extrusionOk="0">
                      <a:moveTo>
                        <a:pt x="1113" y="1"/>
                      </a:moveTo>
                      <a:cubicBezTo>
                        <a:pt x="375" y="1"/>
                        <a:pt x="0" y="896"/>
                        <a:pt x="520" y="1416"/>
                      </a:cubicBezTo>
                      <a:cubicBezTo>
                        <a:pt x="689" y="1585"/>
                        <a:pt x="898" y="1661"/>
                        <a:pt x="1103" y="1661"/>
                      </a:cubicBezTo>
                      <a:cubicBezTo>
                        <a:pt x="1528" y="1661"/>
                        <a:pt x="1936" y="1333"/>
                        <a:pt x="1936" y="835"/>
                      </a:cubicBezTo>
                      <a:cubicBezTo>
                        <a:pt x="1936" y="376"/>
                        <a:pt x="1573" y="1"/>
                        <a:pt x="1113"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847" name="Google Shape;8240;p66"/>
              <p:cNvGrpSpPr/>
              <p:nvPr/>
            </p:nvGrpSpPr>
            <p:grpSpPr>
              <a:xfrm>
                <a:off x="5456560" y="3368629"/>
                <a:ext cx="37870" cy="32451"/>
                <a:chOff x="5456560" y="3368629"/>
                <a:chExt cx="37870" cy="32451"/>
              </a:xfrm>
            </p:grpSpPr>
            <p:sp>
              <p:nvSpPr>
                <p:cNvPr id="467" name="Google Shape;8241;p66"/>
                <p:cNvSpPr/>
                <p:nvPr/>
              </p:nvSpPr>
              <p:spPr>
                <a:xfrm>
                  <a:off x="5456560" y="3368629"/>
                  <a:ext cx="37870" cy="32451"/>
                </a:xfrm>
                <a:custGeom>
                  <a:avLst/>
                  <a:gdLst/>
                  <a:ahLst/>
                  <a:cxnLst/>
                  <a:rect l="l" t="t" r="r" b="b"/>
                  <a:pathLst>
                    <a:path w="4815" h="4126" extrusionOk="0">
                      <a:moveTo>
                        <a:pt x="2742" y="0"/>
                      </a:moveTo>
                      <a:cubicBezTo>
                        <a:pt x="2238" y="0"/>
                        <a:pt x="1724" y="187"/>
                        <a:pt x="1307" y="605"/>
                      </a:cubicBezTo>
                      <a:cubicBezTo>
                        <a:pt x="0" y="1912"/>
                        <a:pt x="920" y="4125"/>
                        <a:pt x="2758" y="4125"/>
                      </a:cubicBezTo>
                      <a:cubicBezTo>
                        <a:pt x="3895" y="4113"/>
                        <a:pt x="4815" y="3194"/>
                        <a:pt x="4815" y="2069"/>
                      </a:cubicBezTo>
                      <a:cubicBezTo>
                        <a:pt x="4815" y="824"/>
                        <a:pt x="3800" y="0"/>
                        <a:pt x="2742"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468" name="Google Shape;8242;p66"/>
                <p:cNvSpPr/>
                <p:nvPr/>
              </p:nvSpPr>
              <p:spPr>
                <a:xfrm>
                  <a:off x="5469498" y="3378334"/>
                  <a:ext cx="15227" cy="13064"/>
                </a:xfrm>
                <a:custGeom>
                  <a:avLst/>
                  <a:gdLst/>
                  <a:ahLst/>
                  <a:cxnLst/>
                  <a:rect l="l" t="t" r="r" b="b"/>
                  <a:pathLst>
                    <a:path w="1936" h="1661" extrusionOk="0">
                      <a:moveTo>
                        <a:pt x="1113" y="0"/>
                      </a:moveTo>
                      <a:cubicBezTo>
                        <a:pt x="375" y="0"/>
                        <a:pt x="0" y="895"/>
                        <a:pt x="520" y="1416"/>
                      </a:cubicBezTo>
                      <a:cubicBezTo>
                        <a:pt x="693" y="1585"/>
                        <a:pt x="903" y="1660"/>
                        <a:pt x="1108" y="1660"/>
                      </a:cubicBezTo>
                      <a:cubicBezTo>
                        <a:pt x="1533" y="1660"/>
                        <a:pt x="1936" y="1333"/>
                        <a:pt x="1936" y="835"/>
                      </a:cubicBezTo>
                      <a:cubicBezTo>
                        <a:pt x="1936" y="375"/>
                        <a:pt x="1573" y="0"/>
                        <a:pt x="1113"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848" name="Google Shape;8243;p66"/>
              <p:cNvGrpSpPr/>
              <p:nvPr/>
            </p:nvGrpSpPr>
            <p:grpSpPr>
              <a:xfrm>
                <a:off x="4755749" y="3501516"/>
                <a:ext cx="46246" cy="39608"/>
                <a:chOff x="4755749" y="3501516"/>
                <a:chExt cx="46246" cy="39608"/>
              </a:xfrm>
            </p:grpSpPr>
            <p:sp>
              <p:nvSpPr>
                <p:cNvPr id="465" name="Google Shape;8244;p66"/>
                <p:cNvSpPr/>
                <p:nvPr/>
              </p:nvSpPr>
              <p:spPr>
                <a:xfrm>
                  <a:off x="4755749" y="3501516"/>
                  <a:ext cx="46246" cy="39608"/>
                </a:xfrm>
                <a:custGeom>
                  <a:avLst/>
                  <a:gdLst/>
                  <a:ahLst/>
                  <a:cxnLst/>
                  <a:rect l="l" t="t" r="r" b="b"/>
                  <a:pathLst>
                    <a:path w="5880" h="5036" extrusionOk="0">
                      <a:moveTo>
                        <a:pt x="3345" y="0"/>
                      </a:moveTo>
                      <a:cubicBezTo>
                        <a:pt x="2727" y="0"/>
                        <a:pt x="2097" y="229"/>
                        <a:pt x="1585" y="741"/>
                      </a:cubicBezTo>
                      <a:cubicBezTo>
                        <a:pt x="0" y="2326"/>
                        <a:pt x="1125" y="5036"/>
                        <a:pt x="3363" y="5036"/>
                      </a:cubicBezTo>
                      <a:cubicBezTo>
                        <a:pt x="4754" y="5036"/>
                        <a:pt x="5879" y="3911"/>
                        <a:pt x="5879" y="2520"/>
                      </a:cubicBezTo>
                      <a:cubicBezTo>
                        <a:pt x="5879" y="1005"/>
                        <a:pt x="4638" y="0"/>
                        <a:pt x="3345"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466" name="Google Shape;8245;p66"/>
                <p:cNvSpPr/>
                <p:nvPr/>
              </p:nvSpPr>
              <p:spPr>
                <a:xfrm>
                  <a:off x="4768687" y="3511245"/>
                  <a:ext cx="23697" cy="20221"/>
                </a:xfrm>
                <a:custGeom>
                  <a:avLst/>
                  <a:gdLst/>
                  <a:ahLst/>
                  <a:cxnLst/>
                  <a:rect l="l" t="t" r="r" b="b"/>
                  <a:pathLst>
                    <a:path w="3013" h="2571" extrusionOk="0">
                      <a:moveTo>
                        <a:pt x="1718" y="0"/>
                      </a:moveTo>
                      <a:cubicBezTo>
                        <a:pt x="569" y="0"/>
                        <a:pt x="0" y="1379"/>
                        <a:pt x="811" y="2190"/>
                      </a:cubicBezTo>
                      <a:cubicBezTo>
                        <a:pt x="1074" y="2453"/>
                        <a:pt x="1398" y="2571"/>
                        <a:pt x="1715" y="2571"/>
                      </a:cubicBezTo>
                      <a:cubicBezTo>
                        <a:pt x="2377" y="2571"/>
                        <a:pt x="3013" y="2059"/>
                        <a:pt x="3013" y="1283"/>
                      </a:cubicBezTo>
                      <a:cubicBezTo>
                        <a:pt x="3013" y="581"/>
                        <a:pt x="2432" y="0"/>
                        <a:pt x="1718"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849" name="Google Shape;8246;p66"/>
              <p:cNvGrpSpPr/>
              <p:nvPr/>
            </p:nvGrpSpPr>
            <p:grpSpPr>
              <a:xfrm>
                <a:off x="4681346" y="3485582"/>
                <a:ext cx="37783" cy="32427"/>
                <a:chOff x="4681346" y="3485582"/>
                <a:chExt cx="37783" cy="32427"/>
              </a:xfrm>
            </p:grpSpPr>
            <p:sp>
              <p:nvSpPr>
                <p:cNvPr id="463" name="Google Shape;8247;p66"/>
                <p:cNvSpPr/>
                <p:nvPr/>
              </p:nvSpPr>
              <p:spPr>
                <a:xfrm>
                  <a:off x="4681346" y="3485582"/>
                  <a:ext cx="37783" cy="32427"/>
                </a:xfrm>
                <a:custGeom>
                  <a:avLst/>
                  <a:gdLst/>
                  <a:ahLst/>
                  <a:cxnLst/>
                  <a:rect l="l" t="t" r="r" b="b"/>
                  <a:pathLst>
                    <a:path w="4804" h="4123" extrusionOk="0">
                      <a:moveTo>
                        <a:pt x="2738" y="1"/>
                      </a:moveTo>
                      <a:cubicBezTo>
                        <a:pt x="2231" y="1"/>
                        <a:pt x="1715" y="191"/>
                        <a:pt x="1295" y="614"/>
                      </a:cubicBezTo>
                      <a:cubicBezTo>
                        <a:pt x="1" y="1909"/>
                        <a:pt x="920" y="4122"/>
                        <a:pt x="2747" y="4122"/>
                      </a:cubicBezTo>
                      <a:cubicBezTo>
                        <a:pt x="3884" y="4122"/>
                        <a:pt x="4803" y="3203"/>
                        <a:pt x="4803" y="2066"/>
                      </a:cubicBezTo>
                      <a:cubicBezTo>
                        <a:pt x="4803" y="824"/>
                        <a:pt x="3793" y="1"/>
                        <a:pt x="2738"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464" name="Google Shape;8248;p66"/>
                <p:cNvSpPr/>
                <p:nvPr/>
              </p:nvSpPr>
              <p:spPr>
                <a:xfrm>
                  <a:off x="4696479" y="3495263"/>
                  <a:ext cx="13040" cy="13040"/>
                </a:xfrm>
                <a:custGeom>
                  <a:avLst/>
                  <a:gdLst/>
                  <a:ahLst/>
                  <a:cxnLst/>
                  <a:rect l="l" t="t" r="r" b="b"/>
                  <a:pathLst>
                    <a:path w="1658" h="1658" extrusionOk="0">
                      <a:moveTo>
                        <a:pt x="823" y="0"/>
                      </a:moveTo>
                      <a:cubicBezTo>
                        <a:pt x="363" y="0"/>
                        <a:pt x="0" y="375"/>
                        <a:pt x="0" y="835"/>
                      </a:cubicBezTo>
                      <a:cubicBezTo>
                        <a:pt x="0" y="1295"/>
                        <a:pt x="363" y="1657"/>
                        <a:pt x="823" y="1657"/>
                      </a:cubicBezTo>
                      <a:cubicBezTo>
                        <a:pt x="1282" y="1657"/>
                        <a:pt x="1657" y="1295"/>
                        <a:pt x="1657" y="835"/>
                      </a:cubicBezTo>
                      <a:cubicBezTo>
                        <a:pt x="1657" y="375"/>
                        <a:pt x="1282" y="0"/>
                        <a:pt x="823"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850" name="Google Shape;8249;p66"/>
              <p:cNvGrpSpPr/>
              <p:nvPr/>
            </p:nvGrpSpPr>
            <p:grpSpPr>
              <a:xfrm>
                <a:off x="4767067" y="3291088"/>
                <a:ext cx="37878" cy="32451"/>
                <a:chOff x="4767067" y="3291088"/>
                <a:chExt cx="37878" cy="32451"/>
              </a:xfrm>
            </p:grpSpPr>
            <p:sp>
              <p:nvSpPr>
                <p:cNvPr id="461" name="Google Shape;8250;p66"/>
                <p:cNvSpPr/>
                <p:nvPr/>
              </p:nvSpPr>
              <p:spPr>
                <a:xfrm>
                  <a:off x="4767067" y="3291088"/>
                  <a:ext cx="37878" cy="32451"/>
                </a:xfrm>
                <a:custGeom>
                  <a:avLst/>
                  <a:gdLst/>
                  <a:ahLst/>
                  <a:cxnLst/>
                  <a:rect l="l" t="t" r="r" b="b"/>
                  <a:pathLst>
                    <a:path w="4816" h="4126" extrusionOk="0">
                      <a:moveTo>
                        <a:pt x="2739" y="0"/>
                      </a:moveTo>
                      <a:cubicBezTo>
                        <a:pt x="2233" y="0"/>
                        <a:pt x="1717" y="188"/>
                        <a:pt x="1295" y="605"/>
                      </a:cubicBezTo>
                      <a:cubicBezTo>
                        <a:pt x="1" y="1900"/>
                        <a:pt x="920" y="4126"/>
                        <a:pt x="2759" y="4126"/>
                      </a:cubicBezTo>
                      <a:cubicBezTo>
                        <a:pt x="3884" y="4113"/>
                        <a:pt x="4803" y="3206"/>
                        <a:pt x="4815" y="2069"/>
                      </a:cubicBezTo>
                      <a:cubicBezTo>
                        <a:pt x="4815" y="824"/>
                        <a:pt x="3800" y="0"/>
                        <a:pt x="2739"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462" name="Google Shape;8251;p66"/>
                <p:cNvSpPr/>
                <p:nvPr/>
              </p:nvSpPr>
              <p:spPr>
                <a:xfrm>
                  <a:off x="4780036" y="3300888"/>
                  <a:ext cx="15203" cy="13009"/>
                </a:xfrm>
                <a:custGeom>
                  <a:avLst/>
                  <a:gdLst/>
                  <a:ahLst/>
                  <a:cxnLst/>
                  <a:rect l="l" t="t" r="r" b="b"/>
                  <a:pathLst>
                    <a:path w="1933" h="1654" extrusionOk="0">
                      <a:moveTo>
                        <a:pt x="1131" y="0"/>
                      </a:moveTo>
                      <a:cubicBezTo>
                        <a:pt x="1124" y="0"/>
                        <a:pt x="1117" y="0"/>
                        <a:pt x="1110" y="1"/>
                      </a:cubicBezTo>
                      <a:cubicBezTo>
                        <a:pt x="1105" y="0"/>
                        <a:pt x="1100" y="0"/>
                        <a:pt x="1095" y="0"/>
                      </a:cubicBezTo>
                      <a:cubicBezTo>
                        <a:pt x="367" y="0"/>
                        <a:pt x="0" y="887"/>
                        <a:pt x="517" y="1404"/>
                      </a:cubicBezTo>
                      <a:cubicBezTo>
                        <a:pt x="686" y="1577"/>
                        <a:pt x="895" y="1654"/>
                        <a:pt x="1100" y="1654"/>
                      </a:cubicBezTo>
                      <a:cubicBezTo>
                        <a:pt x="1525" y="1654"/>
                        <a:pt x="1932" y="1321"/>
                        <a:pt x="1932" y="823"/>
                      </a:cubicBezTo>
                      <a:cubicBezTo>
                        <a:pt x="1932" y="371"/>
                        <a:pt x="1569" y="0"/>
                        <a:pt x="1131"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851" name="Google Shape;8252;p66"/>
              <p:cNvGrpSpPr/>
              <p:nvPr/>
            </p:nvGrpSpPr>
            <p:grpSpPr>
              <a:xfrm>
                <a:off x="4687819" y="3405539"/>
                <a:ext cx="37776" cy="32451"/>
                <a:chOff x="4687819" y="3405539"/>
                <a:chExt cx="37776" cy="32451"/>
              </a:xfrm>
            </p:grpSpPr>
            <p:sp>
              <p:nvSpPr>
                <p:cNvPr id="459" name="Google Shape;8253;p66"/>
                <p:cNvSpPr/>
                <p:nvPr/>
              </p:nvSpPr>
              <p:spPr>
                <a:xfrm>
                  <a:off x="4687819" y="3405539"/>
                  <a:ext cx="37776" cy="32451"/>
                </a:xfrm>
                <a:custGeom>
                  <a:avLst/>
                  <a:gdLst/>
                  <a:ahLst/>
                  <a:cxnLst/>
                  <a:rect l="l" t="t" r="r" b="b"/>
                  <a:pathLst>
                    <a:path w="4803" h="4126" extrusionOk="0">
                      <a:moveTo>
                        <a:pt x="2730" y="1"/>
                      </a:moveTo>
                      <a:cubicBezTo>
                        <a:pt x="2226" y="1"/>
                        <a:pt x="1712" y="188"/>
                        <a:pt x="1295" y="606"/>
                      </a:cubicBezTo>
                      <a:cubicBezTo>
                        <a:pt x="0" y="1912"/>
                        <a:pt x="920" y="4126"/>
                        <a:pt x="2758" y="4126"/>
                      </a:cubicBezTo>
                      <a:cubicBezTo>
                        <a:pt x="3883" y="4114"/>
                        <a:pt x="4803" y="3195"/>
                        <a:pt x="4803" y="2070"/>
                      </a:cubicBezTo>
                      <a:cubicBezTo>
                        <a:pt x="4803" y="824"/>
                        <a:pt x="3787" y="1"/>
                        <a:pt x="2730"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460" name="Google Shape;8254;p66"/>
                <p:cNvSpPr/>
                <p:nvPr/>
              </p:nvSpPr>
              <p:spPr>
                <a:xfrm>
                  <a:off x="4702944" y="3415245"/>
                  <a:ext cx="13040" cy="13048"/>
                </a:xfrm>
                <a:custGeom>
                  <a:avLst/>
                  <a:gdLst/>
                  <a:ahLst/>
                  <a:cxnLst/>
                  <a:rect l="l" t="t" r="r" b="b"/>
                  <a:pathLst>
                    <a:path w="1658" h="1659" extrusionOk="0">
                      <a:moveTo>
                        <a:pt x="823" y="1"/>
                      </a:moveTo>
                      <a:cubicBezTo>
                        <a:pt x="376" y="1"/>
                        <a:pt x="1" y="376"/>
                        <a:pt x="1" y="836"/>
                      </a:cubicBezTo>
                      <a:cubicBezTo>
                        <a:pt x="1" y="1295"/>
                        <a:pt x="376" y="1658"/>
                        <a:pt x="823" y="1658"/>
                      </a:cubicBezTo>
                      <a:cubicBezTo>
                        <a:pt x="1283" y="1658"/>
                        <a:pt x="1658" y="1295"/>
                        <a:pt x="1658" y="836"/>
                      </a:cubicBezTo>
                      <a:cubicBezTo>
                        <a:pt x="1658" y="376"/>
                        <a:pt x="1283" y="1"/>
                        <a:pt x="823"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852" name="Google Shape;8255;p66"/>
              <p:cNvGrpSpPr/>
              <p:nvPr/>
            </p:nvGrpSpPr>
            <p:grpSpPr>
              <a:xfrm>
                <a:off x="4923101" y="3444809"/>
                <a:ext cx="52813" cy="45318"/>
                <a:chOff x="4923101" y="3444809"/>
                <a:chExt cx="52813" cy="45318"/>
              </a:xfrm>
            </p:grpSpPr>
            <p:sp>
              <p:nvSpPr>
                <p:cNvPr id="457" name="Google Shape;8256;p66"/>
                <p:cNvSpPr/>
                <p:nvPr/>
              </p:nvSpPr>
              <p:spPr>
                <a:xfrm>
                  <a:off x="4923101" y="3444809"/>
                  <a:ext cx="52813" cy="45318"/>
                </a:xfrm>
                <a:custGeom>
                  <a:avLst/>
                  <a:gdLst/>
                  <a:ahLst/>
                  <a:cxnLst/>
                  <a:rect l="l" t="t" r="r" b="b"/>
                  <a:pathLst>
                    <a:path w="6715" h="5762" extrusionOk="0">
                      <a:moveTo>
                        <a:pt x="3823" y="1"/>
                      </a:moveTo>
                      <a:cubicBezTo>
                        <a:pt x="3117" y="1"/>
                        <a:pt x="2398" y="263"/>
                        <a:pt x="1815" y="851"/>
                      </a:cubicBezTo>
                      <a:cubicBezTo>
                        <a:pt x="1" y="2665"/>
                        <a:pt x="1283" y="5762"/>
                        <a:pt x="3847" y="5762"/>
                      </a:cubicBezTo>
                      <a:cubicBezTo>
                        <a:pt x="5432" y="5762"/>
                        <a:pt x="6714" y="4468"/>
                        <a:pt x="6714" y="2883"/>
                      </a:cubicBezTo>
                      <a:cubicBezTo>
                        <a:pt x="6714" y="1148"/>
                        <a:pt x="5298" y="1"/>
                        <a:pt x="3823"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458" name="Google Shape;8257;p66"/>
                <p:cNvSpPr/>
                <p:nvPr/>
              </p:nvSpPr>
              <p:spPr>
                <a:xfrm>
                  <a:off x="4936039" y="3454538"/>
                  <a:ext cx="30265" cy="25915"/>
                </a:xfrm>
                <a:custGeom>
                  <a:avLst/>
                  <a:gdLst/>
                  <a:ahLst/>
                  <a:cxnLst/>
                  <a:rect l="l" t="t" r="r" b="b"/>
                  <a:pathLst>
                    <a:path w="3848" h="3295" extrusionOk="0">
                      <a:moveTo>
                        <a:pt x="2202" y="1"/>
                      </a:moveTo>
                      <a:cubicBezTo>
                        <a:pt x="727" y="1"/>
                        <a:pt x="1" y="1779"/>
                        <a:pt x="1029" y="2807"/>
                      </a:cubicBezTo>
                      <a:cubicBezTo>
                        <a:pt x="1365" y="3144"/>
                        <a:pt x="1779" y="3294"/>
                        <a:pt x="2185" y="3294"/>
                      </a:cubicBezTo>
                      <a:cubicBezTo>
                        <a:pt x="3034" y="3294"/>
                        <a:pt x="3847" y="2636"/>
                        <a:pt x="3847" y="1646"/>
                      </a:cubicBezTo>
                      <a:cubicBezTo>
                        <a:pt x="3847" y="739"/>
                        <a:pt x="3110" y="1"/>
                        <a:pt x="2202"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853" name="Google Shape;8258;p66"/>
              <p:cNvGrpSpPr/>
              <p:nvPr/>
            </p:nvGrpSpPr>
            <p:grpSpPr>
              <a:xfrm>
                <a:off x="4846040" y="3654750"/>
                <a:ext cx="31405" cy="26993"/>
                <a:chOff x="4846040" y="3654750"/>
                <a:chExt cx="31405" cy="26993"/>
              </a:xfrm>
            </p:grpSpPr>
            <p:sp>
              <p:nvSpPr>
                <p:cNvPr id="455" name="Google Shape;8259;p66"/>
                <p:cNvSpPr/>
                <p:nvPr/>
              </p:nvSpPr>
              <p:spPr>
                <a:xfrm>
                  <a:off x="4846040" y="3654750"/>
                  <a:ext cx="31405" cy="26993"/>
                </a:xfrm>
                <a:custGeom>
                  <a:avLst/>
                  <a:gdLst/>
                  <a:ahLst/>
                  <a:cxnLst/>
                  <a:rect l="l" t="t" r="r" b="b"/>
                  <a:pathLst>
                    <a:path w="3993" h="3432" extrusionOk="0">
                      <a:moveTo>
                        <a:pt x="2272" y="0"/>
                      </a:moveTo>
                      <a:cubicBezTo>
                        <a:pt x="1853" y="0"/>
                        <a:pt x="1425" y="156"/>
                        <a:pt x="1077" y="504"/>
                      </a:cubicBezTo>
                      <a:cubicBezTo>
                        <a:pt x="0" y="1581"/>
                        <a:pt x="750" y="3432"/>
                        <a:pt x="2274" y="3432"/>
                      </a:cubicBezTo>
                      <a:cubicBezTo>
                        <a:pt x="3218" y="3432"/>
                        <a:pt x="3992" y="2658"/>
                        <a:pt x="3992" y="1714"/>
                      </a:cubicBezTo>
                      <a:cubicBezTo>
                        <a:pt x="3992" y="683"/>
                        <a:pt x="3150" y="0"/>
                        <a:pt x="2272"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456" name="Google Shape;8260;p66"/>
                <p:cNvSpPr/>
                <p:nvPr/>
              </p:nvSpPr>
              <p:spPr>
                <a:xfrm>
                  <a:off x="4858883" y="3664424"/>
                  <a:ext cx="8856" cy="7676"/>
                </a:xfrm>
                <a:custGeom>
                  <a:avLst/>
                  <a:gdLst/>
                  <a:ahLst/>
                  <a:cxnLst/>
                  <a:rect l="l" t="t" r="r" b="b"/>
                  <a:pathLst>
                    <a:path w="1126" h="976" extrusionOk="0">
                      <a:moveTo>
                        <a:pt x="641" y="0"/>
                      </a:moveTo>
                      <a:cubicBezTo>
                        <a:pt x="218" y="0"/>
                        <a:pt x="0" y="520"/>
                        <a:pt x="303" y="835"/>
                      </a:cubicBezTo>
                      <a:cubicBezTo>
                        <a:pt x="400" y="932"/>
                        <a:pt x="519" y="975"/>
                        <a:pt x="636" y="975"/>
                      </a:cubicBezTo>
                      <a:cubicBezTo>
                        <a:pt x="885" y="975"/>
                        <a:pt x="1125" y="780"/>
                        <a:pt x="1125" y="484"/>
                      </a:cubicBezTo>
                      <a:cubicBezTo>
                        <a:pt x="1125" y="218"/>
                        <a:pt x="907" y="0"/>
                        <a:pt x="641"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854" name="Google Shape;8261;p66"/>
              <p:cNvGrpSpPr/>
              <p:nvPr/>
            </p:nvGrpSpPr>
            <p:grpSpPr>
              <a:xfrm>
                <a:off x="4925673" y="3691700"/>
                <a:ext cx="40253" cy="34472"/>
                <a:chOff x="4925673" y="3691700"/>
                <a:chExt cx="40253" cy="34472"/>
              </a:xfrm>
            </p:grpSpPr>
            <p:sp>
              <p:nvSpPr>
                <p:cNvPr id="453" name="Google Shape;8262;p66"/>
                <p:cNvSpPr/>
                <p:nvPr/>
              </p:nvSpPr>
              <p:spPr>
                <a:xfrm>
                  <a:off x="4925673" y="3691700"/>
                  <a:ext cx="40253" cy="34472"/>
                </a:xfrm>
                <a:custGeom>
                  <a:avLst/>
                  <a:gdLst/>
                  <a:ahLst/>
                  <a:cxnLst/>
                  <a:rect l="l" t="t" r="r" b="b"/>
                  <a:pathLst>
                    <a:path w="5118" h="4383" extrusionOk="0">
                      <a:moveTo>
                        <a:pt x="2908" y="0"/>
                      </a:moveTo>
                      <a:cubicBezTo>
                        <a:pt x="2371" y="0"/>
                        <a:pt x="1825" y="200"/>
                        <a:pt x="1379" y="645"/>
                      </a:cubicBezTo>
                      <a:cubicBezTo>
                        <a:pt x="0" y="2024"/>
                        <a:pt x="968" y="4383"/>
                        <a:pt x="2915" y="4383"/>
                      </a:cubicBezTo>
                      <a:cubicBezTo>
                        <a:pt x="4125" y="4383"/>
                        <a:pt x="5105" y="3403"/>
                        <a:pt x="5117" y="2193"/>
                      </a:cubicBezTo>
                      <a:cubicBezTo>
                        <a:pt x="5109" y="875"/>
                        <a:pt x="4031" y="0"/>
                        <a:pt x="2908"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454" name="Google Shape;8263;p66"/>
                <p:cNvSpPr/>
                <p:nvPr/>
              </p:nvSpPr>
              <p:spPr>
                <a:xfrm>
                  <a:off x="4938516" y="3701334"/>
                  <a:ext cx="17704" cy="15187"/>
                </a:xfrm>
                <a:custGeom>
                  <a:avLst/>
                  <a:gdLst/>
                  <a:ahLst/>
                  <a:cxnLst/>
                  <a:rect l="l" t="t" r="r" b="b"/>
                  <a:pathLst>
                    <a:path w="2251" h="1931" extrusionOk="0">
                      <a:moveTo>
                        <a:pt x="1295" y="1"/>
                      </a:moveTo>
                      <a:cubicBezTo>
                        <a:pt x="436" y="1"/>
                        <a:pt x="0" y="1041"/>
                        <a:pt x="605" y="1646"/>
                      </a:cubicBezTo>
                      <a:cubicBezTo>
                        <a:pt x="801" y="1842"/>
                        <a:pt x="1043" y="1930"/>
                        <a:pt x="1281" y="1930"/>
                      </a:cubicBezTo>
                      <a:cubicBezTo>
                        <a:pt x="1775" y="1930"/>
                        <a:pt x="2250" y="1549"/>
                        <a:pt x="2250" y="968"/>
                      </a:cubicBezTo>
                      <a:cubicBezTo>
                        <a:pt x="2250" y="436"/>
                        <a:pt x="1827" y="1"/>
                        <a:pt x="1295"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855" name="Google Shape;8264;p66"/>
              <p:cNvGrpSpPr/>
              <p:nvPr/>
            </p:nvGrpSpPr>
            <p:grpSpPr>
              <a:xfrm>
                <a:off x="4894653" y="3740848"/>
                <a:ext cx="31405" cy="26906"/>
                <a:chOff x="4894653" y="3740848"/>
                <a:chExt cx="31405" cy="26906"/>
              </a:xfrm>
            </p:grpSpPr>
            <p:sp>
              <p:nvSpPr>
                <p:cNvPr id="451" name="Google Shape;8265;p66"/>
                <p:cNvSpPr/>
                <p:nvPr/>
              </p:nvSpPr>
              <p:spPr>
                <a:xfrm>
                  <a:off x="4894653" y="3740848"/>
                  <a:ext cx="31405" cy="26906"/>
                </a:xfrm>
                <a:custGeom>
                  <a:avLst/>
                  <a:gdLst/>
                  <a:ahLst/>
                  <a:cxnLst/>
                  <a:rect l="l" t="t" r="r" b="b"/>
                  <a:pathLst>
                    <a:path w="3993" h="3421" extrusionOk="0">
                      <a:moveTo>
                        <a:pt x="2273" y="1"/>
                      </a:moveTo>
                      <a:cubicBezTo>
                        <a:pt x="1853" y="1"/>
                        <a:pt x="1425" y="157"/>
                        <a:pt x="1077" y="505"/>
                      </a:cubicBezTo>
                      <a:cubicBezTo>
                        <a:pt x="1" y="1582"/>
                        <a:pt x="763" y="3420"/>
                        <a:pt x="2287" y="3420"/>
                      </a:cubicBezTo>
                      <a:cubicBezTo>
                        <a:pt x="3230" y="3420"/>
                        <a:pt x="3993" y="2658"/>
                        <a:pt x="3993" y="1715"/>
                      </a:cubicBezTo>
                      <a:cubicBezTo>
                        <a:pt x="3993" y="683"/>
                        <a:pt x="3151" y="1"/>
                        <a:pt x="2273"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452" name="Google Shape;8266;p66"/>
                <p:cNvSpPr/>
                <p:nvPr/>
              </p:nvSpPr>
              <p:spPr>
                <a:xfrm>
                  <a:off x="4907497" y="3750522"/>
                  <a:ext cx="8950" cy="7605"/>
                </a:xfrm>
                <a:custGeom>
                  <a:avLst/>
                  <a:gdLst/>
                  <a:ahLst/>
                  <a:cxnLst/>
                  <a:rect l="l" t="t" r="r" b="b"/>
                  <a:pathLst>
                    <a:path w="1138" h="967" extrusionOk="0">
                      <a:moveTo>
                        <a:pt x="654" y="1"/>
                      </a:moveTo>
                      <a:cubicBezTo>
                        <a:pt x="218" y="1"/>
                        <a:pt x="1" y="521"/>
                        <a:pt x="303" y="823"/>
                      </a:cubicBezTo>
                      <a:cubicBezTo>
                        <a:pt x="406" y="922"/>
                        <a:pt x="531" y="967"/>
                        <a:pt x="652" y="967"/>
                      </a:cubicBezTo>
                      <a:cubicBezTo>
                        <a:pt x="902" y="967"/>
                        <a:pt x="1138" y="778"/>
                        <a:pt x="1138" y="485"/>
                      </a:cubicBezTo>
                      <a:cubicBezTo>
                        <a:pt x="1138" y="219"/>
                        <a:pt x="920" y="1"/>
                        <a:pt x="654"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856" name="Google Shape;8267;p66"/>
              <p:cNvGrpSpPr/>
              <p:nvPr/>
            </p:nvGrpSpPr>
            <p:grpSpPr>
              <a:xfrm>
                <a:off x="4962300" y="3696348"/>
                <a:ext cx="38255" cy="32773"/>
                <a:chOff x="4962300" y="3696348"/>
                <a:chExt cx="38255" cy="32773"/>
              </a:xfrm>
            </p:grpSpPr>
            <p:sp>
              <p:nvSpPr>
                <p:cNvPr id="449" name="Google Shape;8268;p66"/>
                <p:cNvSpPr/>
                <p:nvPr/>
              </p:nvSpPr>
              <p:spPr>
                <a:xfrm>
                  <a:off x="4962300" y="3696348"/>
                  <a:ext cx="38255" cy="32773"/>
                </a:xfrm>
                <a:custGeom>
                  <a:avLst/>
                  <a:gdLst/>
                  <a:ahLst/>
                  <a:cxnLst/>
                  <a:rect l="l" t="t" r="r" b="b"/>
                  <a:pathLst>
                    <a:path w="4864" h="4167" extrusionOk="0">
                      <a:moveTo>
                        <a:pt x="2767" y="1"/>
                      </a:moveTo>
                      <a:cubicBezTo>
                        <a:pt x="2259" y="1"/>
                        <a:pt x="1740" y="189"/>
                        <a:pt x="1319" y="611"/>
                      </a:cubicBezTo>
                      <a:cubicBezTo>
                        <a:pt x="0" y="1929"/>
                        <a:pt x="932" y="4167"/>
                        <a:pt x="2783" y="4167"/>
                      </a:cubicBezTo>
                      <a:cubicBezTo>
                        <a:pt x="3932" y="4167"/>
                        <a:pt x="4863" y="3236"/>
                        <a:pt x="4863" y="2086"/>
                      </a:cubicBezTo>
                      <a:cubicBezTo>
                        <a:pt x="4863" y="833"/>
                        <a:pt x="3836" y="1"/>
                        <a:pt x="2767"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450" name="Google Shape;8269;p66"/>
                <p:cNvSpPr/>
                <p:nvPr/>
              </p:nvSpPr>
              <p:spPr>
                <a:xfrm>
                  <a:off x="4975238" y="3706093"/>
                  <a:ext cx="15612" cy="13386"/>
                </a:xfrm>
                <a:custGeom>
                  <a:avLst/>
                  <a:gdLst/>
                  <a:ahLst/>
                  <a:cxnLst/>
                  <a:rect l="l" t="t" r="r" b="b"/>
                  <a:pathLst>
                    <a:path w="1985" h="1702" extrusionOk="0">
                      <a:moveTo>
                        <a:pt x="1138" y="1"/>
                      </a:moveTo>
                      <a:cubicBezTo>
                        <a:pt x="388" y="1"/>
                        <a:pt x="1" y="908"/>
                        <a:pt x="533" y="1452"/>
                      </a:cubicBezTo>
                      <a:cubicBezTo>
                        <a:pt x="709" y="1624"/>
                        <a:pt x="923" y="1702"/>
                        <a:pt x="1132" y="1702"/>
                      </a:cubicBezTo>
                      <a:cubicBezTo>
                        <a:pt x="1569" y="1702"/>
                        <a:pt x="1984" y="1363"/>
                        <a:pt x="1984" y="847"/>
                      </a:cubicBezTo>
                      <a:cubicBezTo>
                        <a:pt x="1984" y="376"/>
                        <a:pt x="1609" y="1"/>
                        <a:pt x="1138"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857" name="Google Shape;8270;p66"/>
              <p:cNvGrpSpPr/>
              <p:nvPr/>
            </p:nvGrpSpPr>
            <p:grpSpPr>
              <a:xfrm>
                <a:off x="4980185" y="3743349"/>
                <a:ext cx="31499" cy="26969"/>
                <a:chOff x="4980185" y="3743349"/>
                <a:chExt cx="31499" cy="26969"/>
              </a:xfrm>
            </p:grpSpPr>
            <p:sp>
              <p:nvSpPr>
                <p:cNvPr id="447" name="Google Shape;8271;p66"/>
                <p:cNvSpPr/>
                <p:nvPr/>
              </p:nvSpPr>
              <p:spPr>
                <a:xfrm>
                  <a:off x="4980185" y="3743349"/>
                  <a:ext cx="31499" cy="26969"/>
                </a:xfrm>
                <a:custGeom>
                  <a:avLst/>
                  <a:gdLst/>
                  <a:ahLst/>
                  <a:cxnLst/>
                  <a:rect l="l" t="t" r="r" b="b"/>
                  <a:pathLst>
                    <a:path w="4005" h="3429" extrusionOk="0">
                      <a:moveTo>
                        <a:pt x="2274" y="0"/>
                      </a:moveTo>
                      <a:cubicBezTo>
                        <a:pt x="1855" y="0"/>
                        <a:pt x="1427" y="155"/>
                        <a:pt x="1077" y="501"/>
                      </a:cubicBezTo>
                      <a:cubicBezTo>
                        <a:pt x="1" y="1578"/>
                        <a:pt x="763" y="3429"/>
                        <a:pt x="2287" y="3429"/>
                      </a:cubicBezTo>
                      <a:cubicBezTo>
                        <a:pt x="3230" y="3429"/>
                        <a:pt x="3993" y="2667"/>
                        <a:pt x="4005" y="1723"/>
                      </a:cubicBezTo>
                      <a:cubicBezTo>
                        <a:pt x="4005" y="689"/>
                        <a:pt x="3158" y="0"/>
                        <a:pt x="2274"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448" name="Google Shape;8272;p66"/>
                <p:cNvSpPr/>
                <p:nvPr/>
              </p:nvSpPr>
              <p:spPr>
                <a:xfrm>
                  <a:off x="4993123" y="3753094"/>
                  <a:ext cx="8856" cy="7605"/>
                </a:xfrm>
                <a:custGeom>
                  <a:avLst/>
                  <a:gdLst/>
                  <a:ahLst/>
                  <a:cxnLst/>
                  <a:rect l="l" t="t" r="r" b="b"/>
                  <a:pathLst>
                    <a:path w="1126" h="967" extrusionOk="0">
                      <a:moveTo>
                        <a:pt x="642" y="0"/>
                      </a:moveTo>
                      <a:cubicBezTo>
                        <a:pt x="206" y="0"/>
                        <a:pt x="1" y="521"/>
                        <a:pt x="303" y="823"/>
                      </a:cubicBezTo>
                      <a:cubicBezTo>
                        <a:pt x="402" y="922"/>
                        <a:pt x="524" y="966"/>
                        <a:pt x="644" y="966"/>
                      </a:cubicBezTo>
                      <a:cubicBezTo>
                        <a:pt x="890" y="966"/>
                        <a:pt x="1126" y="777"/>
                        <a:pt x="1126" y="484"/>
                      </a:cubicBezTo>
                      <a:cubicBezTo>
                        <a:pt x="1126" y="218"/>
                        <a:pt x="908" y="0"/>
                        <a:pt x="642"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858" name="Google Shape;8273;p66"/>
              <p:cNvGrpSpPr/>
              <p:nvPr/>
            </p:nvGrpSpPr>
            <p:grpSpPr>
              <a:xfrm>
                <a:off x="5013768" y="3734312"/>
                <a:ext cx="31499" cy="26969"/>
                <a:chOff x="5013768" y="3734312"/>
                <a:chExt cx="31499" cy="26969"/>
              </a:xfrm>
            </p:grpSpPr>
            <p:sp>
              <p:nvSpPr>
                <p:cNvPr id="445" name="Google Shape;8274;p66"/>
                <p:cNvSpPr/>
                <p:nvPr/>
              </p:nvSpPr>
              <p:spPr>
                <a:xfrm>
                  <a:off x="5013768" y="3734312"/>
                  <a:ext cx="31499" cy="26969"/>
                </a:xfrm>
                <a:custGeom>
                  <a:avLst/>
                  <a:gdLst/>
                  <a:ahLst/>
                  <a:cxnLst/>
                  <a:rect l="l" t="t" r="r" b="b"/>
                  <a:pathLst>
                    <a:path w="4005" h="3429" extrusionOk="0">
                      <a:moveTo>
                        <a:pt x="2281" y="1"/>
                      </a:moveTo>
                      <a:cubicBezTo>
                        <a:pt x="1858" y="1"/>
                        <a:pt x="1428" y="159"/>
                        <a:pt x="1077" y="513"/>
                      </a:cubicBezTo>
                      <a:cubicBezTo>
                        <a:pt x="1" y="1590"/>
                        <a:pt x="775" y="3429"/>
                        <a:pt x="2299" y="3429"/>
                      </a:cubicBezTo>
                      <a:cubicBezTo>
                        <a:pt x="3231" y="3417"/>
                        <a:pt x="3993" y="2655"/>
                        <a:pt x="4005" y="1711"/>
                      </a:cubicBezTo>
                      <a:cubicBezTo>
                        <a:pt x="3997" y="682"/>
                        <a:pt x="3157" y="1"/>
                        <a:pt x="2281"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446" name="Google Shape;8275;p66"/>
                <p:cNvSpPr/>
                <p:nvPr/>
              </p:nvSpPr>
              <p:spPr>
                <a:xfrm>
                  <a:off x="5028043" y="3743963"/>
                  <a:ext cx="7621" cy="7613"/>
                </a:xfrm>
                <a:custGeom>
                  <a:avLst/>
                  <a:gdLst/>
                  <a:ahLst/>
                  <a:cxnLst/>
                  <a:rect l="l" t="t" r="r" b="b"/>
                  <a:pathLst>
                    <a:path w="969" h="968" extrusionOk="0">
                      <a:moveTo>
                        <a:pt x="484" y="0"/>
                      </a:moveTo>
                      <a:cubicBezTo>
                        <a:pt x="218" y="0"/>
                        <a:pt x="0" y="218"/>
                        <a:pt x="0" y="484"/>
                      </a:cubicBezTo>
                      <a:cubicBezTo>
                        <a:pt x="0" y="750"/>
                        <a:pt x="218" y="968"/>
                        <a:pt x="484" y="968"/>
                      </a:cubicBezTo>
                      <a:cubicBezTo>
                        <a:pt x="750" y="968"/>
                        <a:pt x="968" y="750"/>
                        <a:pt x="968" y="484"/>
                      </a:cubicBezTo>
                      <a:cubicBezTo>
                        <a:pt x="968" y="218"/>
                        <a:pt x="750" y="0"/>
                        <a:pt x="484"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859" name="Google Shape;8276;p66"/>
              <p:cNvGrpSpPr/>
              <p:nvPr/>
            </p:nvGrpSpPr>
            <p:grpSpPr>
              <a:xfrm>
                <a:off x="5036703" y="3764545"/>
                <a:ext cx="31499" cy="26898"/>
                <a:chOff x="5036703" y="3764545"/>
                <a:chExt cx="31499" cy="26898"/>
              </a:xfrm>
            </p:grpSpPr>
            <p:sp>
              <p:nvSpPr>
                <p:cNvPr id="443" name="Google Shape;8277;p66"/>
                <p:cNvSpPr/>
                <p:nvPr/>
              </p:nvSpPr>
              <p:spPr>
                <a:xfrm>
                  <a:off x="5036703" y="3764545"/>
                  <a:ext cx="31499" cy="26898"/>
                </a:xfrm>
                <a:custGeom>
                  <a:avLst/>
                  <a:gdLst/>
                  <a:ahLst/>
                  <a:cxnLst/>
                  <a:rect l="l" t="t" r="r" b="b"/>
                  <a:pathLst>
                    <a:path w="4005" h="3420" extrusionOk="0">
                      <a:moveTo>
                        <a:pt x="2284" y="0"/>
                      </a:moveTo>
                      <a:cubicBezTo>
                        <a:pt x="1865" y="0"/>
                        <a:pt x="1437" y="156"/>
                        <a:pt x="1089" y="504"/>
                      </a:cubicBezTo>
                      <a:cubicBezTo>
                        <a:pt x="0" y="1581"/>
                        <a:pt x="774" y="3419"/>
                        <a:pt x="2298" y="3419"/>
                      </a:cubicBezTo>
                      <a:cubicBezTo>
                        <a:pt x="3242" y="3419"/>
                        <a:pt x="4004" y="2657"/>
                        <a:pt x="4004" y="1714"/>
                      </a:cubicBezTo>
                      <a:cubicBezTo>
                        <a:pt x="4004" y="682"/>
                        <a:pt x="3162" y="0"/>
                        <a:pt x="2284"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444" name="Google Shape;8278;p66"/>
                <p:cNvSpPr/>
                <p:nvPr/>
              </p:nvSpPr>
              <p:spPr>
                <a:xfrm>
                  <a:off x="5049641" y="3774211"/>
                  <a:ext cx="8856" cy="7605"/>
                </a:xfrm>
                <a:custGeom>
                  <a:avLst/>
                  <a:gdLst/>
                  <a:ahLst/>
                  <a:cxnLst/>
                  <a:rect l="l" t="t" r="r" b="b"/>
                  <a:pathLst>
                    <a:path w="1126" h="967" extrusionOk="0">
                      <a:moveTo>
                        <a:pt x="653" y="1"/>
                      </a:moveTo>
                      <a:cubicBezTo>
                        <a:pt x="218" y="1"/>
                        <a:pt x="0" y="521"/>
                        <a:pt x="303" y="823"/>
                      </a:cubicBezTo>
                      <a:cubicBezTo>
                        <a:pt x="402" y="922"/>
                        <a:pt x="524" y="967"/>
                        <a:pt x="643" y="967"/>
                      </a:cubicBezTo>
                      <a:cubicBezTo>
                        <a:pt x="890" y="967"/>
                        <a:pt x="1125" y="778"/>
                        <a:pt x="1125" y="485"/>
                      </a:cubicBezTo>
                      <a:cubicBezTo>
                        <a:pt x="1125" y="219"/>
                        <a:pt x="920" y="1"/>
                        <a:pt x="653"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860" name="Google Shape;8279;p66"/>
              <p:cNvGrpSpPr/>
              <p:nvPr/>
            </p:nvGrpSpPr>
            <p:grpSpPr>
              <a:xfrm>
                <a:off x="4953546" y="3768352"/>
                <a:ext cx="31405" cy="26898"/>
                <a:chOff x="4953546" y="3768352"/>
                <a:chExt cx="31405" cy="26898"/>
              </a:xfrm>
            </p:grpSpPr>
            <p:sp>
              <p:nvSpPr>
                <p:cNvPr id="441" name="Google Shape;8280;p66"/>
                <p:cNvSpPr/>
                <p:nvPr/>
              </p:nvSpPr>
              <p:spPr>
                <a:xfrm>
                  <a:off x="4953546" y="3768352"/>
                  <a:ext cx="31405" cy="26898"/>
                </a:xfrm>
                <a:custGeom>
                  <a:avLst/>
                  <a:gdLst/>
                  <a:ahLst/>
                  <a:cxnLst/>
                  <a:rect l="l" t="t" r="r" b="b"/>
                  <a:pathLst>
                    <a:path w="3993" h="3420" extrusionOk="0">
                      <a:moveTo>
                        <a:pt x="2271" y="0"/>
                      </a:moveTo>
                      <a:cubicBezTo>
                        <a:pt x="1852" y="0"/>
                        <a:pt x="1425" y="156"/>
                        <a:pt x="1077" y="504"/>
                      </a:cubicBezTo>
                      <a:cubicBezTo>
                        <a:pt x="1" y="1581"/>
                        <a:pt x="751" y="3419"/>
                        <a:pt x="2287" y="3419"/>
                      </a:cubicBezTo>
                      <a:cubicBezTo>
                        <a:pt x="3218" y="3419"/>
                        <a:pt x="3992" y="2657"/>
                        <a:pt x="3992" y="1726"/>
                      </a:cubicBezTo>
                      <a:cubicBezTo>
                        <a:pt x="3992" y="686"/>
                        <a:pt x="3150" y="0"/>
                        <a:pt x="2271"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442" name="Google Shape;8281;p66"/>
                <p:cNvSpPr/>
                <p:nvPr/>
              </p:nvSpPr>
              <p:spPr>
                <a:xfrm>
                  <a:off x="4966390" y="3778018"/>
                  <a:ext cx="8950" cy="7684"/>
                </a:xfrm>
                <a:custGeom>
                  <a:avLst/>
                  <a:gdLst/>
                  <a:ahLst/>
                  <a:cxnLst/>
                  <a:rect l="l" t="t" r="r" b="b"/>
                  <a:pathLst>
                    <a:path w="1138" h="977" extrusionOk="0">
                      <a:moveTo>
                        <a:pt x="654" y="1"/>
                      </a:moveTo>
                      <a:cubicBezTo>
                        <a:pt x="218" y="1"/>
                        <a:pt x="1" y="533"/>
                        <a:pt x="303" y="835"/>
                      </a:cubicBezTo>
                      <a:cubicBezTo>
                        <a:pt x="404" y="933"/>
                        <a:pt x="527" y="976"/>
                        <a:pt x="647" y="976"/>
                      </a:cubicBezTo>
                      <a:cubicBezTo>
                        <a:pt x="899" y="976"/>
                        <a:pt x="1138" y="784"/>
                        <a:pt x="1138" y="497"/>
                      </a:cubicBezTo>
                      <a:cubicBezTo>
                        <a:pt x="1138" y="218"/>
                        <a:pt x="920" y="1"/>
                        <a:pt x="654"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861" name="Google Shape;8282;p66"/>
              <p:cNvGrpSpPr/>
              <p:nvPr/>
            </p:nvGrpSpPr>
            <p:grpSpPr>
              <a:xfrm>
                <a:off x="4964770" y="3814016"/>
                <a:ext cx="31499" cy="26993"/>
                <a:chOff x="4964770" y="3814016"/>
                <a:chExt cx="31499" cy="26993"/>
              </a:xfrm>
            </p:grpSpPr>
            <p:sp>
              <p:nvSpPr>
                <p:cNvPr id="439" name="Google Shape;8283;p66"/>
                <p:cNvSpPr/>
                <p:nvPr/>
              </p:nvSpPr>
              <p:spPr>
                <a:xfrm>
                  <a:off x="4964770" y="3814016"/>
                  <a:ext cx="31499" cy="26993"/>
                </a:xfrm>
                <a:custGeom>
                  <a:avLst/>
                  <a:gdLst/>
                  <a:ahLst/>
                  <a:cxnLst/>
                  <a:rect l="l" t="t" r="r" b="b"/>
                  <a:pathLst>
                    <a:path w="4005" h="3432" extrusionOk="0">
                      <a:moveTo>
                        <a:pt x="2276" y="0"/>
                      </a:moveTo>
                      <a:cubicBezTo>
                        <a:pt x="1855" y="0"/>
                        <a:pt x="1426" y="156"/>
                        <a:pt x="1078" y="504"/>
                      </a:cubicBezTo>
                      <a:cubicBezTo>
                        <a:pt x="1" y="1581"/>
                        <a:pt x="763" y="3432"/>
                        <a:pt x="2287" y="3432"/>
                      </a:cubicBezTo>
                      <a:cubicBezTo>
                        <a:pt x="3231" y="3432"/>
                        <a:pt x="3993" y="2658"/>
                        <a:pt x="4005" y="1714"/>
                      </a:cubicBezTo>
                      <a:cubicBezTo>
                        <a:pt x="4005" y="683"/>
                        <a:pt x="3158" y="0"/>
                        <a:pt x="2276"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440" name="Google Shape;8284;p66"/>
                <p:cNvSpPr/>
                <p:nvPr/>
              </p:nvSpPr>
              <p:spPr>
                <a:xfrm>
                  <a:off x="4977715" y="3823690"/>
                  <a:ext cx="8856" cy="7676"/>
                </a:xfrm>
                <a:custGeom>
                  <a:avLst/>
                  <a:gdLst/>
                  <a:ahLst/>
                  <a:cxnLst/>
                  <a:rect l="l" t="t" r="r" b="b"/>
                  <a:pathLst>
                    <a:path w="1126" h="976" extrusionOk="0">
                      <a:moveTo>
                        <a:pt x="641" y="0"/>
                      </a:moveTo>
                      <a:cubicBezTo>
                        <a:pt x="206" y="0"/>
                        <a:pt x="0" y="520"/>
                        <a:pt x="303" y="835"/>
                      </a:cubicBezTo>
                      <a:cubicBezTo>
                        <a:pt x="399" y="932"/>
                        <a:pt x="519" y="975"/>
                        <a:pt x="636" y="975"/>
                      </a:cubicBezTo>
                      <a:cubicBezTo>
                        <a:pt x="885" y="975"/>
                        <a:pt x="1125" y="780"/>
                        <a:pt x="1125" y="484"/>
                      </a:cubicBezTo>
                      <a:cubicBezTo>
                        <a:pt x="1125" y="218"/>
                        <a:pt x="907" y="0"/>
                        <a:pt x="641"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862" name="Google Shape;8285;p66"/>
              <p:cNvGrpSpPr/>
              <p:nvPr/>
            </p:nvGrpSpPr>
            <p:grpSpPr>
              <a:xfrm>
                <a:off x="4923290" y="3800504"/>
                <a:ext cx="31468" cy="26898"/>
                <a:chOff x="4923290" y="3800504"/>
                <a:chExt cx="31468" cy="26898"/>
              </a:xfrm>
            </p:grpSpPr>
            <p:sp>
              <p:nvSpPr>
                <p:cNvPr id="437" name="Google Shape;8286;p66"/>
                <p:cNvSpPr/>
                <p:nvPr/>
              </p:nvSpPr>
              <p:spPr>
                <a:xfrm>
                  <a:off x="4923290" y="3800504"/>
                  <a:ext cx="31468" cy="26898"/>
                </a:xfrm>
                <a:custGeom>
                  <a:avLst/>
                  <a:gdLst/>
                  <a:ahLst/>
                  <a:cxnLst/>
                  <a:rect l="l" t="t" r="r" b="b"/>
                  <a:pathLst>
                    <a:path w="4001" h="3420" extrusionOk="0">
                      <a:moveTo>
                        <a:pt x="2276" y="1"/>
                      </a:moveTo>
                      <a:cubicBezTo>
                        <a:pt x="1855" y="1"/>
                        <a:pt x="1426" y="156"/>
                        <a:pt x="1077" y="505"/>
                      </a:cubicBezTo>
                      <a:cubicBezTo>
                        <a:pt x="1" y="1581"/>
                        <a:pt x="763" y="3420"/>
                        <a:pt x="2287" y="3420"/>
                      </a:cubicBezTo>
                      <a:cubicBezTo>
                        <a:pt x="3231" y="3420"/>
                        <a:pt x="3993" y="2658"/>
                        <a:pt x="3993" y="1714"/>
                      </a:cubicBezTo>
                      <a:cubicBezTo>
                        <a:pt x="4001" y="683"/>
                        <a:pt x="3156" y="1"/>
                        <a:pt x="2276"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438" name="Google Shape;8287;p66"/>
                <p:cNvSpPr/>
                <p:nvPr/>
              </p:nvSpPr>
              <p:spPr>
                <a:xfrm>
                  <a:off x="4937470" y="3810178"/>
                  <a:ext cx="7613" cy="7621"/>
                </a:xfrm>
                <a:custGeom>
                  <a:avLst/>
                  <a:gdLst/>
                  <a:ahLst/>
                  <a:cxnLst/>
                  <a:rect l="l" t="t" r="r" b="b"/>
                  <a:pathLst>
                    <a:path w="968" h="969" extrusionOk="0">
                      <a:moveTo>
                        <a:pt x="484" y="0"/>
                      </a:moveTo>
                      <a:cubicBezTo>
                        <a:pt x="218" y="0"/>
                        <a:pt x="0" y="218"/>
                        <a:pt x="0" y="484"/>
                      </a:cubicBezTo>
                      <a:cubicBezTo>
                        <a:pt x="0" y="750"/>
                        <a:pt x="218" y="968"/>
                        <a:pt x="484" y="968"/>
                      </a:cubicBezTo>
                      <a:cubicBezTo>
                        <a:pt x="750" y="968"/>
                        <a:pt x="968" y="750"/>
                        <a:pt x="968" y="484"/>
                      </a:cubicBezTo>
                      <a:cubicBezTo>
                        <a:pt x="968" y="218"/>
                        <a:pt x="750" y="0"/>
                        <a:pt x="484"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863" name="Google Shape;8288;p66"/>
              <p:cNvGrpSpPr/>
              <p:nvPr/>
            </p:nvGrpSpPr>
            <p:grpSpPr>
              <a:xfrm>
                <a:off x="5108534" y="3650943"/>
                <a:ext cx="31405" cy="26993"/>
                <a:chOff x="5108534" y="3650943"/>
                <a:chExt cx="31405" cy="26993"/>
              </a:xfrm>
            </p:grpSpPr>
            <p:sp>
              <p:nvSpPr>
                <p:cNvPr id="435" name="Google Shape;8289;p66"/>
                <p:cNvSpPr/>
                <p:nvPr/>
              </p:nvSpPr>
              <p:spPr>
                <a:xfrm>
                  <a:off x="5108534" y="3650943"/>
                  <a:ext cx="31405" cy="26993"/>
                </a:xfrm>
                <a:custGeom>
                  <a:avLst/>
                  <a:gdLst/>
                  <a:ahLst/>
                  <a:cxnLst/>
                  <a:rect l="l" t="t" r="r" b="b"/>
                  <a:pathLst>
                    <a:path w="3993" h="3432" extrusionOk="0">
                      <a:moveTo>
                        <a:pt x="2272" y="1"/>
                      </a:moveTo>
                      <a:cubicBezTo>
                        <a:pt x="1853" y="1"/>
                        <a:pt x="1425" y="156"/>
                        <a:pt x="1077" y="505"/>
                      </a:cubicBezTo>
                      <a:cubicBezTo>
                        <a:pt x="0" y="1581"/>
                        <a:pt x="762" y="3432"/>
                        <a:pt x="2286" y="3432"/>
                      </a:cubicBezTo>
                      <a:cubicBezTo>
                        <a:pt x="3230" y="3432"/>
                        <a:pt x="3992" y="2658"/>
                        <a:pt x="3992" y="1714"/>
                      </a:cubicBezTo>
                      <a:cubicBezTo>
                        <a:pt x="3992" y="683"/>
                        <a:pt x="3150" y="1"/>
                        <a:pt x="2272"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436" name="Google Shape;8290;p66"/>
                <p:cNvSpPr/>
                <p:nvPr/>
              </p:nvSpPr>
              <p:spPr>
                <a:xfrm>
                  <a:off x="5122707" y="3660617"/>
                  <a:ext cx="7621" cy="7621"/>
                </a:xfrm>
                <a:custGeom>
                  <a:avLst/>
                  <a:gdLst/>
                  <a:ahLst/>
                  <a:cxnLst/>
                  <a:rect l="l" t="t" r="r" b="b"/>
                  <a:pathLst>
                    <a:path w="969" h="969" extrusionOk="0">
                      <a:moveTo>
                        <a:pt x="484" y="0"/>
                      </a:moveTo>
                      <a:cubicBezTo>
                        <a:pt x="218" y="0"/>
                        <a:pt x="1" y="218"/>
                        <a:pt x="1" y="484"/>
                      </a:cubicBezTo>
                      <a:cubicBezTo>
                        <a:pt x="1" y="750"/>
                        <a:pt x="218" y="968"/>
                        <a:pt x="484" y="968"/>
                      </a:cubicBezTo>
                      <a:cubicBezTo>
                        <a:pt x="751" y="968"/>
                        <a:pt x="968" y="750"/>
                        <a:pt x="968" y="484"/>
                      </a:cubicBezTo>
                      <a:cubicBezTo>
                        <a:pt x="968" y="218"/>
                        <a:pt x="751" y="0"/>
                        <a:pt x="484"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219" name="Google Shape;8291;p66"/>
              <p:cNvGrpSpPr/>
              <p:nvPr/>
            </p:nvGrpSpPr>
            <p:grpSpPr>
              <a:xfrm>
                <a:off x="5119380" y="3760739"/>
                <a:ext cx="31499" cy="26993"/>
                <a:chOff x="5119380" y="3760739"/>
                <a:chExt cx="31499" cy="26993"/>
              </a:xfrm>
            </p:grpSpPr>
            <p:sp>
              <p:nvSpPr>
                <p:cNvPr id="433" name="Google Shape;8292;p66"/>
                <p:cNvSpPr/>
                <p:nvPr/>
              </p:nvSpPr>
              <p:spPr>
                <a:xfrm>
                  <a:off x="5119380" y="3760739"/>
                  <a:ext cx="31499" cy="26993"/>
                </a:xfrm>
                <a:custGeom>
                  <a:avLst/>
                  <a:gdLst/>
                  <a:ahLst/>
                  <a:cxnLst/>
                  <a:rect l="l" t="t" r="r" b="b"/>
                  <a:pathLst>
                    <a:path w="4005" h="3432" extrusionOk="0">
                      <a:moveTo>
                        <a:pt x="2275" y="0"/>
                      </a:moveTo>
                      <a:cubicBezTo>
                        <a:pt x="1854" y="0"/>
                        <a:pt x="1425" y="156"/>
                        <a:pt x="1077" y="504"/>
                      </a:cubicBezTo>
                      <a:cubicBezTo>
                        <a:pt x="0" y="1581"/>
                        <a:pt x="762" y="3432"/>
                        <a:pt x="2286" y="3432"/>
                      </a:cubicBezTo>
                      <a:cubicBezTo>
                        <a:pt x="3230" y="3420"/>
                        <a:pt x="3992" y="2657"/>
                        <a:pt x="4004" y="1714"/>
                      </a:cubicBezTo>
                      <a:cubicBezTo>
                        <a:pt x="4004" y="683"/>
                        <a:pt x="3157" y="0"/>
                        <a:pt x="2275"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434" name="Google Shape;8293;p66"/>
                <p:cNvSpPr/>
                <p:nvPr/>
              </p:nvSpPr>
              <p:spPr>
                <a:xfrm>
                  <a:off x="5132318" y="3770405"/>
                  <a:ext cx="8856" cy="7653"/>
                </a:xfrm>
                <a:custGeom>
                  <a:avLst/>
                  <a:gdLst/>
                  <a:ahLst/>
                  <a:cxnLst/>
                  <a:rect l="l" t="t" r="r" b="b"/>
                  <a:pathLst>
                    <a:path w="1126" h="973" extrusionOk="0">
                      <a:moveTo>
                        <a:pt x="641" y="1"/>
                      </a:moveTo>
                      <a:cubicBezTo>
                        <a:pt x="206" y="1"/>
                        <a:pt x="0" y="521"/>
                        <a:pt x="303" y="824"/>
                      </a:cubicBezTo>
                      <a:cubicBezTo>
                        <a:pt x="402" y="926"/>
                        <a:pt x="524" y="972"/>
                        <a:pt x="644" y="972"/>
                      </a:cubicBezTo>
                      <a:cubicBezTo>
                        <a:pt x="890" y="972"/>
                        <a:pt x="1125" y="778"/>
                        <a:pt x="1125" y="485"/>
                      </a:cubicBezTo>
                      <a:cubicBezTo>
                        <a:pt x="1125" y="219"/>
                        <a:pt x="908" y="1"/>
                        <a:pt x="641"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220" name="Google Shape;8294;p66"/>
              <p:cNvGrpSpPr/>
              <p:nvPr/>
            </p:nvGrpSpPr>
            <p:grpSpPr>
              <a:xfrm>
                <a:off x="5119380" y="3788235"/>
                <a:ext cx="31499" cy="26993"/>
                <a:chOff x="5119380" y="3788235"/>
                <a:chExt cx="31499" cy="26993"/>
              </a:xfrm>
            </p:grpSpPr>
            <p:sp>
              <p:nvSpPr>
                <p:cNvPr id="431" name="Google Shape;8295;p66"/>
                <p:cNvSpPr/>
                <p:nvPr/>
              </p:nvSpPr>
              <p:spPr>
                <a:xfrm>
                  <a:off x="5119380" y="3788235"/>
                  <a:ext cx="31499" cy="26993"/>
                </a:xfrm>
                <a:custGeom>
                  <a:avLst/>
                  <a:gdLst/>
                  <a:ahLst/>
                  <a:cxnLst/>
                  <a:rect l="l" t="t" r="r" b="b"/>
                  <a:pathLst>
                    <a:path w="4005" h="3432" extrusionOk="0">
                      <a:moveTo>
                        <a:pt x="2275" y="0"/>
                      </a:moveTo>
                      <a:cubicBezTo>
                        <a:pt x="1854" y="0"/>
                        <a:pt x="1425" y="156"/>
                        <a:pt x="1077" y="504"/>
                      </a:cubicBezTo>
                      <a:cubicBezTo>
                        <a:pt x="0" y="1581"/>
                        <a:pt x="762" y="3432"/>
                        <a:pt x="2286" y="3432"/>
                      </a:cubicBezTo>
                      <a:cubicBezTo>
                        <a:pt x="3230" y="3419"/>
                        <a:pt x="3992" y="2657"/>
                        <a:pt x="4004" y="1714"/>
                      </a:cubicBezTo>
                      <a:cubicBezTo>
                        <a:pt x="4004" y="683"/>
                        <a:pt x="3157" y="0"/>
                        <a:pt x="2275"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432" name="Google Shape;8296;p66"/>
                <p:cNvSpPr/>
                <p:nvPr/>
              </p:nvSpPr>
              <p:spPr>
                <a:xfrm>
                  <a:off x="5132318" y="3797901"/>
                  <a:ext cx="8856" cy="7605"/>
                </a:xfrm>
                <a:custGeom>
                  <a:avLst/>
                  <a:gdLst/>
                  <a:ahLst/>
                  <a:cxnLst/>
                  <a:rect l="l" t="t" r="r" b="b"/>
                  <a:pathLst>
                    <a:path w="1126" h="967" extrusionOk="0">
                      <a:moveTo>
                        <a:pt x="641" y="1"/>
                      </a:moveTo>
                      <a:cubicBezTo>
                        <a:pt x="206" y="1"/>
                        <a:pt x="0" y="521"/>
                        <a:pt x="303" y="824"/>
                      </a:cubicBezTo>
                      <a:cubicBezTo>
                        <a:pt x="402" y="922"/>
                        <a:pt x="524" y="967"/>
                        <a:pt x="643" y="967"/>
                      </a:cubicBezTo>
                      <a:cubicBezTo>
                        <a:pt x="890" y="967"/>
                        <a:pt x="1125" y="778"/>
                        <a:pt x="1125" y="485"/>
                      </a:cubicBezTo>
                      <a:cubicBezTo>
                        <a:pt x="1125" y="219"/>
                        <a:pt x="908" y="1"/>
                        <a:pt x="641"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221" name="Google Shape;8297;p66"/>
              <p:cNvGrpSpPr/>
              <p:nvPr/>
            </p:nvGrpSpPr>
            <p:grpSpPr>
              <a:xfrm>
                <a:off x="5158005" y="3875284"/>
                <a:ext cx="31405" cy="27001"/>
                <a:chOff x="5158005" y="3875284"/>
                <a:chExt cx="31405" cy="27001"/>
              </a:xfrm>
            </p:grpSpPr>
            <p:sp>
              <p:nvSpPr>
                <p:cNvPr id="429" name="Google Shape;8298;p66"/>
                <p:cNvSpPr/>
                <p:nvPr/>
              </p:nvSpPr>
              <p:spPr>
                <a:xfrm>
                  <a:off x="5158005" y="3875284"/>
                  <a:ext cx="31405" cy="27001"/>
                </a:xfrm>
                <a:custGeom>
                  <a:avLst/>
                  <a:gdLst/>
                  <a:ahLst/>
                  <a:cxnLst/>
                  <a:rect l="l" t="t" r="r" b="b"/>
                  <a:pathLst>
                    <a:path w="3993" h="3433" extrusionOk="0">
                      <a:moveTo>
                        <a:pt x="2273" y="1"/>
                      </a:moveTo>
                      <a:cubicBezTo>
                        <a:pt x="1853" y="1"/>
                        <a:pt x="1425" y="157"/>
                        <a:pt x="1077" y="505"/>
                      </a:cubicBezTo>
                      <a:cubicBezTo>
                        <a:pt x="0" y="1581"/>
                        <a:pt x="763" y="3432"/>
                        <a:pt x="2287" y="3432"/>
                      </a:cubicBezTo>
                      <a:cubicBezTo>
                        <a:pt x="3230" y="3432"/>
                        <a:pt x="3992" y="2658"/>
                        <a:pt x="3992" y="1714"/>
                      </a:cubicBezTo>
                      <a:cubicBezTo>
                        <a:pt x="3992" y="683"/>
                        <a:pt x="3151" y="1"/>
                        <a:pt x="2273"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430" name="Google Shape;8299;p66"/>
                <p:cNvSpPr/>
                <p:nvPr/>
              </p:nvSpPr>
              <p:spPr>
                <a:xfrm>
                  <a:off x="5170848" y="3884958"/>
                  <a:ext cx="8950" cy="7645"/>
                </a:xfrm>
                <a:custGeom>
                  <a:avLst/>
                  <a:gdLst/>
                  <a:ahLst/>
                  <a:cxnLst/>
                  <a:rect l="l" t="t" r="r" b="b"/>
                  <a:pathLst>
                    <a:path w="1138" h="972" extrusionOk="0">
                      <a:moveTo>
                        <a:pt x="654" y="0"/>
                      </a:moveTo>
                      <a:cubicBezTo>
                        <a:pt x="218" y="0"/>
                        <a:pt x="1" y="521"/>
                        <a:pt x="303" y="823"/>
                      </a:cubicBezTo>
                      <a:cubicBezTo>
                        <a:pt x="406" y="926"/>
                        <a:pt x="531" y="972"/>
                        <a:pt x="652" y="972"/>
                      </a:cubicBezTo>
                      <a:cubicBezTo>
                        <a:pt x="902" y="972"/>
                        <a:pt x="1138" y="777"/>
                        <a:pt x="1138" y="484"/>
                      </a:cubicBezTo>
                      <a:cubicBezTo>
                        <a:pt x="1138" y="218"/>
                        <a:pt x="920" y="0"/>
                        <a:pt x="654"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222" name="Google Shape;8300;p66"/>
              <p:cNvGrpSpPr/>
              <p:nvPr/>
            </p:nvGrpSpPr>
            <p:grpSpPr>
              <a:xfrm>
                <a:off x="5233163" y="3764545"/>
                <a:ext cx="31499" cy="26898"/>
                <a:chOff x="5233163" y="3764545"/>
                <a:chExt cx="31499" cy="26898"/>
              </a:xfrm>
            </p:grpSpPr>
            <p:sp>
              <p:nvSpPr>
                <p:cNvPr id="427" name="Google Shape;8301;p66"/>
                <p:cNvSpPr/>
                <p:nvPr/>
              </p:nvSpPr>
              <p:spPr>
                <a:xfrm>
                  <a:off x="5233163" y="3764545"/>
                  <a:ext cx="31499" cy="26898"/>
                </a:xfrm>
                <a:custGeom>
                  <a:avLst/>
                  <a:gdLst/>
                  <a:ahLst/>
                  <a:cxnLst/>
                  <a:rect l="l" t="t" r="r" b="b"/>
                  <a:pathLst>
                    <a:path w="4005" h="3420" extrusionOk="0">
                      <a:moveTo>
                        <a:pt x="2276" y="0"/>
                      </a:moveTo>
                      <a:cubicBezTo>
                        <a:pt x="1855" y="0"/>
                        <a:pt x="1426" y="156"/>
                        <a:pt x="1078" y="504"/>
                      </a:cubicBezTo>
                      <a:cubicBezTo>
                        <a:pt x="1" y="1581"/>
                        <a:pt x="763" y="3419"/>
                        <a:pt x="2287" y="3419"/>
                      </a:cubicBezTo>
                      <a:cubicBezTo>
                        <a:pt x="3231" y="3419"/>
                        <a:pt x="4005" y="2657"/>
                        <a:pt x="4005" y="1714"/>
                      </a:cubicBezTo>
                      <a:cubicBezTo>
                        <a:pt x="4005" y="682"/>
                        <a:pt x="3158" y="0"/>
                        <a:pt x="2276"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428" name="Google Shape;8302;p66"/>
                <p:cNvSpPr/>
                <p:nvPr/>
              </p:nvSpPr>
              <p:spPr>
                <a:xfrm>
                  <a:off x="5246108" y="3774211"/>
                  <a:ext cx="8856" cy="7590"/>
                </a:xfrm>
                <a:custGeom>
                  <a:avLst/>
                  <a:gdLst/>
                  <a:ahLst/>
                  <a:cxnLst/>
                  <a:rect l="l" t="t" r="r" b="b"/>
                  <a:pathLst>
                    <a:path w="1126" h="965" extrusionOk="0">
                      <a:moveTo>
                        <a:pt x="641" y="1"/>
                      </a:moveTo>
                      <a:cubicBezTo>
                        <a:pt x="218" y="1"/>
                        <a:pt x="0" y="521"/>
                        <a:pt x="303" y="823"/>
                      </a:cubicBezTo>
                      <a:cubicBezTo>
                        <a:pt x="400" y="921"/>
                        <a:pt x="520" y="964"/>
                        <a:pt x="638" y="964"/>
                      </a:cubicBezTo>
                      <a:cubicBezTo>
                        <a:pt x="886" y="964"/>
                        <a:pt x="1125" y="772"/>
                        <a:pt x="1125" y="485"/>
                      </a:cubicBezTo>
                      <a:cubicBezTo>
                        <a:pt x="1125" y="219"/>
                        <a:pt x="907" y="1"/>
                        <a:pt x="641"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223" name="Google Shape;8303;p66"/>
              <p:cNvGrpSpPr/>
              <p:nvPr/>
            </p:nvGrpSpPr>
            <p:grpSpPr>
              <a:xfrm>
                <a:off x="5276168" y="3805545"/>
                <a:ext cx="31499" cy="26906"/>
                <a:chOff x="5276168" y="3805545"/>
                <a:chExt cx="31499" cy="26906"/>
              </a:xfrm>
            </p:grpSpPr>
            <p:sp>
              <p:nvSpPr>
                <p:cNvPr id="425" name="Google Shape;8304;p66"/>
                <p:cNvSpPr/>
                <p:nvPr/>
              </p:nvSpPr>
              <p:spPr>
                <a:xfrm>
                  <a:off x="5276168" y="3805545"/>
                  <a:ext cx="31499" cy="26906"/>
                </a:xfrm>
                <a:custGeom>
                  <a:avLst/>
                  <a:gdLst/>
                  <a:ahLst/>
                  <a:cxnLst/>
                  <a:rect l="l" t="t" r="r" b="b"/>
                  <a:pathLst>
                    <a:path w="4005" h="3421" extrusionOk="0">
                      <a:moveTo>
                        <a:pt x="2281" y="1"/>
                      </a:moveTo>
                      <a:cubicBezTo>
                        <a:pt x="1860" y="1"/>
                        <a:pt x="1429" y="157"/>
                        <a:pt x="1077" y="505"/>
                      </a:cubicBezTo>
                      <a:cubicBezTo>
                        <a:pt x="1" y="1581"/>
                        <a:pt x="763" y="3420"/>
                        <a:pt x="2287" y="3420"/>
                      </a:cubicBezTo>
                      <a:cubicBezTo>
                        <a:pt x="3231" y="3420"/>
                        <a:pt x="4005" y="2658"/>
                        <a:pt x="4005" y="1714"/>
                      </a:cubicBezTo>
                      <a:cubicBezTo>
                        <a:pt x="4005" y="683"/>
                        <a:pt x="3163" y="1"/>
                        <a:pt x="2281"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426" name="Google Shape;8305;p66"/>
                <p:cNvSpPr/>
                <p:nvPr/>
              </p:nvSpPr>
              <p:spPr>
                <a:xfrm>
                  <a:off x="5289106" y="3815219"/>
                  <a:ext cx="8856" cy="7605"/>
                </a:xfrm>
                <a:custGeom>
                  <a:avLst/>
                  <a:gdLst/>
                  <a:ahLst/>
                  <a:cxnLst/>
                  <a:rect l="l" t="t" r="r" b="b"/>
                  <a:pathLst>
                    <a:path w="1126" h="967" extrusionOk="0">
                      <a:moveTo>
                        <a:pt x="642" y="1"/>
                      </a:moveTo>
                      <a:cubicBezTo>
                        <a:pt x="219" y="1"/>
                        <a:pt x="1" y="521"/>
                        <a:pt x="303" y="823"/>
                      </a:cubicBezTo>
                      <a:cubicBezTo>
                        <a:pt x="402" y="922"/>
                        <a:pt x="524" y="967"/>
                        <a:pt x="644" y="967"/>
                      </a:cubicBezTo>
                      <a:cubicBezTo>
                        <a:pt x="890" y="967"/>
                        <a:pt x="1126" y="778"/>
                        <a:pt x="1126" y="484"/>
                      </a:cubicBezTo>
                      <a:cubicBezTo>
                        <a:pt x="1126" y="218"/>
                        <a:pt x="908" y="1"/>
                        <a:pt x="642"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256" name="Google Shape;8306;p66"/>
              <p:cNvGrpSpPr/>
              <p:nvPr/>
            </p:nvGrpSpPr>
            <p:grpSpPr>
              <a:xfrm>
                <a:off x="5294053" y="3851933"/>
                <a:ext cx="31405" cy="26945"/>
                <a:chOff x="5294053" y="3851933"/>
                <a:chExt cx="31405" cy="26945"/>
              </a:xfrm>
            </p:grpSpPr>
            <p:sp>
              <p:nvSpPr>
                <p:cNvPr id="423" name="Google Shape;8307;p66"/>
                <p:cNvSpPr/>
                <p:nvPr/>
              </p:nvSpPr>
              <p:spPr>
                <a:xfrm>
                  <a:off x="5294053" y="3851933"/>
                  <a:ext cx="31405" cy="26945"/>
                </a:xfrm>
                <a:custGeom>
                  <a:avLst/>
                  <a:gdLst/>
                  <a:ahLst/>
                  <a:cxnLst/>
                  <a:rect l="l" t="t" r="r" b="b"/>
                  <a:pathLst>
                    <a:path w="3993" h="3426" extrusionOk="0">
                      <a:moveTo>
                        <a:pt x="2273" y="1"/>
                      </a:moveTo>
                      <a:cubicBezTo>
                        <a:pt x="1854" y="1"/>
                        <a:pt x="1426" y="158"/>
                        <a:pt x="1077" y="510"/>
                      </a:cubicBezTo>
                      <a:cubicBezTo>
                        <a:pt x="1" y="1587"/>
                        <a:pt x="763" y="3425"/>
                        <a:pt x="2287" y="3425"/>
                      </a:cubicBezTo>
                      <a:cubicBezTo>
                        <a:pt x="3231" y="3425"/>
                        <a:pt x="3993" y="2663"/>
                        <a:pt x="3993" y="1720"/>
                      </a:cubicBezTo>
                      <a:cubicBezTo>
                        <a:pt x="3993" y="688"/>
                        <a:pt x="3151" y="1"/>
                        <a:pt x="2273"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424" name="Google Shape;8308;p66"/>
                <p:cNvSpPr/>
                <p:nvPr/>
              </p:nvSpPr>
              <p:spPr>
                <a:xfrm>
                  <a:off x="5308234" y="3861552"/>
                  <a:ext cx="7621" cy="7621"/>
                </a:xfrm>
                <a:custGeom>
                  <a:avLst/>
                  <a:gdLst/>
                  <a:ahLst/>
                  <a:cxnLst/>
                  <a:rect l="l" t="t" r="r" b="b"/>
                  <a:pathLst>
                    <a:path w="969" h="969" extrusionOk="0">
                      <a:moveTo>
                        <a:pt x="484" y="1"/>
                      </a:moveTo>
                      <a:cubicBezTo>
                        <a:pt x="218" y="1"/>
                        <a:pt x="0" y="218"/>
                        <a:pt x="0" y="485"/>
                      </a:cubicBezTo>
                      <a:cubicBezTo>
                        <a:pt x="0" y="763"/>
                        <a:pt x="218" y="968"/>
                        <a:pt x="484" y="968"/>
                      </a:cubicBezTo>
                      <a:cubicBezTo>
                        <a:pt x="750" y="968"/>
                        <a:pt x="968" y="763"/>
                        <a:pt x="968" y="485"/>
                      </a:cubicBezTo>
                      <a:cubicBezTo>
                        <a:pt x="968" y="218"/>
                        <a:pt x="750" y="1"/>
                        <a:pt x="484"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257" name="Google Shape;8309;p66"/>
              <p:cNvGrpSpPr/>
              <p:nvPr/>
            </p:nvGrpSpPr>
            <p:grpSpPr>
              <a:xfrm>
                <a:off x="5341723" y="3851902"/>
                <a:ext cx="31405" cy="26977"/>
                <a:chOff x="5341723" y="3851902"/>
                <a:chExt cx="31405" cy="26977"/>
              </a:xfrm>
            </p:grpSpPr>
            <p:sp>
              <p:nvSpPr>
                <p:cNvPr id="421" name="Google Shape;8310;p66"/>
                <p:cNvSpPr/>
                <p:nvPr/>
              </p:nvSpPr>
              <p:spPr>
                <a:xfrm>
                  <a:off x="5341723" y="3851902"/>
                  <a:ext cx="31405" cy="26977"/>
                </a:xfrm>
                <a:custGeom>
                  <a:avLst/>
                  <a:gdLst/>
                  <a:ahLst/>
                  <a:cxnLst/>
                  <a:rect l="l" t="t" r="r" b="b"/>
                  <a:pathLst>
                    <a:path w="3993" h="3430" extrusionOk="0">
                      <a:moveTo>
                        <a:pt x="2266" y="1"/>
                      </a:moveTo>
                      <a:cubicBezTo>
                        <a:pt x="1848" y="1"/>
                        <a:pt x="1423" y="156"/>
                        <a:pt x="1077" y="502"/>
                      </a:cubicBezTo>
                      <a:cubicBezTo>
                        <a:pt x="0" y="1578"/>
                        <a:pt x="762" y="3429"/>
                        <a:pt x="2287" y="3429"/>
                      </a:cubicBezTo>
                      <a:cubicBezTo>
                        <a:pt x="3230" y="3429"/>
                        <a:pt x="3992" y="2667"/>
                        <a:pt x="3992" y="1724"/>
                      </a:cubicBezTo>
                      <a:cubicBezTo>
                        <a:pt x="3992" y="690"/>
                        <a:pt x="3146" y="1"/>
                        <a:pt x="2266"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422" name="Google Shape;8311;p66"/>
                <p:cNvSpPr/>
                <p:nvPr/>
              </p:nvSpPr>
              <p:spPr>
                <a:xfrm>
                  <a:off x="5354567" y="3861647"/>
                  <a:ext cx="8950" cy="7590"/>
                </a:xfrm>
                <a:custGeom>
                  <a:avLst/>
                  <a:gdLst/>
                  <a:ahLst/>
                  <a:cxnLst/>
                  <a:rect l="l" t="t" r="r" b="b"/>
                  <a:pathLst>
                    <a:path w="1138" h="965" extrusionOk="0">
                      <a:moveTo>
                        <a:pt x="654" y="1"/>
                      </a:moveTo>
                      <a:cubicBezTo>
                        <a:pt x="218" y="1"/>
                        <a:pt x="0" y="521"/>
                        <a:pt x="303" y="823"/>
                      </a:cubicBezTo>
                      <a:cubicBezTo>
                        <a:pt x="404" y="921"/>
                        <a:pt x="527" y="964"/>
                        <a:pt x="646" y="964"/>
                      </a:cubicBezTo>
                      <a:cubicBezTo>
                        <a:pt x="898" y="964"/>
                        <a:pt x="1138" y="772"/>
                        <a:pt x="1138" y="485"/>
                      </a:cubicBezTo>
                      <a:cubicBezTo>
                        <a:pt x="1138" y="206"/>
                        <a:pt x="920" y="1"/>
                        <a:pt x="654"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258" name="Google Shape;8312;p66"/>
              <p:cNvGrpSpPr/>
              <p:nvPr/>
            </p:nvGrpSpPr>
            <p:grpSpPr>
              <a:xfrm>
                <a:off x="5054871" y="3507855"/>
                <a:ext cx="31405" cy="26993"/>
                <a:chOff x="5054871" y="3507855"/>
                <a:chExt cx="31405" cy="26993"/>
              </a:xfrm>
            </p:grpSpPr>
            <p:sp>
              <p:nvSpPr>
                <p:cNvPr id="419" name="Google Shape;8313;p66"/>
                <p:cNvSpPr/>
                <p:nvPr/>
              </p:nvSpPr>
              <p:spPr>
                <a:xfrm>
                  <a:off x="5054871" y="3507855"/>
                  <a:ext cx="31405" cy="26993"/>
                </a:xfrm>
                <a:custGeom>
                  <a:avLst/>
                  <a:gdLst/>
                  <a:ahLst/>
                  <a:cxnLst/>
                  <a:rect l="l" t="t" r="r" b="b"/>
                  <a:pathLst>
                    <a:path w="3993" h="3432" extrusionOk="0">
                      <a:moveTo>
                        <a:pt x="2273" y="0"/>
                      </a:moveTo>
                      <a:cubicBezTo>
                        <a:pt x="1853" y="0"/>
                        <a:pt x="1425" y="156"/>
                        <a:pt x="1077" y="504"/>
                      </a:cubicBezTo>
                      <a:cubicBezTo>
                        <a:pt x="1" y="1581"/>
                        <a:pt x="763" y="3431"/>
                        <a:pt x="2287" y="3431"/>
                      </a:cubicBezTo>
                      <a:cubicBezTo>
                        <a:pt x="3230" y="3431"/>
                        <a:pt x="3993" y="2657"/>
                        <a:pt x="3993" y="1714"/>
                      </a:cubicBezTo>
                      <a:cubicBezTo>
                        <a:pt x="3993" y="682"/>
                        <a:pt x="3151" y="0"/>
                        <a:pt x="2273"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420" name="Google Shape;8314;p66"/>
                <p:cNvSpPr/>
                <p:nvPr/>
              </p:nvSpPr>
              <p:spPr>
                <a:xfrm>
                  <a:off x="5067715" y="3517521"/>
                  <a:ext cx="8950" cy="7605"/>
                </a:xfrm>
                <a:custGeom>
                  <a:avLst/>
                  <a:gdLst/>
                  <a:ahLst/>
                  <a:cxnLst/>
                  <a:rect l="l" t="t" r="r" b="b"/>
                  <a:pathLst>
                    <a:path w="1138" h="967" extrusionOk="0">
                      <a:moveTo>
                        <a:pt x="654" y="1"/>
                      </a:moveTo>
                      <a:cubicBezTo>
                        <a:pt x="218" y="1"/>
                        <a:pt x="1" y="521"/>
                        <a:pt x="315" y="823"/>
                      </a:cubicBezTo>
                      <a:cubicBezTo>
                        <a:pt x="414" y="922"/>
                        <a:pt x="536" y="967"/>
                        <a:pt x="656" y="967"/>
                      </a:cubicBezTo>
                      <a:cubicBezTo>
                        <a:pt x="902" y="967"/>
                        <a:pt x="1138" y="778"/>
                        <a:pt x="1138" y="485"/>
                      </a:cubicBezTo>
                      <a:cubicBezTo>
                        <a:pt x="1138" y="219"/>
                        <a:pt x="920" y="1"/>
                        <a:pt x="654"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259" name="Google Shape;8315;p66"/>
              <p:cNvGrpSpPr/>
              <p:nvPr/>
            </p:nvGrpSpPr>
            <p:grpSpPr>
              <a:xfrm>
                <a:off x="4876579" y="3675325"/>
                <a:ext cx="31405" cy="26969"/>
                <a:chOff x="4876579" y="3675325"/>
                <a:chExt cx="31405" cy="26969"/>
              </a:xfrm>
            </p:grpSpPr>
            <p:sp>
              <p:nvSpPr>
                <p:cNvPr id="417" name="Google Shape;8316;p66"/>
                <p:cNvSpPr/>
                <p:nvPr/>
              </p:nvSpPr>
              <p:spPr>
                <a:xfrm>
                  <a:off x="4876579" y="3675325"/>
                  <a:ext cx="31405" cy="26969"/>
                </a:xfrm>
                <a:custGeom>
                  <a:avLst/>
                  <a:gdLst/>
                  <a:ahLst/>
                  <a:cxnLst/>
                  <a:rect l="l" t="t" r="r" b="b"/>
                  <a:pathLst>
                    <a:path w="3993" h="3429" extrusionOk="0">
                      <a:moveTo>
                        <a:pt x="2266" y="0"/>
                      </a:moveTo>
                      <a:cubicBezTo>
                        <a:pt x="1848" y="0"/>
                        <a:pt x="1423" y="155"/>
                        <a:pt x="1077" y="501"/>
                      </a:cubicBezTo>
                      <a:cubicBezTo>
                        <a:pt x="0" y="1578"/>
                        <a:pt x="762" y="3429"/>
                        <a:pt x="2287" y="3429"/>
                      </a:cubicBezTo>
                      <a:cubicBezTo>
                        <a:pt x="3230" y="3429"/>
                        <a:pt x="3992" y="2667"/>
                        <a:pt x="3992" y="1723"/>
                      </a:cubicBezTo>
                      <a:cubicBezTo>
                        <a:pt x="3992" y="689"/>
                        <a:pt x="3146" y="0"/>
                        <a:pt x="2266"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418" name="Google Shape;8317;p66"/>
                <p:cNvSpPr/>
                <p:nvPr/>
              </p:nvSpPr>
              <p:spPr>
                <a:xfrm>
                  <a:off x="4889517" y="3684975"/>
                  <a:ext cx="8856" cy="7676"/>
                </a:xfrm>
                <a:custGeom>
                  <a:avLst/>
                  <a:gdLst/>
                  <a:ahLst/>
                  <a:cxnLst/>
                  <a:rect l="l" t="t" r="r" b="b"/>
                  <a:pathLst>
                    <a:path w="1126" h="976" extrusionOk="0">
                      <a:moveTo>
                        <a:pt x="642" y="0"/>
                      </a:moveTo>
                      <a:cubicBezTo>
                        <a:pt x="218" y="12"/>
                        <a:pt x="0" y="520"/>
                        <a:pt x="303" y="835"/>
                      </a:cubicBezTo>
                      <a:cubicBezTo>
                        <a:pt x="400" y="932"/>
                        <a:pt x="520" y="976"/>
                        <a:pt x="638" y="976"/>
                      </a:cubicBezTo>
                      <a:cubicBezTo>
                        <a:pt x="886" y="976"/>
                        <a:pt x="1125" y="783"/>
                        <a:pt x="1125" y="496"/>
                      </a:cubicBezTo>
                      <a:cubicBezTo>
                        <a:pt x="1125" y="218"/>
                        <a:pt x="908" y="0"/>
                        <a:pt x="642"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260" name="Google Shape;8318;p66"/>
              <p:cNvGrpSpPr/>
              <p:nvPr/>
            </p:nvGrpSpPr>
            <p:grpSpPr>
              <a:xfrm>
                <a:off x="4842233" y="3688333"/>
                <a:ext cx="31405" cy="26993"/>
                <a:chOff x="4842233" y="3688333"/>
                <a:chExt cx="31405" cy="26993"/>
              </a:xfrm>
            </p:grpSpPr>
            <p:sp>
              <p:nvSpPr>
                <p:cNvPr id="415" name="Google Shape;8319;p66"/>
                <p:cNvSpPr/>
                <p:nvPr/>
              </p:nvSpPr>
              <p:spPr>
                <a:xfrm>
                  <a:off x="4842233" y="3688333"/>
                  <a:ext cx="31405" cy="26993"/>
                </a:xfrm>
                <a:custGeom>
                  <a:avLst/>
                  <a:gdLst/>
                  <a:ahLst/>
                  <a:cxnLst/>
                  <a:rect l="l" t="t" r="r" b="b"/>
                  <a:pathLst>
                    <a:path w="3993" h="3432" extrusionOk="0">
                      <a:moveTo>
                        <a:pt x="2273" y="1"/>
                      </a:moveTo>
                      <a:cubicBezTo>
                        <a:pt x="1853" y="1"/>
                        <a:pt x="1425" y="156"/>
                        <a:pt x="1077" y="505"/>
                      </a:cubicBezTo>
                      <a:cubicBezTo>
                        <a:pt x="0" y="1581"/>
                        <a:pt x="762" y="3420"/>
                        <a:pt x="2287" y="3432"/>
                      </a:cubicBezTo>
                      <a:cubicBezTo>
                        <a:pt x="3230" y="3432"/>
                        <a:pt x="3992" y="2658"/>
                        <a:pt x="3992" y="1714"/>
                      </a:cubicBezTo>
                      <a:cubicBezTo>
                        <a:pt x="3992" y="683"/>
                        <a:pt x="3150" y="1"/>
                        <a:pt x="2273"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416" name="Google Shape;8320;p66"/>
                <p:cNvSpPr/>
                <p:nvPr/>
              </p:nvSpPr>
              <p:spPr>
                <a:xfrm>
                  <a:off x="4855076" y="3698094"/>
                  <a:ext cx="8856" cy="7590"/>
                </a:xfrm>
                <a:custGeom>
                  <a:avLst/>
                  <a:gdLst/>
                  <a:ahLst/>
                  <a:cxnLst/>
                  <a:rect l="l" t="t" r="r" b="b"/>
                  <a:pathLst>
                    <a:path w="1126" h="965" extrusionOk="0">
                      <a:moveTo>
                        <a:pt x="664" y="1"/>
                      </a:moveTo>
                      <a:cubicBezTo>
                        <a:pt x="656" y="1"/>
                        <a:pt x="649" y="1"/>
                        <a:pt x="641" y="1"/>
                      </a:cubicBezTo>
                      <a:cubicBezTo>
                        <a:pt x="218" y="1"/>
                        <a:pt x="0" y="522"/>
                        <a:pt x="303" y="824"/>
                      </a:cubicBezTo>
                      <a:cubicBezTo>
                        <a:pt x="400" y="921"/>
                        <a:pt x="520" y="965"/>
                        <a:pt x="638" y="965"/>
                      </a:cubicBezTo>
                      <a:cubicBezTo>
                        <a:pt x="886" y="965"/>
                        <a:pt x="1125" y="772"/>
                        <a:pt x="1125" y="485"/>
                      </a:cubicBezTo>
                      <a:cubicBezTo>
                        <a:pt x="1125" y="215"/>
                        <a:pt x="931" y="1"/>
                        <a:pt x="664"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261" name="Google Shape;8321;p66"/>
              <p:cNvGrpSpPr/>
              <p:nvPr/>
            </p:nvGrpSpPr>
            <p:grpSpPr>
              <a:xfrm>
                <a:off x="5187876" y="3608032"/>
                <a:ext cx="31405" cy="27001"/>
                <a:chOff x="5187876" y="3608032"/>
                <a:chExt cx="31405" cy="27001"/>
              </a:xfrm>
            </p:grpSpPr>
            <p:sp>
              <p:nvSpPr>
                <p:cNvPr id="413" name="Google Shape;8322;p66"/>
                <p:cNvSpPr/>
                <p:nvPr/>
              </p:nvSpPr>
              <p:spPr>
                <a:xfrm>
                  <a:off x="5187876" y="3608032"/>
                  <a:ext cx="31405" cy="27001"/>
                </a:xfrm>
                <a:custGeom>
                  <a:avLst/>
                  <a:gdLst/>
                  <a:ahLst/>
                  <a:cxnLst/>
                  <a:rect l="l" t="t" r="r" b="b"/>
                  <a:pathLst>
                    <a:path w="3993" h="3433" extrusionOk="0">
                      <a:moveTo>
                        <a:pt x="2273" y="1"/>
                      </a:moveTo>
                      <a:cubicBezTo>
                        <a:pt x="1853" y="1"/>
                        <a:pt x="1426" y="157"/>
                        <a:pt x="1077" y="505"/>
                      </a:cubicBezTo>
                      <a:cubicBezTo>
                        <a:pt x="1" y="1582"/>
                        <a:pt x="763" y="3432"/>
                        <a:pt x="2287" y="3432"/>
                      </a:cubicBezTo>
                      <a:cubicBezTo>
                        <a:pt x="3231" y="3420"/>
                        <a:pt x="3993" y="2658"/>
                        <a:pt x="3993" y="1715"/>
                      </a:cubicBezTo>
                      <a:cubicBezTo>
                        <a:pt x="3993" y="683"/>
                        <a:pt x="3151" y="1"/>
                        <a:pt x="2273"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414" name="Google Shape;8323;p66"/>
                <p:cNvSpPr/>
                <p:nvPr/>
              </p:nvSpPr>
              <p:spPr>
                <a:xfrm>
                  <a:off x="5202057" y="3617706"/>
                  <a:ext cx="7621" cy="7621"/>
                </a:xfrm>
                <a:custGeom>
                  <a:avLst/>
                  <a:gdLst/>
                  <a:ahLst/>
                  <a:cxnLst/>
                  <a:rect l="l" t="t" r="r" b="b"/>
                  <a:pathLst>
                    <a:path w="969" h="969" extrusionOk="0">
                      <a:moveTo>
                        <a:pt x="484" y="1"/>
                      </a:moveTo>
                      <a:cubicBezTo>
                        <a:pt x="218" y="1"/>
                        <a:pt x="0" y="218"/>
                        <a:pt x="0" y="485"/>
                      </a:cubicBezTo>
                      <a:cubicBezTo>
                        <a:pt x="0" y="751"/>
                        <a:pt x="218" y="968"/>
                        <a:pt x="484" y="968"/>
                      </a:cubicBezTo>
                      <a:cubicBezTo>
                        <a:pt x="750" y="968"/>
                        <a:pt x="968" y="751"/>
                        <a:pt x="968" y="485"/>
                      </a:cubicBezTo>
                      <a:cubicBezTo>
                        <a:pt x="968" y="218"/>
                        <a:pt x="750" y="1"/>
                        <a:pt x="484"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sp>
            <p:nvSpPr>
              <p:cNvPr id="282" name="Google Shape;8324;p66"/>
              <p:cNvSpPr/>
              <p:nvPr/>
            </p:nvSpPr>
            <p:spPr>
              <a:xfrm>
                <a:off x="5142589" y="3410030"/>
                <a:ext cx="42542" cy="36525"/>
              </a:xfrm>
              <a:custGeom>
                <a:avLst/>
                <a:gdLst/>
                <a:ahLst/>
                <a:cxnLst/>
                <a:rect l="l" t="t" r="r" b="b"/>
                <a:pathLst>
                  <a:path w="5409" h="4644" extrusionOk="0">
                    <a:moveTo>
                      <a:pt x="3085" y="1"/>
                    </a:moveTo>
                    <a:cubicBezTo>
                      <a:pt x="2516" y="1"/>
                      <a:pt x="1935" y="213"/>
                      <a:pt x="1465" y="688"/>
                    </a:cubicBezTo>
                    <a:cubicBezTo>
                      <a:pt x="1" y="2140"/>
                      <a:pt x="1029" y="4632"/>
                      <a:pt x="3098" y="4644"/>
                    </a:cubicBezTo>
                    <a:cubicBezTo>
                      <a:pt x="4380" y="4632"/>
                      <a:pt x="5408" y="3603"/>
                      <a:pt x="5408" y="2321"/>
                    </a:cubicBezTo>
                    <a:cubicBezTo>
                      <a:pt x="5408" y="923"/>
                      <a:pt x="4270" y="1"/>
                      <a:pt x="3085"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283" name="Google Shape;8325;p66"/>
              <p:cNvSpPr/>
              <p:nvPr/>
            </p:nvSpPr>
            <p:spPr>
              <a:xfrm>
                <a:off x="5158382" y="3419720"/>
                <a:ext cx="17138" cy="17130"/>
              </a:xfrm>
              <a:custGeom>
                <a:avLst/>
                <a:gdLst/>
                <a:ahLst/>
                <a:cxnLst/>
                <a:rect l="l" t="t" r="r" b="b"/>
                <a:pathLst>
                  <a:path w="2179" h="2178" extrusionOk="0">
                    <a:moveTo>
                      <a:pt x="1090" y="0"/>
                    </a:moveTo>
                    <a:cubicBezTo>
                      <a:pt x="485" y="0"/>
                      <a:pt x="1" y="484"/>
                      <a:pt x="1" y="1089"/>
                    </a:cubicBezTo>
                    <a:cubicBezTo>
                      <a:pt x="1" y="1694"/>
                      <a:pt x="485" y="2178"/>
                      <a:pt x="1090" y="2178"/>
                    </a:cubicBezTo>
                    <a:cubicBezTo>
                      <a:pt x="1694" y="2178"/>
                      <a:pt x="2178" y="1694"/>
                      <a:pt x="2178" y="1089"/>
                    </a:cubicBezTo>
                    <a:cubicBezTo>
                      <a:pt x="2178" y="484"/>
                      <a:pt x="1694" y="0"/>
                      <a:pt x="1090"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nvGrpSpPr>
              <p:cNvPr id="262" name="Google Shape;8326;p66"/>
              <p:cNvGrpSpPr/>
              <p:nvPr/>
            </p:nvGrpSpPr>
            <p:grpSpPr>
              <a:xfrm>
                <a:off x="5269224" y="3304167"/>
                <a:ext cx="40253" cy="34402"/>
                <a:chOff x="5269224" y="3304167"/>
                <a:chExt cx="40253" cy="34402"/>
              </a:xfrm>
            </p:grpSpPr>
            <p:sp>
              <p:nvSpPr>
                <p:cNvPr id="411" name="Google Shape;8327;p66"/>
                <p:cNvSpPr/>
                <p:nvPr/>
              </p:nvSpPr>
              <p:spPr>
                <a:xfrm>
                  <a:off x="5269224" y="3304167"/>
                  <a:ext cx="40253" cy="34402"/>
                </a:xfrm>
                <a:custGeom>
                  <a:avLst/>
                  <a:gdLst/>
                  <a:ahLst/>
                  <a:cxnLst/>
                  <a:rect l="l" t="t" r="r" b="b"/>
                  <a:pathLst>
                    <a:path w="5118" h="4374" extrusionOk="0">
                      <a:moveTo>
                        <a:pt x="2915" y="0"/>
                      </a:moveTo>
                      <a:cubicBezTo>
                        <a:pt x="2376" y="0"/>
                        <a:pt x="1827" y="201"/>
                        <a:pt x="1380" y="648"/>
                      </a:cubicBezTo>
                      <a:cubicBezTo>
                        <a:pt x="1" y="2015"/>
                        <a:pt x="980" y="4374"/>
                        <a:pt x="2928" y="4374"/>
                      </a:cubicBezTo>
                      <a:cubicBezTo>
                        <a:pt x="4126" y="4374"/>
                        <a:pt x="5105" y="3394"/>
                        <a:pt x="5118" y="2184"/>
                      </a:cubicBezTo>
                      <a:cubicBezTo>
                        <a:pt x="5109" y="869"/>
                        <a:pt x="4036" y="0"/>
                        <a:pt x="2915"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412" name="Google Shape;8328;p66"/>
                <p:cNvSpPr/>
                <p:nvPr/>
              </p:nvSpPr>
              <p:spPr>
                <a:xfrm>
                  <a:off x="5284639" y="3313826"/>
                  <a:ext cx="15132" cy="15140"/>
                </a:xfrm>
                <a:custGeom>
                  <a:avLst/>
                  <a:gdLst/>
                  <a:ahLst/>
                  <a:cxnLst/>
                  <a:rect l="l" t="t" r="r" b="b"/>
                  <a:pathLst>
                    <a:path w="1924" h="1925" extrusionOk="0">
                      <a:moveTo>
                        <a:pt x="968" y="1"/>
                      </a:moveTo>
                      <a:cubicBezTo>
                        <a:pt x="436" y="1"/>
                        <a:pt x="0" y="436"/>
                        <a:pt x="0" y="956"/>
                      </a:cubicBezTo>
                      <a:cubicBezTo>
                        <a:pt x="0" y="1489"/>
                        <a:pt x="436" y="1924"/>
                        <a:pt x="968" y="1924"/>
                      </a:cubicBezTo>
                      <a:cubicBezTo>
                        <a:pt x="1500" y="1924"/>
                        <a:pt x="1924" y="1489"/>
                        <a:pt x="1924" y="956"/>
                      </a:cubicBezTo>
                      <a:cubicBezTo>
                        <a:pt x="1924" y="436"/>
                        <a:pt x="1500" y="1"/>
                        <a:pt x="968"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263" name="Google Shape;8329;p66"/>
              <p:cNvGrpSpPr/>
              <p:nvPr/>
            </p:nvGrpSpPr>
            <p:grpSpPr>
              <a:xfrm>
                <a:off x="5327354" y="3476615"/>
                <a:ext cx="49864" cy="42723"/>
                <a:chOff x="5327354" y="3476615"/>
                <a:chExt cx="49864" cy="42723"/>
              </a:xfrm>
            </p:grpSpPr>
            <p:sp>
              <p:nvSpPr>
                <p:cNvPr id="409" name="Google Shape;8330;p66"/>
                <p:cNvSpPr/>
                <p:nvPr/>
              </p:nvSpPr>
              <p:spPr>
                <a:xfrm>
                  <a:off x="5327354" y="3476615"/>
                  <a:ext cx="49864" cy="42723"/>
                </a:xfrm>
                <a:custGeom>
                  <a:avLst/>
                  <a:gdLst/>
                  <a:ahLst/>
                  <a:cxnLst/>
                  <a:rect l="l" t="t" r="r" b="b"/>
                  <a:pathLst>
                    <a:path w="6340" h="5432" extrusionOk="0">
                      <a:moveTo>
                        <a:pt x="3602" y="1"/>
                      </a:moveTo>
                      <a:cubicBezTo>
                        <a:pt x="2936" y="1"/>
                        <a:pt x="2257" y="248"/>
                        <a:pt x="1706" y="799"/>
                      </a:cubicBezTo>
                      <a:cubicBezTo>
                        <a:pt x="1" y="2504"/>
                        <a:pt x="1210" y="5432"/>
                        <a:pt x="3630" y="5432"/>
                      </a:cubicBezTo>
                      <a:cubicBezTo>
                        <a:pt x="5118" y="5432"/>
                        <a:pt x="6339" y="4222"/>
                        <a:pt x="6339" y="2722"/>
                      </a:cubicBezTo>
                      <a:cubicBezTo>
                        <a:pt x="6339" y="1084"/>
                        <a:pt x="4998" y="1"/>
                        <a:pt x="3602"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410" name="Google Shape;8331;p66"/>
                <p:cNvSpPr/>
                <p:nvPr/>
              </p:nvSpPr>
              <p:spPr>
                <a:xfrm>
                  <a:off x="5340197" y="3486321"/>
                  <a:ext cx="27315" cy="23406"/>
                </a:xfrm>
                <a:custGeom>
                  <a:avLst/>
                  <a:gdLst/>
                  <a:ahLst/>
                  <a:cxnLst/>
                  <a:rect l="l" t="t" r="r" b="b"/>
                  <a:pathLst>
                    <a:path w="3473" h="2976" extrusionOk="0">
                      <a:moveTo>
                        <a:pt x="1985" y="0"/>
                      </a:moveTo>
                      <a:cubicBezTo>
                        <a:pt x="666" y="0"/>
                        <a:pt x="1" y="1597"/>
                        <a:pt x="944" y="2540"/>
                      </a:cubicBezTo>
                      <a:cubicBezTo>
                        <a:pt x="1245" y="2841"/>
                        <a:pt x="1614" y="2975"/>
                        <a:pt x="1977" y="2975"/>
                      </a:cubicBezTo>
                      <a:cubicBezTo>
                        <a:pt x="2739" y="2975"/>
                        <a:pt x="3473" y="2381"/>
                        <a:pt x="3473" y="1488"/>
                      </a:cubicBezTo>
                      <a:cubicBezTo>
                        <a:pt x="3473" y="665"/>
                        <a:pt x="2807" y="0"/>
                        <a:pt x="1985"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sp>
            <p:nvSpPr>
              <p:cNvPr id="286" name="Google Shape;8332;p66"/>
              <p:cNvSpPr/>
              <p:nvPr/>
            </p:nvSpPr>
            <p:spPr>
              <a:xfrm>
                <a:off x="5290255" y="3703080"/>
                <a:ext cx="31397" cy="26898"/>
              </a:xfrm>
              <a:custGeom>
                <a:avLst/>
                <a:gdLst/>
                <a:ahLst/>
                <a:cxnLst/>
                <a:rect l="l" t="t" r="r" b="b"/>
                <a:pathLst>
                  <a:path w="3992" h="3420" extrusionOk="0">
                    <a:moveTo>
                      <a:pt x="2272" y="1"/>
                    </a:moveTo>
                    <a:cubicBezTo>
                      <a:pt x="1853" y="1"/>
                      <a:pt x="1425" y="156"/>
                      <a:pt x="1077" y="505"/>
                    </a:cubicBezTo>
                    <a:cubicBezTo>
                      <a:pt x="0" y="1581"/>
                      <a:pt x="762" y="3420"/>
                      <a:pt x="2286" y="3420"/>
                    </a:cubicBezTo>
                    <a:cubicBezTo>
                      <a:pt x="3230" y="3420"/>
                      <a:pt x="3992" y="2658"/>
                      <a:pt x="3992" y="1714"/>
                    </a:cubicBezTo>
                    <a:cubicBezTo>
                      <a:pt x="3992" y="683"/>
                      <a:pt x="3150" y="1"/>
                      <a:pt x="2272"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287" name="Google Shape;8333;p66"/>
              <p:cNvSpPr/>
              <p:nvPr/>
            </p:nvSpPr>
            <p:spPr>
              <a:xfrm>
                <a:off x="5304427" y="3712754"/>
                <a:ext cx="7621" cy="7621"/>
              </a:xfrm>
              <a:custGeom>
                <a:avLst/>
                <a:gdLst/>
                <a:ahLst/>
                <a:cxnLst/>
                <a:rect l="l" t="t" r="r" b="b"/>
                <a:pathLst>
                  <a:path w="969" h="969" extrusionOk="0">
                    <a:moveTo>
                      <a:pt x="484" y="0"/>
                    </a:moveTo>
                    <a:cubicBezTo>
                      <a:pt x="218" y="0"/>
                      <a:pt x="0" y="218"/>
                      <a:pt x="0" y="484"/>
                    </a:cubicBezTo>
                    <a:cubicBezTo>
                      <a:pt x="0" y="750"/>
                      <a:pt x="218" y="968"/>
                      <a:pt x="484" y="968"/>
                    </a:cubicBezTo>
                    <a:cubicBezTo>
                      <a:pt x="750" y="968"/>
                      <a:pt x="968" y="750"/>
                      <a:pt x="968" y="484"/>
                    </a:cubicBezTo>
                    <a:cubicBezTo>
                      <a:pt x="968" y="218"/>
                      <a:pt x="750" y="0"/>
                      <a:pt x="484"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nvGrpSpPr>
              <p:cNvPr id="264" name="Google Shape;8334;p66"/>
              <p:cNvGrpSpPr/>
              <p:nvPr/>
            </p:nvGrpSpPr>
            <p:grpSpPr>
              <a:xfrm>
                <a:off x="5341723" y="3775957"/>
                <a:ext cx="31405" cy="26898"/>
                <a:chOff x="5341723" y="3775957"/>
                <a:chExt cx="31405" cy="26898"/>
              </a:xfrm>
            </p:grpSpPr>
            <p:sp>
              <p:nvSpPr>
                <p:cNvPr id="407" name="Google Shape;8335;p66"/>
                <p:cNvSpPr/>
                <p:nvPr/>
              </p:nvSpPr>
              <p:spPr>
                <a:xfrm>
                  <a:off x="5341723" y="3775957"/>
                  <a:ext cx="31405" cy="26898"/>
                </a:xfrm>
                <a:custGeom>
                  <a:avLst/>
                  <a:gdLst/>
                  <a:ahLst/>
                  <a:cxnLst/>
                  <a:rect l="l" t="t" r="r" b="b"/>
                  <a:pathLst>
                    <a:path w="3993" h="3420" extrusionOk="0">
                      <a:moveTo>
                        <a:pt x="2273" y="1"/>
                      </a:moveTo>
                      <a:cubicBezTo>
                        <a:pt x="1853" y="1"/>
                        <a:pt x="1425" y="157"/>
                        <a:pt x="1077" y="505"/>
                      </a:cubicBezTo>
                      <a:cubicBezTo>
                        <a:pt x="0" y="1581"/>
                        <a:pt x="762" y="3420"/>
                        <a:pt x="2287" y="3420"/>
                      </a:cubicBezTo>
                      <a:cubicBezTo>
                        <a:pt x="3230" y="3420"/>
                        <a:pt x="3992" y="2658"/>
                        <a:pt x="3992" y="1714"/>
                      </a:cubicBezTo>
                      <a:cubicBezTo>
                        <a:pt x="3992" y="683"/>
                        <a:pt x="3151" y="1"/>
                        <a:pt x="2273"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408" name="Google Shape;8336;p66"/>
                <p:cNvSpPr/>
                <p:nvPr/>
              </p:nvSpPr>
              <p:spPr>
                <a:xfrm>
                  <a:off x="5354567" y="3785631"/>
                  <a:ext cx="8950" cy="7605"/>
                </a:xfrm>
                <a:custGeom>
                  <a:avLst/>
                  <a:gdLst/>
                  <a:ahLst/>
                  <a:cxnLst/>
                  <a:rect l="l" t="t" r="r" b="b"/>
                  <a:pathLst>
                    <a:path w="1138" h="967" extrusionOk="0">
                      <a:moveTo>
                        <a:pt x="654" y="0"/>
                      </a:moveTo>
                      <a:cubicBezTo>
                        <a:pt x="218" y="0"/>
                        <a:pt x="0" y="521"/>
                        <a:pt x="303" y="823"/>
                      </a:cubicBezTo>
                      <a:cubicBezTo>
                        <a:pt x="402" y="922"/>
                        <a:pt x="525" y="966"/>
                        <a:pt x="646" y="966"/>
                      </a:cubicBezTo>
                      <a:cubicBezTo>
                        <a:pt x="896" y="966"/>
                        <a:pt x="1138" y="777"/>
                        <a:pt x="1138" y="484"/>
                      </a:cubicBezTo>
                      <a:cubicBezTo>
                        <a:pt x="1138" y="218"/>
                        <a:pt x="920" y="0"/>
                        <a:pt x="654"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265" name="Google Shape;8337;p66"/>
              <p:cNvGrpSpPr/>
              <p:nvPr/>
            </p:nvGrpSpPr>
            <p:grpSpPr>
              <a:xfrm>
                <a:off x="5439053" y="3699274"/>
                <a:ext cx="31405" cy="26898"/>
                <a:chOff x="5439053" y="3699274"/>
                <a:chExt cx="31405" cy="26898"/>
              </a:xfrm>
            </p:grpSpPr>
            <p:sp>
              <p:nvSpPr>
                <p:cNvPr id="405" name="Google Shape;8338;p66"/>
                <p:cNvSpPr/>
                <p:nvPr/>
              </p:nvSpPr>
              <p:spPr>
                <a:xfrm>
                  <a:off x="5439053" y="3699274"/>
                  <a:ext cx="31405" cy="26898"/>
                </a:xfrm>
                <a:custGeom>
                  <a:avLst/>
                  <a:gdLst/>
                  <a:ahLst/>
                  <a:cxnLst/>
                  <a:rect l="l" t="t" r="r" b="b"/>
                  <a:pathLst>
                    <a:path w="3993" h="3420" extrusionOk="0">
                      <a:moveTo>
                        <a:pt x="2273" y="1"/>
                      </a:moveTo>
                      <a:cubicBezTo>
                        <a:pt x="1853" y="1"/>
                        <a:pt x="1425" y="157"/>
                        <a:pt x="1077" y="505"/>
                      </a:cubicBezTo>
                      <a:cubicBezTo>
                        <a:pt x="0" y="1581"/>
                        <a:pt x="762" y="3420"/>
                        <a:pt x="2287" y="3420"/>
                      </a:cubicBezTo>
                      <a:cubicBezTo>
                        <a:pt x="3230" y="3420"/>
                        <a:pt x="3992" y="2658"/>
                        <a:pt x="3992" y="1714"/>
                      </a:cubicBezTo>
                      <a:cubicBezTo>
                        <a:pt x="3992" y="683"/>
                        <a:pt x="3151" y="1"/>
                        <a:pt x="2273"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406" name="Google Shape;8339;p66"/>
                <p:cNvSpPr/>
                <p:nvPr/>
              </p:nvSpPr>
              <p:spPr>
                <a:xfrm>
                  <a:off x="5453225" y="3708948"/>
                  <a:ext cx="7621" cy="7621"/>
                </a:xfrm>
                <a:custGeom>
                  <a:avLst/>
                  <a:gdLst/>
                  <a:ahLst/>
                  <a:cxnLst/>
                  <a:rect l="l" t="t" r="r" b="b"/>
                  <a:pathLst>
                    <a:path w="969" h="969" extrusionOk="0">
                      <a:moveTo>
                        <a:pt x="485" y="0"/>
                      </a:moveTo>
                      <a:cubicBezTo>
                        <a:pt x="219" y="0"/>
                        <a:pt x="1" y="218"/>
                        <a:pt x="1" y="484"/>
                      </a:cubicBezTo>
                      <a:cubicBezTo>
                        <a:pt x="1" y="750"/>
                        <a:pt x="219" y="968"/>
                        <a:pt x="485" y="968"/>
                      </a:cubicBezTo>
                      <a:cubicBezTo>
                        <a:pt x="751" y="968"/>
                        <a:pt x="969" y="750"/>
                        <a:pt x="969" y="484"/>
                      </a:cubicBezTo>
                      <a:cubicBezTo>
                        <a:pt x="969" y="218"/>
                        <a:pt x="751" y="0"/>
                        <a:pt x="485"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266" name="Google Shape;8340;p66"/>
              <p:cNvGrpSpPr/>
              <p:nvPr/>
            </p:nvGrpSpPr>
            <p:grpSpPr>
              <a:xfrm>
                <a:off x="5412414" y="3622307"/>
                <a:ext cx="31499" cy="26993"/>
                <a:chOff x="5412414" y="3622307"/>
                <a:chExt cx="31499" cy="26993"/>
              </a:xfrm>
            </p:grpSpPr>
            <p:sp>
              <p:nvSpPr>
                <p:cNvPr id="403" name="Google Shape;8341;p66"/>
                <p:cNvSpPr/>
                <p:nvPr/>
              </p:nvSpPr>
              <p:spPr>
                <a:xfrm>
                  <a:off x="5412414" y="3622307"/>
                  <a:ext cx="31499" cy="26993"/>
                </a:xfrm>
                <a:custGeom>
                  <a:avLst/>
                  <a:gdLst/>
                  <a:ahLst/>
                  <a:cxnLst/>
                  <a:rect l="l" t="t" r="r" b="b"/>
                  <a:pathLst>
                    <a:path w="4005" h="3432" extrusionOk="0">
                      <a:moveTo>
                        <a:pt x="2285" y="0"/>
                      </a:moveTo>
                      <a:cubicBezTo>
                        <a:pt x="1865" y="0"/>
                        <a:pt x="1437" y="156"/>
                        <a:pt x="1089" y="504"/>
                      </a:cubicBezTo>
                      <a:cubicBezTo>
                        <a:pt x="0" y="1581"/>
                        <a:pt x="774" y="3432"/>
                        <a:pt x="2299" y="3432"/>
                      </a:cubicBezTo>
                      <a:cubicBezTo>
                        <a:pt x="3242" y="3432"/>
                        <a:pt x="4004" y="2658"/>
                        <a:pt x="4004" y="1714"/>
                      </a:cubicBezTo>
                      <a:cubicBezTo>
                        <a:pt x="4004" y="683"/>
                        <a:pt x="3163" y="0"/>
                        <a:pt x="2285"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404" name="Google Shape;8342;p66"/>
                <p:cNvSpPr/>
                <p:nvPr/>
              </p:nvSpPr>
              <p:spPr>
                <a:xfrm>
                  <a:off x="5426681" y="3632075"/>
                  <a:ext cx="7527" cy="7519"/>
                </a:xfrm>
                <a:custGeom>
                  <a:avLst/>
                  <a:gdLst/>
                  <a:ahLst/>
                  <a:cxnLst/>
                  <a:rect l="l" t="t" r="r" b="b"/>
                  <a:pathLst>
                    <a:path w="957" h="956" extrusionOk="0">
                      <a:moveTo>
                        <a:pt x="485" y="0"/>
                      </a:moveTo>
                      <a:cubicBezTo>
                        <a:pt x="206" y="0"/>
                        <a:pt x="1" y="206"/>
                        <a:pt x="1" y="472"/>
                      </a:cubicBezTo>
                      <a:cubicBezTo>
                        <a:pt x="1" y="738"/>
                        <a:pt x="206" y="956"/>
                        <a:pt x="485" y="956"/>
                      </a:cubicBezTo>
                      <a:cubicBezTo>
                        <a:pt x="751" y="956"/>
                        <a:pt x="956" y="738"/>
                        <a:pt x="956" y="472"/>
                      </a:cubicBezTo>
                      <a:cubicBezTo>
                        <a:pt x="956" y="206"/>
                        <a:pt x="751" y="0"/>
                        <a:pt x="485"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267" name="Google Shape;8343;p66"/>
              <p:cNvGrpSpPr/>
              <p:nvPr/>
            </p:nvGrpSpPr>
            <p:grpSpPr>
              <a:xfrm>
                <a:off x="5476254" y="3473949"/>
                <a:ext cx="26835" cy="26930"/>
                <a:chOff x="5476254" y="3473949"/>
                <a:chExt cx="26835" cy="26930"/>
              </a:xfrm>
            </p:grpSpPr>
            <p:sp>
              <p:nvSpPr>
                <p:cNvPr id="401" name="Google Shape;8344;p66"/>
                <p:cNvSpPr/>
                <p:nvPr/>
              </p:nvSpPr>
              <p:spPr>
                <a:xfrm>
                  <a:off x="5476254" y="3473949"/>
                  <a:ext cx="26835" cy="26930"/>
                </a:xfrm>
                <a:custGeom>
                  <a:avLst/>
                  <a:gdLst/>
                  <a:ahLst/>
                  <a:cxnLst/>
                  <a:rect l="l" t="t" r="r" b="b"/>
                  <a:pathLst>
                    <a:path w="3412" h="3424" extrusionOk="0">
                      <a:moveTo>
                        <a:pt x="1706" y="1"/>
                      </a:moveTo>
                      <a:cubicBezTo>
                        <a:pt x="762" y="1"/>
                        <a:pt x="0" y="775"/>
                        <a:pt x="0" y="1718"/>
                      </a:cubicBezTo>
                      <a:cubicBezTo>
                        <a:pt x="0" y="2662"/>
                        <a:pt x="762" y="3424"/>
                        <a:pt x="1706" y="3424"/>
                      </a:cubicBezTo>
                      <a:cubicBezTo>
                        <a:pt x="2649" y="3424"/>
                        <a:pt x="3411" y="2662"/>
                        <a:pt x="3411" y="1718"/>
                      </a:cubicBezTo>
                      <a:cubicBezTo>
                        <a:pt x="3411" y="775"/>
                        <a:pt x="2649" y="1"/>
                        <a:pt x="1706"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402" name="Google Shape;8345;p66"/>
                <p:cNvSpPr/>
                <p:nvPr/>
              </p:nvSpPr>
              <p:spPr>
                <a:xfrm>
                  <a:off x="5485857" y="3483655"/>
                  <a:ext cx="7621" cy="7621"/>
                </a:xfrm>
                <a:custGeom>
                  <a:avLst/>
                  <a:gdLst/>
                  <a:ahLst/>
                  <a:cxnLst/>
                  <a:rect l="l" t="t" r="r" b="b"/>
                  <a:pathLst>
                    <a:path w="969" h="969" extrusionOk="0">
                      <a:moveTo>
                        <a:pt x="485" y="0"/>
                      </a:moveTo>
                      <a:cubicBezTo>
                        <a:pt x="219" y="0"/>
                        <a:pt x="1" y="218"/>
                        <a:pt x="1" y="484"/>
                      </a:cubicBezTo>
                      <a:cubicBezTo>
                        <a:pt x="1" y="750"/>
                        <a:pt x="219" y="968"/>
                        <a:pt x="485" y="968"/>
                      </a:cubicBezTo>
                      <a:cubicBezTo>
                        <a:pt x="751" y="968"/>
                        <a:pt x="969" y="750"/>
                        <a:pt x="969" y="484"/>
                      </a:cubicBezTo>
                      <a:cubicBezTo>
                        <a:pt x="969" y="218"/>
                        <a:pt x="751" y="0"/>
                        <a:pt x="485"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268" name="Google Shape;8346;p66"/>
              <p:cNvGrpSpPr/>
              <p:nvPr/>
            </p:nvGrpSpPr>
            <p:grpSpPr>
              <a:xfrm>
                <a:off x="5564547" y="3481594"/>
                <a:ext cx="31397" cy="26898"/>
                <a:chOff x="5564547" y="3481594"/>
                <a:chExt cx="31397" cy="26898"/>
              </a:xfrm>
            </p:grpSpPr>
            <p:sp>
              <p:nvSpPr>
                <p:cNvPr id="399" name="Google Shape;8347;p66"/>
                <p:cNvSpPr/>
                <p:nvPr/>
              </p:nvSpPr>
              <p:spPr>
                <a:xfrm>
                  <a:off x="5564547" y="3481594"/>
                  <a:ext cx="31397" cy="26898"/>
                </a:xfrm>
                <a:custGeom>
                  <a:avLst/>
                  <a:gdLst/>
                  <a:ahLst/>
                  <a:cxnLst/>
                  <a:rect l="l" t="t" r="r" b="b"/>
                  <a:pathLst>
                    <a:path w="3992" h="3420" extrusionOk="0">
                      <a:moveTo>
                        <a:pt x="2272" y="0"/>
                      </a:moveTo>
                      <a:cubicBezTo>
                        <a:pt x="1853" y="0"/>
                        <a:pt x="1425" y="156"/>
                        <a:pt x="1077" y="504"/>
                      </a:cubicBezTo>
                      <a:cubicBezTo>
                        <a:pt x="0" y="1581"/>
                        <a:pt x="762" y="3420"/>
                        <a:pt x="2286" y="3420"/>
                      </a:cubicBezTo>
                      <a:cubicBezTo>
                        <a:pt x="3230" y="3420"/>
                        <a:pt x="3992" y="2658"/>
                        <a:pt x="3992" y="1714"/>
                      </a:cubicBezTo>
                      <a:cubicBezTo>
                        <a:pt x="3992" y="683"/>
                        <a:pt x="3150" y="0"/>
                        <a:pt x="2272"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400" name="Google Shape;8348;p66"/>
                <p:cNvSpPr/>
                <p:nvPr/>
              </p:nvSpPr>
              <p:spPr>
                <a:xfrm>
                  <a:off x="5578719" y="3491268"/>
                  <a:ext cx="7621" cy="7613"/>
                </a:xfrm>
                <a:custGeom>
                  <a:avLst/>
                  <a:gdLst/>
                  <a:ahLst/>
                  <a:cxnLst/>
                  <a:rect l="l" t="t" r="r" b="b"/>
                  <a:pathLst>
                    <a:path w="969" h="968" extrusionOk="0">
                      <a:moveTo>
                        <a:pt x="484" y="0"/>
                      </a:moveTo>
                      <a:cubicBezTo>
                        <a:pt x="218" y="0"/>
                        <a:pt x="0" y="218"/>
                        <a:pt x="0" y="484"/>
                      </a:cubicBezTo>
                      <a:cubicBezTo>
                        <a:pt x="0" y="750"/>
                        <a:pt x="218" y="968"/>
                        <a:pt x="484" y="968"/>
                      </a:cubicBezTo>
                      <a:cubicBezTo>
                        <a:pt x="750" y="968"/>
                        <a:pt x="968" y="750"/>
                        <a:pt x="968" y="484"/>
                      </a:cubicBezTo>
                      <a:cubicBezTo>
                        <a:pt x="968" y="218"/>
                        <a:pt x="750" y="0"/>
                        <a:pt x="484"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269" name="Google Shape;8349;p66"/>
              <p:cNvGrpSpPr/>
              <p:nvPr/>
            </p:nvGrpSpPr>
            <p:grpSpPr>
              <a:xfrm>
                <a:off x="5534101" y="3470174"/>
                <a:ext cx="31397" cy="26906"/>
                <a:chOff x="5534101" y="3470174"/>
                <a:chExt cx="31397" cy="26906"/>
              </a:xfrm>
            </p:grpSpPr>
            <p:sp>
              <p:nvSpPr>
                <p:cNvPr id="397" name="Google Shape;8350;p66"/>
                <p:cNvSpPr/>
                <p:nvPr/>
              </p:nvSpPr>
              <p:spPr>
                <a:xfrm>
                  <a:off x="5534101" y="3470174"/>
                  <a:ext cx="31397" cy="26906"/>
                </a:xfrm>
                <a:custGeom>
                  <a:avLst/>
                  <a:gdLst/>
                  <a:ahLst/>
                  <a:cxnLst/>
                  <a:rect l="l" t="t" r="r" b="b"/>
                  <a:pathLst>
                    <a:path w="3992" h="3421" extrusionOk="0">
                      <a:moveTo>
                        <a:pt x="2272" y="1"/>
                      </a:moveTo>
                      <a:cubicBezTo>
                        <a:pt x="1853" y="1"/>
                        <a:pt x="1425" y="157"/>
                        <a:pt x="1077" y="505"/>
                      </a:cubicBezTo>
                      <a:cubicBezTo>
                        <a:pt x="0" y="1581"/>
                        <a:pt x="762" y="3420"/>
                        <a:pt x="2286" y="3420"/>
                      </a:cubicBezTo>
                      <a:cubicBezTo>
                        <a:pt x="3230" y="3420"/>
                        <a:pt x="3992" y="2658"/>
                        <a:pt x="3992" y="1714"/>
                      </a:cubicBezTo>
                      <a:cubicBezTo>
                        <a:pt x="3992" y="683"/>
                        <a:pt x="3150" y="1"/>
                        <a:pt x="2272"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398" name="Google Shape;8351;p66"/>
                <p:cNvSpPr/>
                <p:nvPr/>
              </p:nvSpPr>
              <p:spPr>
                <a:xfrm>
                  <a:off x="5546945" y="3479848"/>
                  <a:ext cx="8950" cy="7582"/>
                </a:xfrm>
                <a:custGeom>
                  <a:avLst/>
                  <a:gdLst/>
                  <a:ahLst/>
                  <a:cxnLst/>
                  <a:rect l="l" t="t" r="r" b="b"/>
                  <a:pathLst>
                    <a:path w="1138" h="964" extrusionOk="0">
                      <a:moveTo>
                        <a:pt x="653" y="1"/>
                      </a:moveTo>
                      <a:cubicBezTo>
                        <a:pt x="218" y="1"/>
                        <a:pt x="0" y="521"/>
                        <a:pt x="303" y="823"/>
                      </a:cubicBezTo>
                      <a:cubicBezTo>
                        <a:pt x="404" y="921"/>
                        <a:pt x="526" y="964"/>
                        <a:pt x="646" y="964"/>
                      </a:cubicBezTo>
                      <a:cubicBezTo>
                        <a:pt x="898" y="964"/>
                        <a:pt x="1137" y="771"/>
                        <a:pt x="1137" y="484"/>
                      </a:cubicBezTo>
                      <a:cubicBezTo>
                        <a:pt x="1137" y="218"/>
                        <a:pt x="919" y="1"/>
                        <a:pt x="653"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270" name="Google Shape;8352;p66"/>
              <p:cNvGrpSpPr/>
              <p:nvPr/>
            </p:nvGrpSpPr>
            <p:grpSpPr>
              <a:xfrm>
                <a:off x="5610879" y="3314486"/>
                <a:ext cx="31499" cy="26938"/>
                <a:chOff x="5610879" y="3314486"/>
                <a:chExt cx="31499" cy="26938"/>
              </a:xfrm>
            </p:grpSpPr>
            <p:sp>
              <p:nvSpPr>
                <p:cNvPr id="395" name="Google Shape;8353;p66"/>
                <p:cNvSpPr/>
                <p:nvPr/>
              </p:nvSpPr>
              <p:spPr>
                <a:xfrm>
                  <a:off x="5610879" y="3314486"/>
                  <a:ext cx="31499" cy="26938"/>
                </a:xfrm>
                <a:custGeom>
                  <a:avLst/>
                  <a:gdLst/>
                  <a:ahLst/>
                  <a:cxnLst/>
                  <a:rect l="l" t="t" r="r" b="b"/>
                  <a:pathLst>
                    <a:path w="4005" h="3425" extrusionOk="0">
                      <a:moveTo>
                        <a:pt x="2285" y="0"/>
                      </a:moveTo>
                      <a:cubicBezTo>
                        <a:pt x="1865" y="0"/>
                        <a:pt x="1437" y="157"/>
                        <a:pt x="1089" y="509"/>
                      </a:cubicBezTo>
                      <a:cubicBezTo>
                        <a:pt x="0" y="1586"/>
                        <a:pt x="774" y="3425"/>
                        <a:pt x="2299" y="3425"/>
                      </a:cubicBezTo>
                      <a:cubicBezTo>
                        <a:pt x="3242" y="3425"/>
                        <a:pt x="4004" y="2663"/>
                        <a:pt x="4004" y="1719"/>
                      </a:cubicBezTo>
                      <a:cubicBezTo>
                        <a:pt x="4004" y="688"/>
                        <a:pt x="3163" y="0"/>
                        <a:pt x="2285"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396" name="Google Shape;8354;p66"/>
                <p:cNvSpPr/>
                <p:nvPr/>
              </p:nvSpPr>
              <p:spPr>
                <a:xfrm>
                  <a:off x="5623817" y="3324192"/>
                  <a:ext cx="8950" cy="7590"/>
                </a:xfrm>
                <a:custGeom>
                  <a:avLst/>
                  <a:gdLst/>
                  <a:ahLst/>
                  <a:cxnLst/>
                  <a:rect l="l" t="t" r="r" b="b"/>
                  <a:pathLst>
                    <a:path w="1138" h="965" extrusionOk="0">
                      <a:moveTo>
                        <a:pt x="675" y="1"/>
                      </a:moveTo>
                      <a:cubicBezTo>
                        <a:pt x="668" y="1"/>
                        <a:pt x="661" y="1"/>
                        <a:pt x="654" y="1"/>
                      </a:cubicBezTo>
                      <a:cubicBezTo>
                        <a:pt x="218" y="1"/>
                        <a:pt x="0" y="509"/>
                        <a:pt x="303" y="824"/>
                      </a:cubicBezTo>
                      <a:cubicBezTo>
                        <a:pt x="404" y="921"/>
                        <a:pt x="525" y="965"/>
                        <a:pt x="644" y="965"/>
                      </a:cubicBezTo>
                      <a:cubicBezTo>
                        <a:pt x="893" y="965"/>
                        <a:pt x="1129" y="772"/>
                        <a:pt x="1137" y="485"/>
                      </a:cubicBezTo>
                      <a:cubicBezTo>
                        <a:pt x="1137" y="214"/>
                        <a:pt x="931" y="1"/>
                        <a:pt x="675"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271" name="Google Shape;8355;p66"/>
              <p:cNvGrpSpPr/>
              <p:nvPr/>
            </p:nvGrpSpPr>
            <p:grpSpPr>
              <a:xfrm>
                <a:off x="4834525" y="3501382"/>
                <a:ext cx="31499" cy="26898"/>
                <a:chOff x="4834525" y="3501382"/>
                <a:chExt cx="31499" cy="26898"/>
              </a:xfrm>
            </p:grpSpPr>
            <p:sp>
              <p:nvSpPr>
                <p:cNvPr id="393" name="Google Shape;8356;p66"/>
                <p:cNvSpPr/>
                <p:nvPr/>
              </p:nvSpPr>
              <p:spPr>
                <a:xfrm>
                  <a:off x="4834525" y="3501382"/>
                  <a:ext cx="31499" cy="26898"/>
                </a:xfrm>
                <a:custGeom>
                  <a:avLst/>
                  <a:gdLst/>
                  <a:ahLst/>
                  <a:cxnLst/>
                  <a:rect l="l" t="t" r="r" b="b"/>
                  <a:pathLst>
                    <a:path w="4005" h="3420" extrusionOk="0">
                      <a:moveTo>
                        <a:pt x="2285" y="0"/>
                      </a:moveTo>
                      <a:cubicBezTo>
                        <a:pt x="1865" y="0"/>
                        <a:pt x="1437" y="156"/>
                        <a:pt x="1089" y="504"/>
                      </a:cubicBezTo>
                      <a:cubicBezTo>
                        <a:pt x="0" y="1581"/>
                        <a:pt x="775" y="3420"/>
                        <a:pt x="2299" y="3420"/>
                      </a:cubicBezTo>
                      <a:cubicBezTo>
                        <a:pt x="3242" y="3420"/>
                        <a:pt x="4004" y="2658"/>
                        <a:pt x="4004" y="1714"/>
                      </a:cubicBezTo>
                      <a:cubicBezTo>
                        <a:pt x="4004" y="683"/>
                        <a:pt x="3163" y="0"/>
                        <a:pt x="2285"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394" name="Google Shape;8357;p66"/>
                <p:cNvSpPr/>
                <p:nvPr/>
              </p:nvSpPr>
              <p:spPr>
                <a:xfrm>
                  <a:off x="4847463" y="3511056"/>
                  <a:ext cx="8950" cy="7605"/>
                </a:xfrm>
                <a:custGeom>
                  <a:avLst/>
                  <a:gdLst/>
                  <a:ahLst/>
                  <a:cxnLst/>
                  <a:rect l="l" t="t" r="r" b="b"/>
                  <a:pathLst>
                    <a:path w="1138" h="967" extrusionOk="0">
                      <a:moveTo>
                        <a:pt x="654" y="0"/>
                      </a:moveTo>
                      <a:cubicBezTo>
                        <a:pt x="218" y="0"/>
                        <a:pt x="1" y="520"/>
                        <a:pt x="303" y="823"/>
                      </a:cubicBezTo>
                      <a:cubicBezTo>
                        <a:pt x="402" y="922"/>
                        <a:pt x="524" y="966"/>
                        <a:pt x="644" y="966"/>
                      </a:cubicBezTo>
                      <a:cubicBezTo>
                        <a:pt x="891" y="966"/>
                        <a:pt x="1130" y="777"/>
                        <a:pt x="1138" y="484"/>
                      </a:cubicBezTo>
                      <a:cubicBezTo>
                        <a:pt x="1138" y="218"/>
                        <a:pt x="920" y="0"/>
                        <a:pt x="654"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272" name="Google Shape;8358;p66"/>
              <p:cNvGrpSpPr/>
              <p:nvPr/>
            </p:nvGrpSpPr>
            <p:grpSpPr>
              <a:xfrm>
                <a:off x="4898460" y="3580158"/>
                <a:ext cx="31405" cy="26898"/>
                <a:chOff x="4898460" y="3580158"/>
                <a:chExt cx="31405" cy="26898"/>
              </a:xfrm>
            </p:grpSpPr>
            <p:sp>
              <p:nvSpPr>
                <p:cNvPr id="391" name="Google Shape;8359;p66"/>
                <p:cNvSpPr/>
                <p:nvPr/>
              </p:nvSpPr>
              <p:spPr>
                <a:xfrm>
                  <a:off x="4898460" y="3580158"/>
                  <a:ext cx="31405" cy="26898"/>
                </a:xfrm>
                <a:custGeom>
                  <a:avLst/>
                  <a:gdLst/>
                  <a:ahLst/>
                  <a:cxnLst/>
                  <a:rect l="l" t="t" r="r" b="b"/>
                  <a:pathLst>
                    <a:path w="3993" h="3420" extrusionOk="0">
                      <a:moveTo>
                        <a:pt x="2273" y="1"/>
                      </a:moveTo>
                      <a:cubicBezTo>
                        <a:pt x="1853" y="1"/>
                        <a:pt x="1425" y="156"/>
                        <a:pt x="1077" y="505"/>
                      </a:cubicBezTo>
                      <a:cubicBezTo>
                        <a:pt x="0" y="1581"/>
                        <a:pt x="763" y="3420"/>
                        <a:pt x="2287" y="3420"/>
                      </a:cubicBezTo>
                      <a:cubicBezTo>
                        <a:pt x="3230" y="3420"/>
                        <a:pt x="3992" y="2658"/>
                        <a:pt x="3992" y="1714"/>
                      </a:cubicBezTo>
                      <a:cubicBezTo>
                        <a:pt x="3992" y="683"/>
                        <a:pt x="3151" y="1"/>
                        <a:pt x="2273"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392" name="Google Shape;8360;p66"/>
                <p:cNvSpPr/>
                <p:nvPr/>
              </p:nvSpPr>
              <p:spPr>
                <a:xfrm>
                  <a:off x="4911303" y="3589832"/>
                  <a:ext cx="8950" cy="7605"/>
                </a:xfrm>
                <a:custGeom>
                  <a:avLst/>
                  <a:gdLst/>
                  <a:ahLst/>
                  <a:cxnLst/>
                  <a:rect l="l" t="t" r="r" b="b"/>
                  <a:pathLst>
                    <a:path w="1138" h="967" extrusionOk="0">
                      <a:moveTo>
                        <a:pt x="654" y="0"/>
                      </a:moveTo>
                      <a:cubicBezTo>
                        <a:pt x="218" y="0"/>
                        <a:pt x="1" y="521"/>
                        <a:pt x="303" y="823"/>
                      </a:cubicBezTo>
                      <a:cubicBezTo>
                        <a:pt x="402" y="922"/>
                        <a:pt x="524" y="966"/>
                        <a:pt x="644" y="966"/>
                      </a:cubicBezTo>
                      <a:cubicBezTo>
                        <a:pt x="891" y="966"/>
                        <a:pt x="1130" y="777"/>
                        <a:pt x="1138" y="484"/>
                      </a:cubicBezTo>
                      <a:cubicBezTo>
                        <a:pt x="1138" y="218"/>
                        <a:pt x="920" y="0"/>
                        <a:pt x="654"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273" name="Google Shape;8361;p66"/>
              <p:cNvGrpSpPr/>
              <p:nvPr/>
            </p:nvGrpSpPr>
            <p:grpSpPr>
              <a:xfrm>
                <a:off x="4882667" y="3608032"/>
                <a:ext cx="31499" cy="27001"/>
                <a:chOff x="4882667" y="3608032"/>
                <a:chExt cx="31499" cy="27001"/>
              </a:xfrm>
            </p:grpSpPr>
            <p:sp>
              <p:nvSpPr>
                <p:cNvPr id="389" name="Google Shape;8362;p66"/>
                <p:cNvSpPr/>
                <p:nvPr/>
              </p:nvSpPr>
              <p:spPr>
                <a:xfrm>
                  <a:off x="4882667" y="3608032"/>
                  <a:ext cx="31499" cy="27001"/>
                </a:xfrm>
                <a:custGeom>
                  <a:avLst/>
                  <a:gdLst/>
                  <a:ahLst/>
                  <a:cxnLst/>
                  <a:rect l="l" t="t" r="r" b="b"/>
                  <a:pathLst>
                    <a:path w="4005" h="3433" extrusionOk="0">
                      <a:moveTo>
                        <a:pt x="2276" y="1"/>
                      </a:moveTo>
                      <a:cubicBezTo>
                        <a:pt x="1854" y="1"/>
                        <a:pt x="1425" y="157"/>
                        <a:pt x="1077" y="505"/>
                      </a:cubicBezTo>
                      <a:cubicBezTo>
                        <a:pt x="0" y="1582"/>
                        <a:pt x="763" y="3432"/>
                        <a:pt x="2287" y="3432"/>
                      </a:cubicBezTo>
                      <a:cubicBezTo>
                        <a:pt x="3230" y="3420"/>
                        <a:pt x="4004" y="2658"/>
                        <a:pt x="4004" y="1715"/>
                      </a:cubicBezTo>
                      <a:cubicBezTo>
                        <a:pt x="4004" y="683"/>
                        <a:pt x="3157" y="1"/>
                        <a:pt x="2276"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390" name="Google Shape;8363;p66"/>
                <p:cNvSpPr/>
                <p:nvPr/>
              </p:nvSpPr>
              <p:spPr>
                <a:xfrm>
                  <a:off x="4895605" y="3617706"/>
                  <a:ext cx="8950" cy="7653"/>
                </a:xfrm>
                <a:custGeom>
                  <a:avLst/>
                  <a:gdLst/>
                  <a:ahLst/>
                  <a:cxnLst/>
                  <a:rect l="l" t="t" r="r" b="b"/>
                  <a:pathLst>
                    <a:path w="1138" h="973" extrusionOk="0">
                      <a:moveTo>
                        <a:pt x="642" y="1"/>
                      </a:moveTo>
                      <a:cubicBezTo>
                        <a:pt x="218" y="1"/>
                        <a:pt x="1" y="521"/>
                        <a:pt x="303" y="823"/>
                      </a:cubicBezTo>
                      <a:cubicBezTo>
                        <a:pt x="402" y="926"/>
                        <a:pt x="524" y="972"/>
                        <a:pt x="644" y="972"/>
                      </a:cubicBezTo>
                      <a:cubicBezTo>
                        <a:pt x="891" y="972"/>
                        <a:pt x="1130" y="778"/>
                        <a:pt x="1138" y="485"/>
                      </a:cubicBezTo>
                      <a:cubicBezTo>
                        <a:pt x="1138" y="218"/>
                        <a:pt x="920" y="1"/>
                        <a:pt x="642"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274" name="Google Shape;8364;p66"/>
              <p:cNvGrpSpPr/>
              <p:nvPr/>
            </p:nvGrpSpPr>
            <p:grpSpPr>
              <a:xfrm>
                <a:off x="4843373" y="3631407"/>
                <a:ext cx="16273" cy="16186"/>
                <a:chOff x="4843373" y="3631407"/>
                <a:chExt cx="16273" cy="16186"/>
              </a:xfrm>
            </p:grpSpPr>
            <p:sp>
              <p:nvSpPr>
                <p:cNvPr id="387" name="Google Shape;8365;p66"/>
                <p:cNvSpPr/>
                <p:nvPr/>
              </p:nvSpPr>
              <p:spPr>
                <a:xfrm>
                  <a:off x="4843373" y="3631407"/>
                  <a:ext cx="16273" cy="16186"/>
                </a:xfrm>
                <a:custGeom>
                  <a:avLst/>
                  <a:gdLst/>
                  <a:ahLst/>
                  <a:cxnLst/>
                  <a:rect l="l" t="t" r="r" b="b"/>
                  <a:pathLst>
                    <a:path w="2069" h="2058" extrusionOk="0">
                      <a:moveTo>
                        <a:pt x="1029" y="1"/>
                      </a:moveTo>
                      <a:cubicBezTo>
                        <a:pt x="460" y="1"/>
                        <a:pt x="0" y="460"/>
                        <a:pt x="0" y="1029"/>
                      </a:cubicBezTo>
                      <a:cubicBezTo>
                        <a:pt x="0" y="1597"/>
                        <a:pt x="460" y="2057"/>
                        <a:pt x="1029" y="2057"/>
                      </a:cubicBezTo>
                      <a:cubicBezTo>
                        <a:pt x="1609" y="2057"/>
                        <a:pt x="2069" y="1597"/>
                        <a:pt x="2069" y="1029"/>
                      </a:cubicBezTo>
                      <a:cubicBezTo>
                        <a:pt x="2069" y="460"/>
                        <a:pt x="1609" y="1"/>
                        <a:pt x="1029"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388" name="Google Shape;8366;p66"/>
                <p:cNvSpPr/>
                <p:nvPr/>
              </p:nvSpPr>
              <p:spPr>
                <a:xfrm>
                  <a:off x="4849178" y="3637211"/>
                  <a:ext cx="4672" cy="4577"/>
                </a:xfrm>
                <a:custGeom>
                  <a:avLst/>
                  <a:gdLst/>
                  <a:ahLst/>
                  <a:cxnLst/>
                  <a:rect l="l" t="t" r="r" b="b"/>
                  <a:pathLst>
                    <a:path w="594" h="582" extrusionOk="0">
                      <a:moveTo>
                        <a:pt x="291" y="1"/>
                      </a:moveTo>
                      <a:cubicBezTo>
                        <a:pt x="133" y="1"/>
                        <a:pt x="0" y="134"/>
                        <a:pt x="0" y="291"/>
                      </a:cubicBezTo>
                      <a:cubicBezTo>
                        <a:pt x="0" y="460"/>
                        <a:pt x="133" y="581"/>
                        <a:pt x="291" y="581"/>
                      </a:cubicBezTo>
                      <a:cubicBezTo>
                        <a:pt x="460" y="581"/>
                        <a:pt x="593" y="460"/>
                        <a:pt x="593" y="291"/>
                      </a:cubicBezTo>
                      <a:cubicBezTo>
                        <a:pt x="593" y="134"/>
                        <a:pt x="460" y="1"/>
                        <a:pt x="291"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275" name="Google Shape;8367;p66"/>
              <p:cNvGrpSpPr/>
              <p:nvPr/>
            </p:nvGrpSpPr>
            <p:grpSpPr>
              <a:xfrm>
                <a:off x="4727773" y="3591578"/>
                <a:ext cx="31499" cy="26898"/>
                <a:chOff x="4727773" y="3591578"/>
                <a:chExt cx="31499" cy="26898"/>
              </a:xfrm>
            </p:grpSpPr>
            <p:sp>
              <p:nvSpPr>
                <p:cNvPr id="385" name="Google Shape;8368;p66"/>
                <p:cNvSpPr/>
                <p:nvPr/>
              </p:nvSpPr>
              <p:spPr>
                <a:xfrm>
                  <a:off x="4727773" y="3591578"/>
                  <a:ext cx="31499" cy="26898"/>
                </a:xfrm>
                <a:custGeom>
                  <a:avLst/>
                  <a:gdLst/>
                  <a:ahLst/>
                  <a:cxnLst/>
                  <a:rect l="l" t="t" r="r" b="b"/>
                  <a:pathLst>
                    <a:path w="4005" h="3420" extrusionOk="0">
                      <a:moveTo>
                        <a:pt x="2276" y="0"/>
                      </a:moveTo>
                      <a:cubicBezTo>
                        <a:pt x="1855" y="0"/>
                        <a:pt x="1426" y="156"/>
                        <a:pt x="1077" y="504"/>
                      </a:cubicBezTo>
                      <a:cubicBezTo>
                        <a:pt x="1" y="1581"/>
                        <a:pt x="763" y="3419"/>
                        <a:pt x="2287" y="3419"/>
                      </a:cubicBezTo>
                      <a:cubicBezTo>
                        <a:pt x="3231" y="3419"/>
                        <a:pt x="3993" y="2657"/>
                        <a:pt x="4005" y="1714"/>
                      </a:cubicBezTo>
                      <a:cubicBezTo>
                        <a:pt x="4005" y="683"/>
                        <a:pt x="3158" y="0"/>
                        <a:pt x="2276"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386" name="Google Shape;8369;p66"/>
                <p:cNvSpPr/>
                <p:nvPr/>
              </p:nvSpPr>
              <p:spPr>
                <a:xfrm>
                  <a:off x="4740719" y="3601244"/>
                  <a:ext cx="8856" cy="7590"/>
                </a:xfrm>
                <a:custGeom>
                  <a:avLst/>
                  <a:gdLst/>
                  <a:ahLst/>
                  <a:cxnLst/>
                  <a:rect l="l" t="t" r="r" b="b"/>
                  <a:pathLst>
                    <a:path w="1126" h="965" extrusionOk="0">
                      <a:moveTo>
                        <a:pt x="641" y="1"/>
                      </a:moveTo>
                      <a:cubicBezTo>
                        <a:pt x="206" y="1"/>
                        <a:pt x="0" y="521"/>
                        <a:pt x="302" y="824"/>
                      </a:cubicBezTo>
                      <a:cubicBezTo>
                        <a:pt x="400" y="921"/>
                        <a:pt x="520" y="964"/>
                        <a:pt x="638" y="964"/>
                      </a:cubicBezTo>
                      <a:cubicBezTo>
                        <a:pt x="886" y="964"/>
                        <a:pt x="1125" y="772"/>
                        <a:pt x="1125" y="485"/>
                      </a:cubicBezTo>
                      <a:cubicBezTo>
                        <a:pt x="1125" y="219"/>
                        <a:pt x="907" y="1"/>
                        <a:pt x="641"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sp>
            <p:nvSpPr>
              <p:cNvPr id="300" name="Google Shape;8370;p66"/>
              <p:cNvSpPr/>
              <p:nvPr/>
            </p:nvSpPr>
            <p:spPr>
              <a:xfrm>
                <a:off x="4652041" y="3622590"/>
                <a:ext cx="31405" cy="26906"/>
              </a:xfrm>
              <a:custGeom>
                <a:avLst/>
                <a:gdLst/>
                <a:ahLst/>
                <a:cxnLst/>
                <a:rect l="l" t="t" r="r" b="b"/>
                <a:pathLst>
                  <a:path w="3993" h="3421" extrusionOk="0">
                    <a:moveTo>
                      <a:pt x="2273" y="1"/>
                    </a:moveTo>
                    <a:cubicBezTo>
                      <a:pt x="1853" y="1"/>
                      <a:pt x="1426" y="157"/>
                      <a:pt x="1077" y="505"/>
                    </a:cubicBezTo>
                    <a:cubicBezTo>
                      <a:pt x="1" y="1581"/>
                      <a:pt x="763" y="3420"/>
                      <a:pt x="2287" y="3420"/>
                    </a:cubicBezTo>
                    <a:cubicBezTo>
                      <a:pt x="3231" y="3420"/>
                      <a:pt x="3993" y="2658"/>
                      <a:pt x="3993" y="1714"/>
                    </a:cubicBezTo>
                    <a:cubicBezTo>
                      <a:pt x="3993" y="683"/>
                      <a:pt x="3151" y="1"/>
                      <a:pt x="2273"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301" name="Google Shape;8371;p66"/>
              <p:cNvSpPr/>
              <p:nvPr/>
            </p:nvSpPr>
            <p:spPr>
              <a:xfrm>
                <a:off x="4666222" y="3632264"/>
                <a:ext cx="7613" cy="7621"/>
              </a:xfrm>
              <a:custGeom>
                <a:avLst/>
                <a:gdLst/>
                <a:ahLst/>
                <a:cxnLst/>
                <a:rect l="l" t="t" r="r" b="b"/>
                <a:pathLst>
                  <a:path w="968" h="969" extrusionOk="0">
                    <a:moveTo>
                      <a:pt x="484" y="1"/>
                    </a:moveTo>
                    <a:cubicBezTo>
                      <a:pt x="218" y="1"/>
                      <a:pt x="0" y="218"/>
                      <a:pt x="0" y="484"/>
                    </a:cubicBezTo>
                    <a:cubicBezTo>
                      <a:pt x="0" y="751"/>
                      <a:pt x="218" y="968"/>
                      <a:pt x="484" y="968"/>
                    </a:cubicBezTo>
                    <a:cubicBezTo>
                      <a:pt x="750" y="968"/>
                      <a:pt x="968" y="751"/>
                      <a:pt x="968" y="484"/>
                    </a:cubicBezTo>
                    <a:cubicBezTo>
                      <a:pt x="968" y="218"/>
                      <a:pt x="750" y="1"/>
                      <a:pt x="484"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nvGrpSpPr>
              <p:cNvPr id="276" name="Google Shape;8372;p66"/>
              <p:cNvGrpSpPr/>
              <p:nvPr/>
            </p:nvGrpSpPr>
            <p:grpSpPr>
              <a:xfrm>
                <a:off x="4609421" y="3577398"/>
                <a:ext cx="31499" cy="27001"/>
                <a:chOff x="4609421" y="3577398"/>
                <a:chExt cx="31499" cy="27001"/>
              </a:xfrm>
            </p:grpSpPr>
            <p:sp>
              <p:nvSpPr>
                <p:cNvPr id="383" name="Google Shape;8373;p66"/>
                <p:cNvSpPr/>
                <p:nvPr/>
              </p:nvSpPr>
              <p:spPr>
                <a:xfrm>
                  <a:off x="4609421" y="3577398"/>
                  <a:ext cx="31499" cy="27001"/>
                </a:xfrm>
                <a:custGeom>
                  <a:avLst/>
                  <a:gdLst/>
                  <a:ahLst/>
                  <a:cxnLst/>
                  <a:rect l="l" t="t" r="r" b="b"/>
                  <a:pathLst>
                    <a:path w="4005" h="3433" extrusionOk="0">
                      <a:moveTo>
                        <a:pt x="2273" y="1"/>
                      </a:moveTo>
                      <a:cubicBezTo>
                        <a:pt x="1853" y="1"/>
                        <a:pt x="1425" y="157"/>
                        <a:pt x="1077" y="505"/>
                      </a:cubicBezTo>
                      <a:cubicBezTo>
                        <a:pt x="0" y="1581"/>
                        <a:pt x="763" y="3432"/>
                        <a:pt x="2287" y="3432"/>
                      </a:cubicBezTo>
                      <a:cubicBezTo>
                        <a:pt x="3230" y="3432"/>
                        <a:pt x="3992" y="2658"/>
                        <a:pt x="4005" y="1714"/>
                      </a:cubicBezTo>
                      <a:cubicBezTo>
                        <a:pt x="3996" y="683"/>
                        <a:pt x="3152" y="1"/>
                        <a:pt x="2273"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384" name="Google Shape;8374;p66"/>
                <p:cNvSpPr/>
                <p:nvPr/>
              </p:nvSpPr>
              <p:spPr>
                <a:xfrm>
                  <a:off x="4623594" y="3587072"/>
                  <a:ext cx="7621" cy="7621"/>
                </a:xfrm>
                <a:custGeom>
                  <a:avLst/>
                  <a:gdLst/>
                  <a:ahLst/>
                  <a:cxnLst/>
                  <a:rect l="l" t="t" r="r" b="b"/>
                  <a:pathLst>
                    <a:path w="969" h="969" extrusionOk="0">
                      <a:moveTo>
                        <a:pt x="485" y="1"/>
                      </a:moveTo>
                      <a:cubicBezTo>
                        <a:pt x="219" y="1"/>
                        <a:pt x="1" y="218"/>
                        <a:pt x="1" y="484"/>
                      </a:cubicBezTo>
                      <a:cubicBezTo>
                        <a:pt x="1" y="751"/>
                        <a:pt x="219" y="968"/>
                        <a:pt x="485" y="968"/>
                      </a:cubicBezTo>
                      <a:cubicBezTo>
                        <a:pt x="751" y="968"/>
                        <a:pt x="969" y="751"/>
                        <a:pt x="969" y="484"/>
                      </a:cubicBezTo>
                      <a:cubicBezTo>
                        <a:pt x="969" y="218"/>
                        <a:pt x="751" y="1"/>
                        <a:pt x="485"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277" name="Google Shape;8375;p66"/>
              <p:cNvGrpSpPr/>
              <p:nvPr/>
            </p:nvGrpSpPr>
            <p:grpSpPr>
              <a:xfrm>
                <a:off x="4649289" y="3577398"/>
                <a:ext cx="31499" cy="27001"/>
                <a:chOff x="4649289" y="3577398"/>
                <a:chExt cx="31499" cy="27001"/>
              </a:xfrm>
            </p:grpSpPr>
            <p:sp>
              <p:nvSpPr>
                <p:cNvPr id="381" name="Google Shape;8376;p66"/>
                <p:cNvSpPr/>
                <p:nvPr/>
              </p:nvSpPr>
              <p:spPr>
                <a:xfrm>
                  <a:off x="4649289" y="3577398"/>
                  <a:ext cx="31499" cy="27001"/>
                </a:xfrm>
                <a:custGeom>
                  <a:avLst/>
                  <a:gdLst/>
                  <a:ahLst/>
                  <a:cxnLst/>
                  <a:rect l="l" t="t" r="r" b="b"/>
                  <a:pathLst>
                    <a:path w="4005" h="3433" extrusionOk="0">
                      <a:moveTo>
                        <a:pt x="2275" y="1"/>
                      </a:moveTo>
                      <a:cubicBezTo>
                        <a:pt x="1854" y="1"/>
                        <a:pt x="1425" y="157"/>
                        <a:pt x="1077" y="505"/>
                      </a:cubicBezTo>
                      <a:cubicBezTo>
                        <a:pt x="0" y="1581"/>
                        <a:pt x="762" y="3432"/>
                        <a:pt x="2286" y="3432"/>
                      </a:cubicBezTo>
                      <a:cubicBezTo>
                        <a:pt x="3230" y="3432"/>
                        <a:pt x="4004" y="2658"/>
                        <a:pt x="4004" y="1714"/>
                      </a:cubicBezTo>
                      <a:cubicBezTo>
                        <a:pt x="4004" y="683"/>
                        <a:pt x="3157" y="1"/>
                        <a:pt x="2275"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382" name="Google Shape;8377;p66"/>
                <p:cNvSpPr/>
                <p:nvPr/>
              </p:nvSpPr>
              <p:spPr>
                <a:xfrm>
                  <a:off x="4662227" y="3587072"/>
                  <a:ext cx="8856" cy="7676"/>
                </a:xfrm>
                <a:custGeom>
                  <a:avLst/>
                  <a:gdLst/>
                  <a:ahLst/>
                  <a:cxnLst/>
                  <a:rect l="l" t="t" r="r" b="b"/>
                  <a:pathLst>
                    <a:path w="1126" h="976" extrusionOk="0">
                      <a:moveTo>
                        <a:pt x="641" y="1"/>
                      </a:moveTo>
                      <a:cubicBezTo>
                        <a:pt x="218" y="1"/>
                        <a:pt x="0" y="521"/>
                        <a:pt x="303" y="835"/>
                      </a:cubicBezTo>
                      <a:cubicBezTo>
                        <a:pt x="400" y="932"/>
                        <a:pt x="519" y="976"/>
                        <a:pt x="636" y="976"/>
                      </a:cubicBezTo>
                      <a:cubicBezTo>
                        <a:pt x="885" y="976"/>
                        <a:pt x="1125" y="780"/>
                        <a:pt x="1125" y="484"/>
                      </a:cubicBezTo>
                      <a:cubicBezTo>
                        <a:pt x="1125" y="218"/>
                        <a:pt x="907" y="1"/>
                        <a:pt x="641"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278" name="Google Shape;8378;p66"/>
              <p:cNvGrpSpPr/>
              <p:nvPr/>
            </p:nvGrpSpPr>
            <p:grpSpPr>
              <a:xfrm>
                <a:off x="4605614" y="3639523"/>
                <a:ext cx="31499" cy="26906"/>
                <a:chOff x="4605614" y="3639523"/>
                <a:chExt cx="31499" cy="26906"/>
              </a:xfrm>
            </p:grpSpPr>
            <p:sp>
              <p:nvSpPr>
                <p:cNvPr id="379" name="Google Shape;8379;p66"/>
                <p:cNvSpPr/>
                <p:nvPr/>
              </p:nvSpPr>
              <p:spPr>
                <a:xfrm>
                  <a:off x="4605614" y="3639523"/>
                  <a:ext cx="31499" cy="26906"/>
                </a:xfrm>
                <a:custGeom>
                  <a:avLst/>
                  <a:gdLst/>
                  <a:ahLst/>
                  <a:cxnLst/>
                  <a:rect l="l" t="t" r="r" b="b"/>
                  <a:pathLst>
                    <a:path w="4005" h="3421" extrusionOk="0">
                      <a:moveTo>
                        <a:pt x="2276" y="1"/>
                      </a:moveTo>
                      <a:cubicBezTo>
                        <a:pt x="1855" y="1"/>
                        <a:pt x="1425" y="157"/>
                        <a:pt x="1077" y="505"/>
                      </a:cubicBezTo>
                      <a:cubicBezTo>
                        <a:pt x="1" y="1582"/>
                        <a:pt x="763" y="3420"/>
                        <a:pt x="2287" y="3420"/>
                      </a:cubicBezTo>
                      <a:cubicBezTo>
                        <a:pt x="3230" y="3420"/>
                        <a:pt x="3993" y="2658"/>
                        <a:pt x="4005" y="1715"/>
                      </a:cubicBezTo>
                      <a:cubicBezTo>
                        <a:pt x="4005" y="683"/>
                        <a:pt x="3157" y="1"/>
                        <a:pt x="2276"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380" name="Google Shape;8380;p66"/>
                <p:cNvSpPr/>
                <p:nvPr/>
              </p:nvSpPr>
              <p:spPr>
                <a:xfrm>
                  <a:off x="4619795" y="3649197"/>
                  <a:ext cx="7613" cy="7621"/>
                </a:xfrm>
                <a:custGeom>
                  <a:avLst/>
                  <a:gdLst/>
                  <a:ahLst/>
                  <a:cxnLst/>
                  <a:rect l="l" t="t" r="r" b="b"/>
                  <a:pathLst>
                    <a:path w="968" h="969" extrusionOk="0">
                      <a:moveTo>
                        <a:pt x="484" y="1"/>
                      </a:moveTo>
                      <a:cubicBezTo>
                        <a:pt x="218" y="1"/>
                        <a:pt x="0" y="218"/>
                        <a:pt x="0" y="485"/>
                      </a:cubicBezTo>
                      <a:cubicBezTo>
                        <a:pt x="0" y="751"/>
                        <a:pt x="218" y="968"/>
                        <a:pt x="484" y="968"/>
                      </a:cubicBezTo>
                      <a:cubicBezTo>
                        <a:pt x="750" y="968"/>
                        <a:pt x="968" y="751"/>
                        <a:pt x="968" y="485"/>
                      </a:cubicBezTo>
                      <a:cubicBezTo>
                        <a:pt x="968" y="218"/>
                        <a:pt x="750" y="1"/>
                        <a:pt x="484"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279" name="Google Shape;8381;p66"/>
              <p:cNvGrpSpPr/>
              <p:nvPr/>
            </p:nvGrpSpPr>
            <p:grpSpPr>
              <a:xfrm>
                <a:off x="4785149" y="3618846"/>
                <a:ext cx="26930" cy="26843"/>
                <a:chOff x="4785149" y="3618846"/>
                <a:chExt cx="26930" cy="26843"/>
              </a:xfrm>
            </p:grpSpPr>
            <p:sp>
              <p:nvSpPr>
                <p:cNvPr id="377" name="Google Shape;8382;p66"/>
                <p:cNvSpPr/>
                <p:nvPr/>
              </p:nvSpPr>
              <p:spPr>
                <a:xfrm>
                  <a:off x="4785149" y="3618846"/>
                  <a:ext cx="26930" cy="26843"/>
                </a:xfrm>
                <a:custGeom>
                  <a:avLst/>
                  <a:gdLst/>
                  <a:ahLst/>
                  <a:cxnLst/>
                  <a:rect l="l" t="t" r="r" b="b"/>
                  <a:pathLst>
                    <a:path w="3424" h="3413" extrusionOk="0">
                      <a:moveTo>
                        <a:pt x="1718" y="1"/>
                      </a:moveTo>
                      <a:cubicBezTo>
                        <a:pt x="774" y="1"/>
                        <a:pt x="0" y="763"/>
                        <a:pt x="0" y="1707"/>
                      </a:cubicBezTo>
                      <a:cubicBezTo>
                        <a:pt x="0" y="2650"/>
                        <a:pt x="774" y="3412"/>
                        <a:pt x="1718" y="3412"/>
                      </a:cubicBezTo>
                      <a:cubicBezTo>
                        <a:pt x="2662" y="3412"/>
                        <a:pt x="3424" y="2650"/>
                        <a:pt x="3424" y="1707"/>
                      </a:cubicBezTo>
                      <a:cubicBezTo>
                        <a:pt x="3424" y="763"/>
                        <a:pt x="2662" y="1"/>
                        <a:pt x="1718"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378" name="Google Shape;8383;p66"/>
                <p:cNvSpPr/>
                <p:nvPr/>
              </p:nvSpPr>
              <p:spPr>
                <a:xfrm>
                  <a:off x="4793611" y="3628457"/>
                  <a:ext cx="8856" cy="7590"/>
                </a:xfrm>
                <a:custGeom>
                  <a:avLst/>
                  <a:gdLst/>
                  <a:ahLst/>
                  <a:cxnLst/>
                  <a:rect l="l" t="t" r="r" b="b"/>
                  <a:pathLst>
                    <a:path w="1126" h="965" extrusionOk="0">
                      <a:moveTo>
                        <a:pt x="642" y="1"/>
                      </a:moveTo>
                      <a:cubicBezTo>
                        <a:pt x="206" y="1"/>
                        <a:pt x="1" y="521"/>
                        <a:pt x="303" y="823"/>
                      </a:cubicBezTo>
                      <a:cubicBezTo>
                        <a:pt x="401" y="921"/>
                        <a:pt x="521" y="964"/>
                        <a:pt x="639" y="964"/>
                      </a:cubicBezTo>
                      <a:cubicBezTo>
                        <a:pt x="887" y="964"/>
                        <a:pt x="1126" y="772"/>
                        <a:pt x="1126" y="485"/>
                      </a:cubicBezTo>
                      <a:cubicBezTo>
                        <a:pt x="1126" y="218"/>
                        <a:pt x="908" y="1"/>
                        <a:pt x="642"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280" name="Google Shape;8384;p66"/>
              <p:cNvGrpSpPr/>
              <p:nvPr/>
            </p:nvGrpSpPr>
            <p:grpSpPr>
              <a:xfrm>
                <a:off x="4810167" y="3601567"/>
                <a:ext cx="31405" cy="26898"/>
                <a:chOff x="4810167" y="3601567"/>
                <a:chExt cx="31405" cy="26898"/>
              </a:xfrm>
            </p:grpSpPr>
            <p:sp>
              <p:nvSpPr>
                <p:cNvPr id="375" name="Google Shape;8385;p66"/>
                <p:cNvSpPr/>
                <p:nvPr/>
              </p:nvSpPr>
              <p:spPr>
                <a:xfrm>
                  <a:off x="4810167" y="3601567"/>
                  <a:ext cx="31405" cy="26898"/>
                </a:xfrm>
                <a:custGeom>
                  <a:avLst/>
                  <a:gdLst/>
                  <a:ahLst/>
                  <a:cxnLst/>
                  <a:rect l="l" t="t" r="r" b="b"/>
                  <a:pathLst>
                    <a:path w="3993" h="3420" extrusionOk="0">
                      <a:moveTo>
                        <a:pt x="2273" y="0"/>
                      </a:moveTo>
                      <a:cubicBezTo>
                        <a:pt x="1853" y="0"/>
                        <a:pt x="1425" y="156"/>
                        <a:pt x="1077" y="504"/>
                      </a:cubicBezTo>
                      <a:cubicBezTo>
                        <a:pt x="1" y="1581"/>
                        <a:pt x="763" y="3420"/>
                        <a:pt x="2287" y="3420"/>
                      </a:cubicBezTo>
                      <a:cubicBezTo>
                        <a:pt x="3231" y="3420"/>
                        <a:pt x="3993" y="2658"/>
                        <a:pt x="3993" y="1714"/>
                      </a:cubicBezTo>
                      <a:cubicBezTo>
                        <a:pt x="3993" y="683"/>
                        <a:pt x="3151" y="0"/>
                        <a:pt x="2273"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376" name="Google Shape;8386;p66"/>
                <p:cNvSpPr/>
                <p:nvPr/>
              </p:nvSpPr>
              <p:spPr>
                <a:xfrm>
                  <a:off x="4824348" y="3611241"/>
                  <a:ext cx="7613" cy="7613"/>
                </a:xfrm>
                <a:custGeom>
                  <a:avLst/>
                  <a:gdLst/>
                  <a:ahLst/>
                  <a:cxnLst/>
                  <a:rect l="l" t="t" r="r" b="b"/>
                  <a:pathLst>
                    <a:path w="968" h="968" extrusionOk="0">
                      <a:moveTo>
                        <a:pt x="484" y="0"/>
                      </a:moveTo>
                      <a:cubicBezTo>
                        <a:pt x="218" y="0"/>
                        <a:pt x="0" y="218"/>
                        <a:pt x="0" y="484"/>
                      </a:cubicBezTo>
                      <a:cubicBezTo>
                        <a:pt x="0" y="750"/>
                        <a:pt x="218" y="968"/>
                        <a:pt x="484" y="968"/>
                      </a:cubicBezTo>
                      <a:cubicBezTo>
                        <a:pt x="750" y="968"/>
                        <a:pt x="968" y="750"/>
                        <a:pt x="968" y="484"/>
                      </a:cubicBezTo>
                      <a:cubicBezTo>
                        <a:pt x="968" y="218"/>
                        <a:pt x="750" y="0"/>
                        <a:pt x="484"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281" name="Google Shape;8387;p66"/>
              <p:cNvGrpSpPr/>
              <p:nvPr/>
            </p:nvGrpSpPr>
            <p:grpSpPr>
              <a:xfrm>
                <a:off x="4831002" y="3373230"/>
                <a:ext cx="31405" cy="26898"/>
                <a:chOff x="4831002" y="3373230"/>
                <a:chExt cx="31405" cy="26898"/>
              </a:xfrm>
            </p:grpSpPr>
            <p:sp>
              <p:nvSpPr>
                <p:cNvPr id="373" name="Google Shape;8388;p66"/>
                <p:cNvSpPr/>
                <p:nvPr/>
              </p:nvSpPr>
              <p:spPr>
                <a:xfrm>
                  <a:off x="4831002" y="3373230"/>
                  <a:ext cx="31405" cy="26898"/>
                </a:xfrm>
                <a:custGeom>
                  <a:avLst/>
                  <a:gdLst/>
                  <a:ahLst/>
                  <a:cxnLst/>
                  <a:rect l="l" t="t" r="r" b="b"/>
                  <a:pathLst>
                    <a:path w="3993" h="3420" extrusionOk="0">
                      <a:moveTo>
                        <a:pt x="2273" y="0"/>
                      </a:moveTo>
                      <a:cubicBezTo>
                        <a:pt x="1853" y="0"/>
                        <a:pt x="1426" y="156"/>
                        <a:pt x="1077" y="504"/>
                      </a:cubicBezTo>
                      <a:cubicBezTo>
                        <a:pt x="1" y="1581"/>
                        <a:pt x="763" y="3419"/>
                        <a:pt x="2287" y="3419"/>
                      </a:cubicBezTo>
                      <a:cubicBezTo>
                        <a:pt x="3231" y="3419"/>
                        <a:pt x="3993" y="2657"/>
                        <a:pt x="3993" y="1714"/>
                      </a:cubicBezTo>
                      <a:cubicBezTo>
                        <a:pt x="3993" y="683"/>
                        <a:pt x="3151" y="0"/>
                        <a:pt x="2273"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374" name="Google Shape;8389;p66"/>
                <p:cNvSpPr/>
                <p:nvPr/>
              </p:nvSpPr>
              <p:spPr>
                <a:xfrm>
                  <a:off x="4845182" y="3382896"/>
                  <a:ext cx="7519" cy="7621"/>
                </a:xfrm>
                <a:custGeom>
                  <a:avLst/>
                  <a:gdLst/>
                  <a:ahLst/>
                  <a:cxnLst/>
                  <a:rect l="l" t="t" r="r" b="b"/>
                  <a:pathLst>
                    <a:path w="956" h="969" extrusionOk="0">
                      <a:moveTo>
                        <a:pt x="472" y="1"/>
                      </a:moveTo>
                      <a:cubicBezTo>
                        <a:pt x="206" y="1"/>
                        <a:pt x="0" y="219"/>
                        <a:pt x="0" y="485"/>
                      </a:cubicBezTo>
                      <a:cubicBezTo>
                        <a:pt x="0" y="751"/>
                        <a:pt x="206" y="969"/>
                        <a:pt x="472" y="969"/>
                      </a:cubicBezTo>
                      <a:cubicBezTo>
                        <a:pt x="750" y="969"/>
                        <a:pt x="956" y="751"/>
                        <a:pt x="956" y="485"/>
                      </a:cubicBezTo>
                      <a:cubicBezTo>
                        <a:pt x="956" y="219"/>
                        <a:pt x="750" y="1"/>
                        <a:pt x="472"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284" name="Google Shape;8390;p66"/>
              <p:cNvGrpSpPr/>
              <p:nvPr/>
            </p:nvGrpSpPr>
            <p:grpSpPr>
              <a:xfrm>
                <a:off x="4719311" y="3355054"/>
                <a:ext cx="31499" cy="27001"/>
                <a:chOff x="4719311" y="3355054"/>
                <a:chExt cx="31499" cy="27001"/>
              </a:xfrm>
            </p:grpSpPr>
            <p:sp>
              <p:nvSpPr>
                <p:cNvPr id="371" name="Google Shape;8391;p66"/>
                <p:cNvSpPr/>
                <p:nvPr/>
              </p:nvSpPr>
              <p:spPr>
                <a:xfrm>
                  <a:off x="4719311" y="3355054"/>
                  <a:ext cx="31499" cy="27001"/>
                </a:xfrm>
                <a:custGeom>
                  <a:avLst/>
                  <a:gdLst/>
                  <a:ahLst/>
                  <a:cxnLst/>
                  <a:rect l="l" t="t" r="r" b="b"/>
                  <a:pathLst>
                    <a:path w="4005" h="3433" extrusionOk="0">
                      <a:moveTo>
                        <a:pt x="2275" y="1"/>
                      </a:moveTo>
                      <a:cubicBezTo>
                        <a:pt x="1854" y="1"/>
                        <a:pt x="1425" y="157"/>
                        <a:pt x="1077" y="505"/>
                      </a:cubicBezTo>
                      <a:cubicBezTo>
                        <a:pt x="0" y="1581"/>
                        <a:pt x="762" y="3432"/>
                        <a:pt x="2287" y="3432"/>
                      </a:cubicBezTo>
                      <a:cubicBezTo>
                        <a:pt x="3230" y="3432"/>
                        <a:pt x="4004" y="2658"/>
                        <a:pt x="4004" y="1714"/>
                      </a:cubicBezTo>
                      <a:cubicBezTo>
                        <a:pt x="4004" y="683"/>
                        <a:pt x="3157" y="1"/>
                        <a:pt x="2275"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372" name="Google Shape;8392;p66"/>
                <p:cNvSpPr/>
                <p:nvPr/>
              </p:nvSpPr>
              <p:spPr>
                <a:xfrm>
                  <a:off x="4733578" y="3364822"/>
                  <a:ext cx="7527" cy="7527"/>
                </a:xfrm>
                <a:custGeom>
                  <a:avLst/>
                  <a:gdLst/>
                  <a:ahLst/>
                  <a:cxnLst/>
                  <a:rect l="l" t="t" r="r" b="b"/>
                  <a:pathLst>
                    <a:path w="957" h="957" extrusionOk="0">
                      <a:moveTo>
                        <a:pt x="473" y="1"/>
                      </a:moveTo>
                      <a:cubicBezTo>
                        <a:pt x="206" y="1"/>
                        <a:pt x="1" y="206"/>
                        <a:pt x="1" y="472"/>
                      </a:cubicBezTo>
                      <a:cubicBezTo>
                        <a:pt x="1" y="738"/>
                        <a:pt x="206" y="956"/>
                        <a:pt x="473" y="956"/>
                      </a:cubicBezTo>
                      <a:cubicBezTo>
                        <a:pt x="751" y="956"/>
                        <a:pt x="956" y="738"/>
                        <a:pt x="956" y="472"/>
                      </a:cubicBezTo>
                      <a:cubicBezTo>
                        <a:pt x="956" y="206"/>
                        <a:pt x="751" y="1"/>
                        <a:pt x="473"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285" name="Google Shape;8393;p66"/>
              <p:cNvGrpSpPr/>
              <p:nvPr/>
            </p:nvGrpSpPr>
            <p:grpSpPr>
              <a:xfrm>
                <a:off x="4798755" y="3450260"/>
                <a:ext cx="26930" cy="26930"/>
                <a:chOff x="4798755" y="3450260"/>
                <a:chExt cx="26930" cy="26930"/>
              </a:xfrm>
            </p:grpSpPr>
            <p:sp>
              <p:nvSpPr>
                <p:cNvPr id="369" name="Google Shape;8394;p66"/>
                <p:cNvSpPr/>
                <p:nvPr/>
              </p:nvSpPr>
              <p:spPr>
                <a:xfrm>
                  <a:off x="4798755" y="3450260"/>
                  <a:ext cx="26930" cy="26930"/>
                </a:xfrm>
                <a:custGeom>
                  <a:avLst/>
                  <a:gdLst/>
                  <a:ahLst/>
                  <a:cxnLst/>
                  <a:rect l="l" t="t" r="r" b="b"/>
                  <a:pathLst>
                    <a:path w="3424" h="3424" extrusionOk="0">
                      <a:moveTo>
                        <a:pt x="1718" y="0"/>
                      </a:moveTo>
                      <a:cubicBezTo>
                        <a:pt x="774" y="0"/>
                        <a:pt x="0" y="763"/>
                        <a:pt x="0" y="1706"/>
                      </a:cubicBezTo>
                      <a:cubicBezTo>
                        <a:pt x="0" y="2650"/>
                        <a:pt x="774" y="3424"/>
                        <a:pt x="1718" y="3424"/>
                      </a:cubicBezTo>
                      <a:cubicBezTo>
                        <a:pt x="2661" y="3424"/>
                        <a:pt x="3423" y="2650"/>
                        <a:pt x="3423" y="1706"/>
                      </a:cubicBezTo>
                      <a:cubicBezTo>
                        <a:pt x="3423" y="763"/>
                        <a:pt x="2661" y="0"/>
                        <a:pt x="1718"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370" name="Google Shape;8395;p66"/>
                <p:cNvSpPr/>
                <p:nvPr/>
              </p:nvSpPr>
              <p:spPr>
                <a:xfrm>
                  <a:off x="4807218" y="3459871"/>
                  <a:ext cx="8856" cy="7605"/>
                </a:xfrm>
                <a:custGeom>
                  <a:avLst/>
                  <a:gdLst/>
                  <a:ahLst/>
                  <a:cxnLst/>
                  <a:rect l="l" t="t" r="r" b="b"/>
                  <a:pathLst>
                    <a:path w="1126" h="967" extrusionOk="0">
                      <a:moveTo>
                        <a:pt x="642" y="0"/>
                      </a:moveTo>
                      <a:cubicBezTo>
                        <a:pt x="206" y="0"/>
                        <a:pt x="1" y="520"/>
                        <a:pt x="303" y="823"/>
                      </a:cubicBezTo>
                      <a:cubicBezTo>
                        <a:pt x="402" y="922"/>
                        <a:pt x="524" y="966"/>
                        <a:pt x="644" y="966"/>
                      </a:cubicBezTo>
                      <a:cubicBezTo>
                        <a:pt x="890" y="966"/>
                        <a:pt x="1126" y="777"/>
                        <a:pt x="1126" y="484"/>
                      </a:cubicBezTo>
                      <a:cubicBezTo>
                        <a:pt x="1126" y="218"/>
                        <a:pt x="908" y="0"/>
                        <a:pt x="642"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1024" name="Google Shape;8396;p66"/>
              <p:cNvGrpSpPr/>
              <p:nvPr/>
            </p:nvGrpSpPr>
            <p:grpSpPr>
              <a:xfrm>
                <a:off x="4645576" y="3467555"/>
                <a:ext cx="31405" cy="26953"/>
                <a:chOff x="4645576" y="3467555"/>
                <a:chExt cx="31405" cy="26953"/>
              </a:xfrm>
            </p:grpSpPr>
            <p:sp>
              <p:nvSpPr>
                <p:cNvPr id="367" name="Google Shape;8397;p66"/>
                <p:cNvSpPr/>
                <p:nvPr/>
              </p:nvSpPr>
              <p:spPr>
                <a:xfrm>
                  <a:off x="4645576" y="3467555"/>
                  <a:ext cx="31405" cy="26953"/>
                </a:xfrm>
                <a:custGeom>
                  <a:avLst/>
                  <a:gdLst/>
                  <a:ahLst/>
                  <a:cxnLst/>
                  <a:rect l="l" t="t" r="r" b="b"/>
                  <a:pathLst>
                    <a:path w="3993" h="3427" extrusionOk="0">
                      <a:moveTo>
                        <a:pt x="2272" y="0"/>
                      </a:moveTo>
                      <a:cubicBezTo>
                        <a:pt x="1853" y="0"/>
                        <a:pt x="1425" y="155"/>
                        <a:pt x="1077" y="499"/>
                      </a:cubicBezTo>
                      <a:cubicBezTo>
                        <a:pt x="0" y="1576"/>
                        <a:pt x="750" y="3414"/>
                        <a:pt x="2274" y="3426"/>
                      </a:cubicBezTo>
                      <a:cubicBezTo>
                        <a:pt x="3218" y="3426"/>
                        <a:pt x="3992" y="2652"/>
                        <a:pt x="3992" y="1709"/>
                      </a:cubicBezTo>
                      <a:cubicBezTo>
                        <a:pt x="3992" y="677"/>
                        <a:pt x="3150" y="0"/>
                        <a:pt x="2272"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368" name="Google Shape;8398;p66"/>
                <p:cNvSpPr/>
                <p:nvPr/>
              </p:nvSpPr>
              <p:spPr>
                <a:xfrm>
                  <a:off x="4659749" y="3477182"/>
                  <a:ext cx="7527" cy="7621"/>
                </a:xfrm>
                <a:custGeom>
                  <a:avLst/>
                  <a:gdLst/>
                  <a:ahLst/>
                  <a:cxnLst/>
                  <a:rect l="l" t="t" r="r" b="b"/>
                  <a:pathLst>
                    <a:path w="957" h="969" extrusionOk="0">
                      <a:moveTo>
                        <a:pt x="472" y="1"/>
                      </a:moveTo>
                      <a:cubicBezTo>
                        <a:pt x="206" y="1"/>
                        <a:pt x="1" y="219"/>
                        <a:pt x="1" y="485"/>
                      </a:cubicBezTo>
                      <a:cubicBezTo>
                        <a:pt x="1" y="751"/>
                        <a:pt x="206" y="969"/>
                        <a:pt x="472" y="969"/>
                      </a:cubicBezTo>
                      <a:cubicBezTo>
                        <a:pt x="751" y="969"/>
                        <a:pt x="956" y="751"/>
                        <a:pt x="956" y="485"/>
                      </a:cubicBezTo>
                      <a:cubicBezTo>
                        <a:pt x="956" y="219"/>
                        <a:pt x="751" y="1"/>
                        <a:pt x="472"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1025" name="Google Shape;8399;p66"/>
              <p:cNvGrpSpPr/>
              <p:nvPr/>
            </p:nvGrpSpPr>
            <p:grpSpPr>
              <a:xfrm>
                <a:off x="4687631" y="3583965"/>
                <a:ext cx="31499" cy="26898"/>
                <a:chOff x="4687631" y="3583965"/>
                <a:chExt cx="31499" cy="26898"/>
              </a:xfrm>
            </p:grpSpPr>
            <p:sp>
              <p:nvSpPr>
                <p:cNvPr id="365" name="Google Shape;8400;p66"/>
                <p:cNvSpPr/>
                <p:nvPr/>
              </p:nvSpPr>
              <p:spPr>
                <a:xfrm>
                  <a:off x="4687631" y="3583965"/>
                  <a:ext cx="31499" cy="26898"/>
                </a:xfrm>
                <a:custGeom>
                  <a:avLst/>
                  <a:gdLst/>
                  <a:ahLst/>
                  <a:cxnLst/>
                  <a:rect l="l" t="t" r="r" b="b"/>
                  <a:pathLst>
                    <a:path w="4005" h="3420" extrusionOk="0">
                      <a:moveTo>
                        <a:pt x="2284" y="0"/>
                      </a:moveTo>
                      <a:cubicBezTo>
                        <a:pt x="1865" y="0"/>
                        <a:pt x="1437" y="156"/>
                        <a:pt x="1089" y="504"/>
                      </a:cubicBezTo>
                      <a:cubicBezTo>
                        <a:pt x="0" y="1581"/>
                        <a:pt x="774" y="3420"/>
                        <a:pt x="2298" y="3420"/>
                      </a:cubicBezTo>
                      <a:cubicBezTo>
                        <a:pt x="3242" y="3420"/>
                        <a:pt x="4004" y="2658"/>
                        <a:pt x="4004" y="1714"/>
                      </a:cubicBezTo>
                      <a:cubicBezTo>
                        <a:pt x="4004" y="683"/>
                        <a:pt x="3162" y="0"/>
                        <a:pt x="2284"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366" name="Google Shape;8401;p66"/>
                <p:cNvSpPr/>
                <p:nvPr/>
              </p:nvSpPr>
              <p:spPr>
                <a:xfrm>
                  <a:off x="4700568" y="3593639"/>
                  <a:ext cx="8950" cy="7582"/>
                </a:xfrm>
                <a:custGeom>
                  <a:avLst/>
                  <a:gdLst/>
                  <a:ahLst/>
                  <a:cxnLst/>
                  <a:rect l="l" t="t" r="r" b="b"/>
                  <a:pathLst>
                    <a:path w="1138" h="964" extrusionOk="0">
                      <a:moveTo>
                        <a:pt x="641" y="0"/>
                      </a:moveTo>
                      <a:cubicBezTo>
                        <a:pt x="218" y="0"/>
                        <a:pt x="0" y="520"/>
                        <a:pt x="303" y="823"/>
                      </a:cubicBezTo>
                      <a:cubicBezTo>
                        <a:pt x="404" y="920"/>
                        <a:pt x="525" y="964"/>
                        <a:pt x="644" y="964"/>
                      </a:cubicBezTo>
                      <a:cubicBezTo>
                        <a:pt x="893" y="964"/>
                        <a:pt x="1129" y="771"/>
                        <a:pt x="1137" y="484"/>
                      </a:cubicBezTo>
                      <a:cubicBezTo>
                        <a:pt x="1137" y="218"/>
                        <a:pt x="920" y="0"/>
                        <a:pt x="641"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1027" name="Google Shape;8402;p66"/>
              <p:cNvGrpSpPr/>
              <p:nvPr/>
            </p:nvGrpSpPr>
            <p:grpSpPr>
              <a:xfrm>
                <a:off x="4719311" y="3471314"/>
                <a:ext cx="31499" cy="27001"/>
                <a:chOff x="4719311" y="3471314"/>
                <a:chExt cx="31499" cy="27001"/>
              </a:xfrm>
            </p:grpSpPr>
            <p:sp>
              <p:nvSpPr>
                <p:cNvPr id="363" name="Google Shape;8403;p66"/>
                <p:cNvSpPr/>
                <p:nvPr/>
              </p:nvSpPr>
              <p:spPr>
                <a:xfrm>
                  <a:off x="4719311" y="3471314"/>
                  <a:ext cx="31499" cy="27001"/>
                </a:xfrm>
                <a:custGeom>
                  <a:avLst/>
                  <a:gdLst/>
                  <a:ahLst/>
                  <a:cxnLst/>
                  <a:rect l="l" t="t" r="r" b="b"/>
                  <a:pathLst>
                    <a:path w="4005" h="3433" extrusionOk="0">
                      <a:moveTo>
                        <a:pt x="2285" y="1"/>
                      </a:moveTo>
                      <a:cubicBezTo>
                        <a:pt x="1865" y="1"/>
                        <a:pt x="1437" y="157"/>
                        <a:pt x="1089" y="505"/>
                      </a:cubicBezTo>
                      <a:cubicBezTo>
                        <a:pt x="0" y="1581"/>
                        <a:pt x="774" y="3432"/>
                        <a:pt x="2299" y="3432"/>
                      </a:cubicBezTo>
                      <a:cubicBezTo>
                        <a:pt x="3242" y="3432"/>
                        <a:pt x="4004" y="2658"/>
                        <a:pt x="4004" y="1715"/>
                      </a:cubicBezTo>
                      <a:cubicBezTo>
                        <a:pt x="4004" y="683"/>
                        <a:pt x="3163" y="1"/>
                        <a:pt x="2285"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364" name="Google Shape;8404;p66"/>
                <p:cNvSpPr/>
                <p:nvPr/>
              </p:nvSpPr>
              <p:spPr>
                <a:xfrm>
                  <a:off x="4732249" y="3480988"/>
                  <a:ext cx="8856" cy="7605"/>
                </a:xfrm>
                <a:custGeom>
                  <a:avLst/>
                  <a:gdLst/>
                  <a:ahLst/>
                  <a:cxnLst/>
                  <a:rect l="l" t="t" r="r" b="b"/>
                  <a:pathLst>
                    <a:path w="1126" h="967" extrusionOk="0">
                      <a:moveTo>
                        <a:pt x="642" y="1"/>
                      </a:moveTo>
                      <a:cubicBezTo>
                        <a:pt x="218" y="1"/>
                        <a:pt x="0" y="521"/>
                        <a:pt x="303" y="823"/>
                      </a:cubicBezTo>
                      <a:cubicBezTo>
                        <a:pt x="402" y="922"/>
                        <a:pt x="524" y="967"/>
                        <a:pt x="643" y="967"/>
                      </a:cubicBezTo>
                      <a:cubicBezTo>
                        <a:pt x="890" y="967"/>
                        <a:pt x="1125" y="778"/>
                        <a:pt x="1125" y="485"/>
                      </a:cubicBezTo>
                      <a:cubicBezTo>
                        <a:pt x="1125" y="218"/>
                        <a:pt x="920" y="1"/>
                        <a:pt x="642"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1028" name="Google Shape;8405;p66"/>
              <p:cNvGrpSpPr/>
              <p:nvPr/>
            </p:nvGrpSpPr>
            <p:grpSpPr>
              <a:xfrm>
                <a:off x="4719311" y="3434404"/>
                <a:ext cx="31499" cy="26898"/>
                <a:chOff x="4719311" y="3434404"/>
                <a:chExt cx="31499" cy="26898"/>
              </a:xfrm>
            </p:grpSpPr>
            <p:sp>
              <p:nvSpPr>
                <p:cNvPr id="361" name="Google Shape;8406;p66"/>
                <p:cNvSpPr/>
                <p:nvPr/>
              </p:nvSpPr>
              <p:spPr>
                <a:xfrm>
                  <a:off x="4719311" y="3434404"/>
                  <a:ext cx="31499" cy="26898"/>
                </a:xfrm>
                <a:custGeom>
                  <a:avLst/>
                  <a:gdLst/>
                  <a:ahLst/>
                  <a:cxnLst/>
                  <a:rect l="l" t="t" r="r" b="b"/>
                  <a:pathLst>
                    <a:path w="4005" h="3420" extrusionOk="0">
                      <a:moveTo>
                        <a:pt x="2285" y="0"/>
                      </a:moveTo>
                      <a:cubicBezTo>
                        <a:pt x="1865" y="0"/>
                        <a:pt x="1437" y="156"/>
                        <a:pt x="1089" y="504"/>
                      </a:cubicBezTo>
                      <a:cubicBezTo>
                        <a:pt x="0" y="1581"/>
                        <a:pt x="774" y="3420"/>
                        <a:pt x="2299" y="3420"/>
                      </a:cubicBezTo>
                      <a:cubicBezTo>
                        <a:pt x="3242" y="3420"/>
                        <a:pt x="4004" y="2658"/>
                        <a:pt x="4004" y="1714"/>
                      </a:cubicBezTo>
                      <a:cubicBezTo>
                        <a:pt x="4004" y="683"/>
                        <a:pt x="3163" y="0"/>
                        <a:pt x="2285"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362" name="Google Shape;8407;p66"/>
                <p:cNvSpPr/>
                <p:nvPr/>
              </p:nvSpPr>
              <p:spPr>
                <a:xfrm>
                  <a:off x="4732249" y="3444078"/>
                  <a:ext cx="8856" cy="7582"/>
                </a:xfrm>
                <a:custGeom>
                  <a:avLst/>
                  <a:gdLst/>
                  <a:ahLst/>
                  <a:cxnLst/>
                  <a:rect l="l" t="t" r="r" b="b"/>
                  <a:pathLst>
                    <a:path w="1126" h="964" extrusionOk="0">
                      <a:moveTo>
                        <a:pt x="642" y="0"/>
                      </a:moveTo>
                      <a:cubicBezTo>
                        <a:pt x="218" y="0"/>
                        <a:pt x="0" y="520"/>
                        <a:pt x="303" y="823"/>
                      </a:cubicBezTo>
                      <a:cubicBezTo>
                        <a:pt x="400" y="920"/>
                        <a:pt x="520" y="964"/>
                        <a:pt x="638" y="964"/>
                      </a:cubicBezTo>
                      <a:cubicBezTo>
                        <a:pt x="886" y="964"/>
                        <a:pt x="1125" y="771"/>
                        <a:pt x="1125" y="484"/>
                      </a:cubicBezTo>
                      <a:cubicBezTo>
                        <a:pt x="1125" y="218"/>
                        <a:pt x="920" y="0"/>
                        <a:pt x="642"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1029" name="Google Shape;8408;p66"/>
              <p:cNvGrpSpPr/>
              <p:nvPr/>
            </p:nvGrpSpPr>
            <p:grpSpPr>
              <a:xfrm>
                <a:off x="4768876" y="3401772"/>
                <a:ext cx="31499" cy="26898"/>
                <a:chOff x="4768876" y="3401772"/>
                <a:chExt cx="31499" cy="26898"/>
              </a:xfrm>
            </p:grpSpPr>
            <p:sp>
              <p:nvSpPr>
                <p:cNvPr id="359" name="Google Shape;8409;p66"/>
                <p:cNvSpPr/>
                <p:nvPr/>
              </p:nvSpPr>
              <p:spPr>
                <a:xfrm>
                  <a:off x="4768876" y="3401772"/>
                  <a:ext cx="31499" cy="26898"/>
                </a:xfrm>
                <a:custGeom>
                  <a:avLst/>
                  <a:gdLst/>
                  <a:ahLst/>
                  <a:cxnLst/>
                  <a:rect l="l" t="t" r="r" b="b"/>
                  <a:pathLst>
                    <a:path w="4005" h="3420" extrusionOk="0">
                      <a:moveTo>
                        <a:pt x="2276" y="0"/>
                      </a:moveTo>
                      <a:cubicBezTo>
                        <a:pt x="1855" y="0"/>
                        <a:pt x="1425" y="156"/>
                        <a:pt x="1077" y="504"/>
                      </a:cubicBezTo>
                      <a:cubicBezTo>
                        <a:pt x="1" y="1581"/>
                        <a:pt x="763" y="3419"/>
                        <a:pt x="2287" y="3419"/>
                      </a:cubicBezTo>
                      <a:cubicBezTo>
                        <a:pt x="3231" y="3419"/>
                        <a:pt x="4005" y="2657"/>
                        <a:pt x="4005" y="1714"/>
                      </a:cubicBezTo>
                      <a:cubicBezTo>
                        <a:pt x="4005" y="683"/>
                        <a:pt x="3157" y="0"/>
                        <a:pt x="2276"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360" name="Google Shape;8410;p66"/>
                <p:cNvSpPr/>
                <p:nvPr/>
              </p:nvSpPr>
              <p:spPr>
                <a:xfrm>
                  <a:off x="4783057" y="3411438"/>
                  <a:ext cx="7613" cy="7621"/>
                </a:xfrm>
                <a:custGeom>
                  <a:avLst/>
                  <a:gdLst/>
                  <a:ahLst/>
                  <a:cxnLst/>
                  <a:rect l="l" t="t" r="r" b="b"/>
                  <a:pathLst>
                    <a:path w="968" h="969" extrusionOk="0">
                      <a:moveTo>
                        <a:pt x="484" y="1"/>
                      </a:moveTo>
                      <a:cubicBezTo>
                        <a:pt x="218" y="1"/>
                        <a:pt x="0" y="219"/>
                        <a:pt x="0" y="485"/>
                      </a:cubicBezTo>
                      <a:cubicBezTo>
                        <a:pt x="0" y="751"/>
                        <a:pt x="218" y="969"/>
                        <a:pt x="484" y="969"/>
                      </a:cubicBezTo>
                      <a:cubicBezTo>
                        <a:pt x="750" y="969"/>
                        <a:pt x="968" y="751"/>
                        <a:pt x="968" y="485"/>
                      </a:cubicBezTo>
                      <a:cubicBezTo>
                        <a:pt x="968" y="219"/>
                        <a:pt x="750" y="1"/>
                        <a:pt x="484"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1030" name="Google Shape;8411;p66"/>
              <p:cNvGrpSpPr/>
              <p:nvPr/>
            </p:nvGrpSpPr>
            <p:grpSpPr>
              <a:xfrm>
                <a:off x="4762214" y="3471377"/>
                <a:ext cx="26938" cy="26938"/>
                <a:chOff x="4762214" y="3471377"/>
                <a:chExt cx="26938" cy="26938"/>
              </a:xfrm>
            </p:grpSpPr>
            <p:sp>
              <p:nvSpPr>
                <p:cNvPr id="357" name="Google Shape;8412;p66"/>
                <p:cNvSpPr/>
                <p:nvPr/>
              </p:nvSpPr>
              <p:spPr>
                <a:xfrm>
                  <a:off x="4762214" y="3471377"/>
                  <a:ext cx="26938" cy="26938"/>
                </a:xfrm>
                <a:custGeom>
                  <a:avLst/>
                  <a:gdLst/>
                  <a:ahLst/>
                  <a:cxnLst/>
                  <a:rect l="l" t="t" r="r" b="b"/>
                  <a:pathLst>
                    <a:path w="3425" h="3425" extrusionOk="0">
                      <a:moveTo>
                        <a:pt x="1707" y="1"/>
                      </a:moveTo>
                      <a:cubicBezTo>
                        <a:pt x="763" y="1"/>
                        <a:pt x="1" y="763"/>
                        <a:pt x="1" y="1707"/>
                      </a:cubicBezTo>
                      <a:cubicBezTo>
                        <a:pt x="1" y="2650"/>
                        <a:pt x="763" y="3424"/>
                        <a:pt x="1707" y="3424"/>
                      </a:cubicBezTo>
                      <a:cubicBezTo>
                        <a:pt x="2662" y="3424"/>
                        <a:pt x="3424" y="2650"/>
                        <a:pt x="3424" y="1707"/>
                      </a:cubicBezTo>
                      <a:cubicBezTo>
                        <a:pt x="3424" y="763"/>
                        <a:pt x="2662" y="1"/>
                        <a:pt x="1707"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358" name="Google Shape;8413;p66"/>
                <p:cNvSpPr/>
                <p:nvPr/>
              </p:nvSpPr>
              <p:spPr>
                <a:xfrm>
                  <a:off x="4770591" y="3480988"/>
                  <a:ext cx="8856" cy="7605"/>
                </a:xfrm>
                <a:custGeom>
                  <a:avLst/>
                  <a:gdLst/>
                  <a:ahLst/>
                  <a:cxnLst/>
                  <a:rect l="l" t="t" r="r" b="b"/>
                  <a:pathLst>
                    <a:path w="1126" h="967" extrusionOk="0">
                      <a:moveTo>
                        <a:pt x="642" y="1"/>
                      </a:moveTo>
                      <a:cubicBezTo>
                        <a:pt x="218" y="1"/>
                        <a:pt x="0" y="521"/>
                        <a:pt x="303" y="823"/>
                      </a:cubicBezTo>
                      <a:cubicBezTo>
                        <a:pt x="402" y="922"/>
                        <a:pt x="524" y="967"/>
                        <a:pt x="643" y="967"/>
                      </a:cubicBezTo>
                      <a:cubicBezTo>
                        <a:pt x="890" y="967"/>
                        <a:pt x="1125" y="778"/>
                        <a:pt x="1125" y="485"/>
                      </a:cubicBezTo>
                      <a:cubicBezTo>
                        <a:pt x="1125" y="218"/>
                        <a:pt x="920" y="1"/>
                        <a:pt x="642"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1031" name="Google Shape;8414;p66"/>
              <p:cNvGrpSpPr/>
              <p:nvPr/>
            </p:nvGrpSpPr>
            <p:grpSpPr>
              <a:xfrm>
                <a:off x="4790473" y="3344782"/>
                <a:ext cx="31405" cy="26898"/>
                <a:chOff x="4790473" y="3344782"/>
                <a:chExt cx="31405" cy="26898"/>
              </a:xfrm>
            </p:grpSpPr>
            <p:sp>
              <p:nvSpPr>
                <p:cNvPr id="355" name="Google Shape;8415;p66"/>
                <p:cNvSpPr/>
                <p:nvPr/>
              </p:nvSpPr>
              <p:spPr>
                <a:xfrm>
                  <a:off x="4790473" y="3344782"/>
                  <a:ext cx="31405" cy="26898"/>
                </a:xfrm>
                <a:custGeom>
                  <a:avLst/>
                  <a:gdLst/>
                  <a:ahLst/>
                  <a:cxnLst/>
                  <a:rect l="l" t="t" r="r" b="b"/>
                  <a:pathLst>
                    <a:path w="3993" h="3420" extrusionOk="0">
                      <a:moveTo>
                        <a:pt x="2273" y="0"/>
                      </a:moveTo>
                      <a:cubicBezTo>
                        <a:pt x="1853" y="0"/>
                        <a:pt x="1425" y="156"/>
                        <a:pt x="1077" y="504"/>
                      </a:cubicBezTo>
                      <a:cubicBezTo>
                        <a:pt x="1" y="1581"/>
                        <a:pt x="763" y="3420"/>
                        <a:pt x="2287" y="3420"/>
                      </a:cubicBezTo>
                      <a:cubicBezTo>
                        <a:pt x="3230" y="3420"/>
                        <a:pt x="3993" y="2657"/>
                        <a:pt x="3993" y="1714"/>
                      </a:cubicBezTo>
                      <a:cubicBezTo>
                        <a:pt x="3993" y="683"/>
                        <a:pt x="3151" y="0"/>
                        <a:pt x="2273"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356" name="Google Shape;8416;p66"/>
                <p:cNvSpPr/>
                <p:nvPr/>
              </p:nvSpPr>
              <p:spPr>
                <a:xfrm>
                  <a:off x="4804654" y="3354456"/>
                  <a:ext cx="7613" cy="7613"/>
                </a:xfrm>
                <a:custGeom>
                  <a:avLst/>
                  <a:gdLst/>
                  <a:ahLst/>
                  <a:cxnLst/>
                  <a:rect l="l" t="t" r="r" b="b"/>
                  <a:pathLst>
                    <a:path w="968" h="968" extrusionOk="0">
                      <a:moveTo>
                        <a:pt x="484" y="0"/>
                      </a:moveTo>
                      <a:cubicBezTo>
                        <a:pt x="218" y="0"/>
                        <a:pt x="0" y="218"/>
                        <a:pt x="0" y="484"/>
                      </a:cubicBezTo>
                      <a:cubicBezTo>
                        <a:pt x="0" y="750"/>
                        <a:pt x="218" y="968"/>
                        <a:pt x="484" y="968"/>
                      </a:cubicBezTo>
                      <a:cubicBezTo>
                        <a:pt x="750" y="968"/>
                        <a:pt x="968" y="750"/>
                        <a:pt x="968" y="484"/>
                      </a:cubicBezTo>
                      <a:cubicBezTo>
                        <a:pt x="968" y="218"/>
                        <a:pt x="750" y="0"/>
                        <a:pt x="484"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1032" name="Google Shape;8417;p66"/>
              <p:cNvGrpSpPr/>
              <p:nvPr/>
            </p:nvGrpSpPr>
            <p:grpSpPr>
              <a:xfrm>
                <a:off x="4823774" y="3950733"/>
                <a:ext cx="37398" cy="32034"/>
                <a:chOff x="4823774" y="3950733"/>
                <a:chExt cx="37398" cy="32034"/>
              </a:xfrm>
            </p:grpSpPr>
            <p:sp>
              <p:nvSpPr>
                <p:cNvPr id="353" name="Google Shape;8418;p66"/>
                <p:cNvSpPr/>
                <p:nvPr/>
              </p:nvSpPr>
              <p:spPr>
                <a:xfrm>
                  <a:off x="4823774" y="3950733"/>
                  <a:ext cx="37398" cy="32034"/>
                </a:xfrm>
                <a:custGeom>
                  <a:avLst/>
                  <a:gdLst/>
                  <a:ahLst/>
                  <a:cxnLst/>
                  <a:rect l="l" t="t" r="r" b="b"/>
                  <a:pathLst>
                    <a:path w="4755" h="4073" extrusionOk="0">
                      <a:moveTo>
                        <a:pt x="2707" y="1"/>
                      </a:moveTo>
                      <a:cubicBezTo>
                        <a:pt x="2207" y="1"/>
                        <a:pt x="1698" y="186"/>
                        <a:pt x="1283" y="601"/>
                      </a:cubicBezTo>
                      <a:cubicBezTo>
                        <a:pt x="1" y="1883"/>
                        <a:pt x="908" y="4073"/>
                        <a:pt x="2722" y="4073"/>
                      </a:cubicBezTo>
                      <a:cubicBezTo>
                        <a:pt x="3835" y="4073"/>
                        <a:pt x="4755" y="3166"/>
                        <a:pt x="4755" y="2041"/>
                      </a:cubicBezTo>
                      <a:cubicBezTo>
                        <a:pt x="4755" y="813"/>
                        <a:pt x="3752" y="1"/>
                        <a:pt x="2707"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354" name="Google Shape;8419;p66"/>
                <p:cNvSpPr/>
                <p:nvPr/>
              </p:nvSpPr>
              <p:spPr>
                <a:xfrm>
                  <a:off x="4836617" y="3960407"/>
                  <a:ext cx="14849" cy="12718"/>
                </a:xfrm>
                <a:custGeom>
                  <a:avLst/>
                  <a:gdLst/>
                  <a:ahLst/>
                  <a:cxnLst/>
                  <a:rect l="l" t="t" r="r" b="b"/>
                  <a:pathLst>
                    <a:path w="1888" h="1617" extrusionOk="0">
                      <a:moveTo>
                        <a:pt x="1089" y="0"/>
                      </a:moveTo>
                      <a:cubicBezTo>
                        <a:pt x="363" y="0"/>
                        <a:pt x="1" y="871"/>
                        <a:pt x="509" y="1379"/>
                      </a:cubicBezTo>
                      <a:cubicBezTo>
                        <a:pt x="673" y="1543"/>
                        <a:pt x="874" y="1616"/>
                        <a:pt x="1073" y="1616"/>
                      </a:cubicBezTo>
                      <a:cubicBezTo>
                        <a:pt x="1488" y="1616"/>
                        <a:pt x="1888" y="1294"/>
                        <a:pt x="1888" y="811"/>
                      </a:cubicBezTo>
                      <a:cubicBezTo>
                        <a:pt x="1888" y="363"/>
                        <a:pt x="1537" y="0"/>
                        <a:pt x="1089"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1033" name="Google Shape;8420;p66"/>
              <p:cNvGrpSpPr/>
              <p:nvPr/>
            </p:nvGrpSpPr>
            <p:grpSpPr>
              <a:xfrm>
                <a:off x="4823396" y="4110566"/>
                <a:ext cx="31405" cy="26906"/>
                <a:chOff x="4823396" y="4110566"/>
                <a:chExt cx="31405" cy="26906"/>
              </a:xfrm>
            </p:grpSpPr>
            <p:sp>
              <p:nvSpPr>
                <p:cNvPr id="351" name="Google Shape;8421;p66"/>
                <p:cNvSpPr/>
                <p:nvPr/>
              </p:nvSpPr>
              <p:spPr>
                <a:xfrm>
                  <a:off x="4823396" y="4110566"/>
                  <a:ext cx="31405" cy="26906"/>
                </a:xfrm>
                <a:custGeom>
                  <a:avLst/>
                  <a:gdLst/>
                  <a:ahLst/>
                  <a:cxnLst/>
                  <a:rect l="l" t="t" r="r" b="b"/>
                  <a:pathLst>
                    <a:path w="3993" h="3421" extrusionOk="0">
                      <a:moveTo>
                        <a:pt x="2272" y="1"/>
                      </a:moveTo>
                      <a:cubicBezTo>
                        <a:pt x="1853" y="1"/>
                        <a:pt x="1425" y="157"/>
                        <a:pt x="1077" y="505"/>
                      </a:cubicBezTo>
                      <a:cubicBezTo>
                        <a:pt x="0" y="1582"/>
                        <a:pt x="762" y="3420"/>
                        <a:pt x="2286" y="3420"/>
                      </a:cubicBezTo>
                      <a:cubicBezTo>
                        <a:pt x="3230" y="3420"/>
                        <a:pt x="3992" y="2658"/>
                        <a:pt x="3992" y="1715"/>
                      </a:cubicBezTo>
                      <a:cubicBezTo>
                        <a:pt x="3992" y="683"/>
                        <a:pt x="3150" y="1"/>
                        <a:pt x="2272"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352" name="Google Shape;8422;p66"/>
                <p:cNvSpPr/>
                <p:nvPr/>
              </p:nvSpPr>
              <p:spPr>
                <a:xfrm>
                  <a:off x="4836240" y="4120145"/>
                  <a:ext cx="8950" cy="7684"/>
                </a:xfrm>
                <a:custGeom>
                  <a:avLst/>
                  <a:gdLst/>
                  <a:ahLst/>
                  <a:cxnLst/>
                  <a:rect l="l" t="t" r="r" b="b"/>
                  <a:pathLst>
                    <a:path w="1138" h="977" extrusionOk="0">
                      <a:moveTo>
                        <a:pt x="653" y="1"/>
                      </a:moveTo>
                      <a:cubicBezTo>
                        <a:pt x="218" y="1"/>
                        <a:pt x="0" y="533"/>
                        <a:pt x="303" y="835"/>
                      </a:cubicBezTo>
                      <a:cubicBezTo>
                        <a:pt x="404" y="933"/>
                        <a:pt x="527" y="976"/>
                        <a:pt x="646" y="976"/>
                      </a:cubicBezTo>
                      <a:cubicBezTo>
                        <a:pt x="898" y="976"/>
                        <a:pt x="1137" y="784"/>
                        <a:pt x="1137" y="497"/>
                      </a:cubicBezTo>
                      <a:cubicBezTo>
                        <a:pt x="1137" y="218"/>
                        <a:pt x="920" y="1"/>
                        <a:pt x="653"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1034" name="Google Shape;8423;p66"/>
              <p:cNvGrpSpPr/>
              <p:nvPr/>
            </p:nvGrpSpPr>
            <p:grpSpPr>
              <a:xfrm>
                <a:off x="4838332" y="3821150"/>
                <a:ext cx="31499" cy="26898"/>
                <a:chOff x="4838332" y="3821150"/>
                <a:chExt cx="31499" cy="26898"/>
              </a:xfrm>
            </p:grpSpPr>
            <p:sp>
              <p:nvSpPr>
                <p:cNvPr id="349" name="Google Shape;8424;p66"/>
                <p:cNvSpPr/>
                <p:nvPr/>
              </p:nvSpPr>
              <p:spPr>
                <a:xfrm>
                  <a:off x="4838332" y="3821150"/>
                  <a:ext cx="31499" cy="26898"/>
                </a:xfrm>
                <a:custGeom>
                  <a:avLst/>
                  <a:gdLst/>
                  <a:ahLst/>
                  <a:cxnLst/>
                  <a:rect l="l" t="t" r="r" b="b"/>
                  <a:pathLst>
                    <a:path w="4005" h="3420" extrusionOk="0">
                      <a:moveTo>
                        <a:pt x="2285" y="1"/>
                      </a:moveTo>
                      <a:cubicBezTo>
                        <a:pt x="1865" y="1"/>
                        <a:pt x="1437" y="156"/>
                        <a:pt x="1089" y="505"/>
                      </a:cubicBezTo>
                      <a:cubicBezTo>
                        <a:pt x="0" y="1581"/>
                        <a:pt x="775" y="3420"/>
                        <a:pt x="2299" y="3420"/>
                      </a:cubicBezTo>
                      <a:cubicBezTo>
                        <a:pt x="3242" y="3420"/>
                        <a:pt x="4004" y="2658"/>
                        <a:pt x="4004" y="1714"/>
                      </a:cubicBezTo>
                      <a:cubicBezTo>
                        <a:pt x="4004" y="683"/>
                        <a:pt x="3163" y="1"/>
                        <a:pt x="2285"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350" name="Google Shape;8425;p66"/>
                <p:cNvSpPr/>
                <p:nvPr/>
              </p:nvSpPr>
              <p:spPr>
                <a:xfrm>
                  <a:off x="4851270" y="3830824"/>
                  <a:ext cx="8950" cy="7582"/>
                </a:xfrm>
                <a:custGeom>
                  <a:avLst/>
                  <a:gdLst/>
                  <a:ahLst/>
                  <a:cxnLst/>
                  <a:rect l="l" t="t" r="r" b="b"/>
                  <a:pathLst>
                    <a:path w="1138" h="964" extrusionOk="0">
                      <a:moveTo>
                        <a:pt x="654" y="0"/>
                      </a:moveTo>
                      <a:cubicBezTo>
                        <a:pt x="218" y="0"/>
                        <a:pt x="0" y="521"/>
                        <a:pt x="303" y="823"/>
                      </a:cubicBezTo>
                      <a:cubicBezTo>
                        <a:pt x="404" y="920"/>
                        <a:pt x="526" y="964"/>
                        <a:pt x="644" y="964"/>
                      </a:cubicBezTo>
                      <a:cubicBezTo>
                        <a:pt x="893" y="964"/>
                        <a:pt x="1129" y="771"/>
                        <a:pt x="1138" y="484"/>
                      </a:cubicBezTo>
                      <a:cubicBezTo>
                        <a:pt x="1125" y="218"/>
                        <a:pt x="920" y="0"/>
                        <a:pt x="654"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1035" name="Google Shape;8426;p66"/>
              <p:cNvGrpSpPr/>
              <p:nvPr/>
            </p:nvGrpSpPr>
            <p:grpSpPr>
              <a:xfrm>
                <a:off x="4661275" y="3815007"/>
                <a:ext cx="36824" cy="31523"/>
                <a:chOff x="4661275" y="3815007"/>
                <a:chExt cx="36824" cy="31523"/>
              </a:xfrm>
            </p:grpSpPr>
            <p:sp>
              <p:nvSpPr>
                <p:cNvPr id="347" name="Google Shape;8427;p66"/>
                <p:cNvSpPr/>
                <p:nvPr/>
              </p:nvSpPr>
              <p:spPr>
                <a:xfrm>
                  <a:off x="4661275" y="3815007"/>
                  <a:ext cx="36824" cy="31523"/>
                </a:xfrm>
                <a:custGeom>
                  <a:avLst/>
                  <a:gdLst/>
                  <a:ahLst/>
                  <a:cxnLst/>
                  <a:rect l="l" t="t" r="r" b="b"/>
                  <a:pathLst>
                    <a:path w="4682" h="4008" extrusionOk="0">
                      <a:moveTo>
                        <a:pt x="2663" y="0"/>
                      </a:moveTo>
                      <a:cubicBezTo>
                        <a:pt x="2169" y="0"/>
                        <a:pt x="1666" y="184"/>
                        <a:pt x="1258" y="596"/>
                      </a:cubicBezTo>
                      <a:cubicBezTo>
                        <a:pt x="0" y="1854"/>
                        <a:pt x="895" y="4007"/>
                        <a:pt x="2674" y="4007"/>
                      </a:cubicBezTo>
                      <a:cubicBezTo>
                        <a:pt x="3774" y="4007"/>
                        <a:pt x="4682" y="3112"/>
                        <a:pt x="4682" y="2011"/>
                      </a:cubicBezTo>
                      <a:cubicBezTo>
                        <a:pt x="4682" y="801"/>
                        <a:pt x="3692" y="0"/>
                        <a:pt x="2663"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348" name="Google Shape;8428;p66"/>
                <p:cNvSpPr/>
                <p:nvPr/>
              </p:nvSpPr>
              <p:spPr>
                <a:xfrm>
                  <a:off x="4676211" y="3824736"/>
                  <a:ext cx="12183" cy="12183"/>
                </a:xfrm>
                <a:custGeom>
                  <a:avLst/>
                  <a:gdLst/>
                  <a:ahLst/>
                  <a:cxnLst/>
                  <a:rect l="l" t="t" r="r" b="b"/>
                  <a:pathLst>
                    <a:path w="1549" h="1549" extrusionOk="0">
                      <a:moveTo>
                        <a:pt x="775" y="0"/>
                      </a:moveTo>
                      <a:cubicBezTo>
                        <a:pt x="351" y="0"/>
                        <a:pt x="0" y="339"/>
                        <a:pt x="0" y="774"/>
                      </a:cubicBezTo>
                      <a:cubicBezTo>
                        <a:pt x="0" y="1198"/>
                        <a:pt x="351" y="1549"/>
                        <a:pt x="775" y="1549"/>
                      </a:cubicBezTo>
                      <a:cubicBezTo>
                        <a:pt x="1210" y="1549"/>
                        <a:pt x="1549" y="1198"/>
                        <a:pt x="1549" y="774"/>
                      </a:cubicBezTo>
                      <a:cubicBezTo>
                        <a:pt x="1549" y="339"/>
                        <a:pt x="1210" y="0"/>
                        <a:pt x="775"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1036" name="Google Shape;8429;p66"/>
              <p:cNvGrpSpPr/>
              <p:nvPr/>
            </p:nvGrpSpPr>
            <p:grpSpPr>
              <a:xfrm>
                <a:off x="4558998" y="3851037"/>
                <a:ext cx="33591" cy="28699"/>
                <a:chOff x="4558998" y="3851037"/>
                <a:chExt cx="33591" cy="28699"/>
              </a:xfrm>
            </p:grpSpPr>
            <p:sp>
              <p:nvSpPr>
                <p:cNvPr id="345" name="Google Shape;8430;p66"/>
                <p:cNvSpPr/>
                <p:nvPr/>
              </p:nvSpPr>
              <p:spPr>
                <a:xfrm>
                  <a:off x="4558998" y="3851037"/>
                  <a:ext cx="33591" cy="28699"/>
                </a:xfrm>
                <a:custGeom>
                  <a:avLst/>
                  <a:gdLst/>
                  <a:ahLst/>
                  <a:cxnLst/>
                  <a:rect l="l" t="t" r="r" b="b"/>
                  <a:pathLst>
                    <a:path w="4271" h="3649" extrusionOk="0">
                      <a:moveTo>
                        <a:pt x="2430" y="0"/>
                      </a:moveTo>
                      <a:cubicBezTo>
                        <a:pt x="1980" y="0"/>
                        <a:pt x="1522" y="167"/>
                        <a:pt x="1149" y="539"/>
                      </a:cubicBezTo>
                      <a:cubicBezTo>
                        <a:pt x="0" y="1688"/>
                        <a:pt x="823" y="3648"/>
                        <a:pt x="2444" y="3648"/>
                      </a:cubicBezTo>
                      <a:cubicBezTo>
                        <a:pt x="3448" y="3648"/>
                        <a:pt x="4270" y="2838"/>
                        <a:pt x="4270" y="1822"/>
                      </a:cubicBezTo>
                      <a:cubicBezTo>
                        <a:pt x="4270" y="726"/>
                        <a:pt x="3369" y="0"/>
                        <a:pt x="2430"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346" name="Google Shape;8431;p66"/>
                <p:cNvSpPr/>
                <p:nvPr/>
              </p:nvSpPr>
              <p:spPr>
                <a:xfrm>
                  <a:off x="4573557" y="3860695"/>
                  <a:ext cx="9328" cy="9430"/>
                </a:xfrm>
                <a:custGeom>
                  <a:avLst/>
                  <a:gdLst/>
                  <a:ahLst/>
                  <a:cxnLst/>
                  <a:rect l="l" t="t" r="r" b="b"/>
                  <a:pathLst>
                    <a:path w="1186" h="1199" extrusionOk="0">
                      <a:moveTo>
                        <a:pt x="593" y="1"/>
                      </a:moveTo>
                      <a:cubicBezTo>
                        <a:pt x="266" y="1"/>
                        <a:pt x="0" y="267"/>
                        <a:pt x="0" y="594"/>
                      </a:cubicBezTo>
                      <a:cubicBezTo>
                        <a:pt x="0" y="932"/>
                        <a:pt x="266" y="1198"/>
                        <a:pt x="593" y="1198"/>
                      </a:cubicBezTo>
                      <a:cubicBezTo>
                        <a:pt x="919" y="1198"/>
                        <a:pt x="1185" y="932"/>
                        <a:pt x="1185" y="594"/>
                      </a:cubicBezTo>
                      <a:cubicBezTo>
                        <a:pt x="1185" y="267"/>
                        <a:pt x="919" y="1"/>
                        <a:pt x="593"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1037" name="Google Shape;8432;p66"/>
              <p:cNvGrpSpPr/>
              <p:nvPr/>
            </p:nvGrpSpPr>
            <p:grpSpPr>
              <a:xfrm>
                <a:off x="4696762" y="3638587"/>
                <a:ext cx="33591" cy="28794"/>
                <a:chOff x="4696762" y="3638587"/>
                <a:chExt cx="33591" cy="28794"/>
              </a:xfrm>
            </p:grpSpPr>
            <p:sp>
              <p:nvSpPr>
                <p:cNvPr id="343" name="Google Shape;8433;p66"/>
                <p:cNvSpPr/>
                <p:nvPr/>
              </p:nvSpPr>
              <p:spPr>
                <a:xfrm>
                  <a:off x="4696762" y="3638587"/>
                  <a:ext cx="33591" cy="28794"/>
                </a:xfrm>
                <a:custGeom>
                  <a:avLst/>
                  <a:gdLst/>
                  <a:ahLst/>
                  <a:cxnLst/>
                  <a:rect l="l" t="t" r="r" b="b"/>
                  <a:pathLst>
                    <a:path w="4271" h="3661" extrusionOk="0">
                      <a:moveTo>
                        <a:pt x="2426" y="1"/>
                      </a:moveTo>
                      <a:cubicBezTo>
                        <a:pt x="1978" y="1"/>
                        <a:pt x="1521" y="167"/>
                        <a:pt x="1150" y="539"/>
                      </a:cubicBezTo>
                      <a:cubicBezTo>
                        <a:pt x="0" y="1688"/>
                        <a:pt x="823" y="3660"/>
                        <a:pt x="2444" y="3660"/>
                      </a:cubicBezTo>
                      <a:cubicBezTo>
                        <a:pt x="3448" y="3648"/>
                        <a:pt x="4258" y="2838"/>
                        <a:pt x="4270" y="1834"/>
                      </a:cubicBezTo>
                      <a:cubicBezTo>
                        <a:pt x="4262" y="729"/>
                        <a:pt x="3363" y="1"/>
                        <a:pt x="2426"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344" name="Google Shape;8434;p66"/>
                <p:cNvSpPr/>
                <p:nvPr/>
              </p:nvSpPr>
              <p:spPr>
                <a:xfrm>
                  <a:off x="4711320" y="3648245"/>
                  <a:ext cx="9328" cy="9430"/>
                </a:xfrm>
                <a:custGeom>
                  <a:avLst/>
                  <a:gdLst/>
                  <a:ahLst/>
                  <a:cxnLst/>
                  <a:rect l="l" t="t" r="r" b="b"/>
                  <a:pathLst>
                    <a:path w="1186" h="1199" extrusionOk="0">
                      <a:moveTo>
                        <a:pt x="593" y="1"/>
                      </a:moveTo>
                      <a:cubicBezTo>
                        <a:pt x="266" y="1"/>
                        <a:pt x="0" y="279"/>
                        <a:pt x="0" y="606"/>
                      </a:cubicBezTo>
                      <a:cubicBezTo>
                        <a:pt x="0" y="932"/>
                        <a:pt x="266" y="1198"/>
                        <a:pt x="593" y="1198"/>
                      </a:cubicBezTo>
                      <a:cubicBezTo>
                        <a:pt x="919" y="1198"/>
                        <a:pt x="1186" y="932"/>
                        <a:pt x="1186" y="606"/>
                      </a:cubicBezTo>
                      <a:cubicBezTo>
                        <a:pt x="1186" y="279"/>
                        <a:pt x="919" y="1"/>
                        <a:pt x="593"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1038" name="Google Shape;8435;p66"/>
              <p:cNvGrpSpPr/>
              <p:nvPr/>
            </p:nvGrpSpPr>
            <p:grpSpPr>
              <a:xfrm>
                <a:off x="4929479" y="3939140"/>
                <a:ext cx="33497" cy="28692"/>
                <a:chOff x="4929479" y="3939140"/>
                <a:chExt cx="33497" cy="28692"/>
              </a:xfrm>
            </p:grpSpPr>
            <p:sp>
              <p:nvSpPr>
                <p:cNvPr id="341" name="Google Shape;8436;p66"/>
                <p:cNvSpPr/>
                <p:nvPr/>
              </p:nvSpPr>
              <p:spPr>
                <a:xfrm>
                  <a:off x="4929479" y="3939140"/>
                  <a:ext cx="33497" cy="28692"/>
                </a:xfrm>
                <a:custGeom>
                  <a:avLst/>
                  <a:gdLst/>
                  <a:ahLst/>
                  <a:cxnLst/>
                  <a:rect l="l" t="t" r="r" b="b"/>
                  <a:pathLst>
                    <a:path w="4259" h="3648" extrusionOk="0">
                      <a:moveTo>
                        <a:pt x="2426" y="0"/>
                      </a:moveTo>
                      <a:cubicBezTo>
                        <a:pt x="1978" y="0"/>
                        <a:pt x="1521" y="167"/>
                        <a:pt x="1149" y="539"/>
                      </a:cubicBezTo>
                      <a:cubicBezTo>
                        <a:pt x="0" y="1688"/>
                        <a:pt x="811" y="3648"/>
                        <a:pt x="2431" y="3648"/>
                      </a:cubicBezTo>
                      <a:cubicBezTo>
                        <a:pt x="3448" y="3648"/>
                        <a:pt x="4258" y="2837"/>
                        <a:pt x="4258" y="1833"/>
                      </a:cubicBezTo>
                      <a:cubicBezTo>
                        <a:pt x="4258" y="729"/>
                        <a:pt x="3361" y="0"/>
                        <a:pt x="2426"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342" name="Google Shape;8437;p66"/>
                <p:cNvSpPr/>
                <p:nvPr/>
              </p:nvSpPr>
              <p:spPr>
                <a:xfrm>
                  <a:off x="4943935" y="3948893"/>
                  <a:ext cx="9430" cy="9328"/>
                </a:xfrm>
                <a:custGeom>
                  <a:avLst/>
                  <a:gdLst/>
                  <a:ahLst/>
                  <a:cxnLst/>
                  <a:rect l="l" t="t" r="r" b="b"/>
                  <a:pathLst>
                    <a:path w="1199" h="1186" extrusionOk="0">
                      <a:moveTo>
                        <a:pt x="593" y="0"/>
                      </a:moveTo>
                      <a:cubicBezTo>
                        <a:pt x="267" y="0"/>
                        <a:pt x="1" y="267"/>
                        <a:pt x="1" y="593"/>
                      </a:cubicBezTo>
                      <a:cubicBezTo>
                        <a:pt x="1" y="920"/>
                        <a:pt x="267" y="1186"/>
                        <a:pt x="593" y="1186"/>
                      </a:cubicBezTo>
                      <a:cubicBezTo>
                        <a:pt x="932" y="1186"/>
                        <a:pt x="1198" y="920"/>
                        <a:pt x="1198" y="593"/>
                      </a:cubicBezTo>
                      <a:cubicBezTo>
                        <a:pt x="1198" y="267"/>
                        <a:pt x="932" y="0"/>
                        <a:pt x="593"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1039" name="Google Shape;8438;p66"/>
              <p:cNvGrpSpPr/>
              <p:nvPr/>
            </p:nvGrpSpPr>
            <p:grpSpPr>
              <a:xfrm>
                <a:off x="4907119" y="3986039"/>
                <a:ext cx="33497" cy="28699"/>
                <a:chOff x="4907119" y="3986039"/>
                <a:chExt cx="33497" cy="28699"/>
              </a:xfrm>
            </p:grpSpPr>
            <p:sp>
              <p:nvSpPr>
                <p:cNvPr id="339" name="Google Shape;8439;p66"/>
                <p:cNvSpPr/>
                <p:nvPr/>
              </p:nvSpPr>
              <p:spPr>
                <a:xfrm>
                  <a:off x="4907119" y="3986039"/>
                  <a:ext cx="33497" cy="28699"/>
                </a:xfrm>
                <a:custGeom>
                  <a:avLst/>
                  <a:gdLst/>
                  <a:ahLst/>
                  <a:cxnLst/>
                  <a:rect l="l" t="t" r="r" b="b"/>
                  <a:pathLst>
                    <a:path w="4259" h="3649" extrusionOk="0">
                      <a:moveTo>
                        <a:pt x="2427" y="1"/>
                      </a:moveTo>
                      <a:cubicBezTo>
                        <a:pt x="1979" y="1"/>
                        <a:pt x="1522" y="167"/>
                        <a:pt x="1149" y="540"/>
                      </a:cubicBezTo>
                      <a:cubicBezTo>
                        <a:pt x="0" y="1689"/>
                        <a:pt x="811" y="3648"/>
                        <a:pt x="2444" y="3648"/>
                      </a:cubicBezTo>
                      <a:cubicBezTo>
                        <a:pt x="3448" y="3648"/>
                        <a:pt x="4258" y="2826"/>
                        <a:pt x="4258" y="1822"/>
                      </a:cubicBezTo>
                      <a:cubicBezTo>
                        <a:pt x="4258" y="726"/>
                        <a:pt x="3363" y="1"/>
                        <a:pt x="2427"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340" name="Google Shape;8440;p66"/>
                <p:cNvSpPr/>
                <p:nvPr/>
              </p:nvSpPr>
              <p:spPr>
                <a:xfrm>
                  <a:off x="4921583" y="3995705"/>
                  <a:ext cx="9422" cy="9328"/>
                </a:xfrm>
                <a:custGeom>
                  <a:avLst/>
                  <a:gdLst/>
                  <a:ahLst/>
                  <a:cxnLst/>
                  <a:rect l="l" t="t" r="r" b="b"/>
                  <a:pathLst>
                    <a:path w="1198" h="1186" extrusionOk="0">
                      <a:moveTo>
                        <a:pt x="605" y="0"/>
                      </a:moveTo>
                      <a:cubicBezTo>
                        <a:pt x="266" y="0"/>
                        <a:pt x="0" y="266"/>
                        <a:pt x="0" y="593"/>
                      </a:cubicBezTo>
                      <a:cubicBezTo>
                        <a:pt x="0" y="919"/>
                        <a:pt x="266" y="1186"/>
                        <a:pt x="605" y="1186"/>
                      </a:cubicBezTo>
                      <a:cubicBezTo>
                        <a:pt x="931" y="1186"/>
                        <a:pt x="1198" y="919"/>
                        <a:pt x="1198" y="593"/>
                      </a:cubicBezTo>
                      <a:cubicBezTo>
                        <a:pt x="1198" y="266"/>
                        <a:pt x="931" y="0"/>
                        <a:pt x="605"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1040" name="Google Shape;8441;p66"/>
              <p:cNvGrpSpPr/>
              <p:nvPr/>
            </p:nvGrpSpPr>
            <p:grpSpPr>
              <a:xfrm>
                <a:off x="4911783" y="4048102"/>
                <a:ext cx="33591" cy="28762"/>
                <a:chOff x="4911783" y="4048102"/>
                <a:chExt cx="33591" cy="28762"/>
              </a:xfrm>
            </p:grpSpPr>
            <p:sp>
              <p:nvSpPr>
                <p:cNvPr id="337" name="Google Shape;8442;p66"/>
                <p:cNvSpPr/>
                <p:nvPr/>
              </p:nvSpPr>
              <p:spPr>
                <a:xfrm>
                  <a:off x="4911783" y="4048102"/>
                  <a:ext cx="33591" cy="28762"/>
                </a:xfrm>
                <a:custGeom>
                  <a:avLst/>
                  <a:gdLst/>
                  <a:ahLst/>
                  <a:cxnLst/>
                  <a:rect l="l" t="t" r="r" b="b"/>
                  <a:pathLst>
                    <a:path w="4271" h="3657" extrusionOk="0">
                      <a:moveTo>
                        <a:pt x="2422" y="0"/>
                      </a:moveTo>
                      <a:cubicBezTo>
                        <a:pt x="1974" y="0"/>
                        <a:pt x="1519" y="166"/>
                        <a:pt x="1149" y="536"/>
                      </a:cubicBezTo>
                      <a:cubicBezTo>
                        <a:pt x="0" y="1685"/>
                        <a:pt x="823" y="3657"/>
                        <a:pt x="2456" y="3657"/>
                      </a:cubicBezTo>
                      <a:cubicBezTo>
                        <a:pt x="3448" y="3645"/>
                        <a:pt x="4258" y="2834"/>
                        <a:pt x="4270" y="1842"/>
                      </a:cubicBezTo>
                      <a:cubicBezTo>
                        <a:pt x="4270" y="735"/>
                        <a:pt x="3364" y="0"/>
                        <a:pt x="2422"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338" name="Google Shape;8443;p66"/>
                <p:cNvSpPr/>
                <p:nvPr/>
              </p:nvSpPr>
              <p:spPr>
                <a:xfrm>
                  <a:off x="4926333" y="4057831"/>
                  <a:ext cx="9336" cy="9328"/>
                </a:xfrm>
                <a:custGeom>
                  <a:avLst/>
                  <a:gdLst/>
                  <a:ahLst/>
                  <a:cxnLst/>
                  <a:rect l="l" t="t" r="r" b="b"/>
                  <a:pathLst>
                    <a:path w="1187" h="1186" extrusionOk="0">
                      <a:moveTo>
                        <a:pt x="594" y="0"/>
                      </a:moveTo>
                      <a:cubicBezTo>
                        <a:pt x="267" y="0"/>
                        <a:pt x="1" y="266"/>
                        <a:pt x="1" y="593"/>
                      </a:cubicBezTo>
                      <a:cubicBezTo>
                        <a:pt x="1" y="920"/>
                        <a:pt x="267" y="1186"/>
                        <a:pt x="594" y="1186"/>
                      </a:cubicBezTo>
                      <a:cubicBezTo>
                        <a:pt x="920" y="1186"/>
                        <a:pt x="1186" y="920"/>
                        <a:pt x="1186" y="593"/>
                      </a:cubicBezTo>
                      <a:cubicBezTo>
                        <a:pt x="1186" y="266"/>
                        <a:pt x="920" y="0"/>
                        <a:pt x="594"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sp>
            <p:nvSpPr>
              <p:cNvPr id="326" name="Google Shape;8444;p66"/>
              <p:cNvSpPr/>
              <p:nvPr/>
            </p:nvSpPr>
            <p:spPr>
              <a:xfrm>
                <a:off x="4713506" y="3934476"/>
                <a:ext cx="33497" cy="28692"/>
              </a:xfrm>
              <a:custGeom>
                <a:avLst/>
                <a:gdLst/>
                <a:ahLst/>
                <a:cxnLst/>
                <a:rect l="l" t="t" r="r" b="b"/>
                <a:pathLst>
                  <a:path w="4259" h="3648" extrusionOk="0">
                    <a:moveTo>
                      <a:pt x="2422" y="0"/>
                    </a:moveTo>
                    <a:cubicBezTo>
                      <a:pt x="1974" y="0"/>
                      <a:pt x="1518" y="167"/>
                      <a:pt x="1150" y="539"/>
                    </a:cubicBezTo>
                    <a:cubicBezTo>
                      <a:pt x="0" y="1688"/>
                      <a:pt x="811" y="3648"/>
                      <a:pt x="2432" y="3648"/>
                    </a:cubicBezTo>
                    <a:cubicBezTo>
                      <a:pt x="3436" y="3648"/>
                      <a:pt x="4258" y="2838"/>
                      <a:pt x="4258" y="1821"/>
                    </a:cubicBezTo>
                    <a:cubicBezTo>
                      <a:pt x="4258" y="726"/>
                      <a:pt x="3357" y="0"/>
                      <a:pt x="2422"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327" name="Google Shape;8445;p66"/>
              <p:cNvSpPr/>
              <p:nvPr/>
            </p:nvSpPr>
            <p:spPr>
              <a:xfrm>
                <a:off x="4727970" y="3944135"/>
                <a:ext cx="9328" cy="9430"/>
              </a:xfrm>
              <a:custGeom>
                <a:avLst/>
                <a:gdLst/>
                <a:ahLst/>
                <a:cxnLst/>
                <a:rect l="l" t="t" r="r" b="b"/>
                <a:pathLst>
                  <a:path w="1186" h="1199" extrusionOk="0">
                    <a:moveTo>
                      <a:pt x="593" y="1"/>
                    </a:moveTo>
                    <a:cubicBezTo>
                      <a:pt x="266" y="1"/>
                      <a:pt x="0" y="267"/>
                      <a:pt x="0" y="593"/>
                    </a:cubicBezTo>
                    <a:cubicBezTo>
                      <a:pt x="0" y="932"/>
                      <a:pt x="266" y="1198"/>
                      <a:pt x="593" y="1198"/>
                    </a:cubicBezTo>
                    <a:cubicBezTo>
                      <a:pt x="919" y="1198"/>
                      <a:pt x="1186" y="932"/>
                      <a:pt x="1186" y="593"/>
                    </a:cubicBezTo>
                    <a:cubicBezTo>
                      <a:pt x="1186" y="267"/>
                      <a:pt x="919" y="1"/>
                      <a:pt x="593"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nvGrpSpPr>
              <p:cNvPr id="1041" name="Google Shape;8446;p66"/>
              <p:cNvGrpSpPr/>
              <p:nvPr/>
            </p:nvGrpSpPr>
            <p:grpSpPr>
              <a:xfrm>
                <a:off x="4762623" y="3837847"/>
                <a:ext cx="42416" cy="36273"/>
                <a:chOff x="4762623" y="3837847"/>
                <a:chExt cx="42416" cy="36273"/>
              </a:xfrm>
            </p:grpSpPr>
            <p:sp>
              <p:nvSpPr>
                <p:cNvPr id="335" name="Google Shape;8447;p66"/>
                <p:cNvSpPr/>
                <p:nvPr/>
              </p:nvSpPr>
              <p:spPr>
                <a:xfrm>
                  <a:off x="4762623" y="3837847"/>
                  <a:ext cx="42416" cy="36273"/>
                </a:xfrm>
                <a:custGeom>
                  <a:avLst/>
                  <a:gdLst/>
                  <a:ahLst/>
                  <a:cxnLst/>
                  <a:rect l="l" t="t" r="r" b="b"/>
                  <a:pathLst>
                    <a:path w="5393" h="4612" extrusionOk="0">
                      <a:moveTo>
                        <a:pt x="3064" y="1"/>
                      </a:moveTo>
                      <a:cubicBezTo>
                        <a:pt x="2496" y="1"/>
                        <a:pt x="1918" y="211"/>
                        <a:pt x="1449" y="680"/>
                      </a:cubicBezTo>
                      <a:cubicBezTo>
                        <a:pt x="1" y="2128"/>
                        <a:pt x="1033" y="4611"/>
                        <a:pt x="3067" y="4611"/>
                      </a:cubicBezTo>
                      <a:cubicBezTo>
                        <a:pt x="3072" y="4611"/>
                        <a:pt x="3077" y="4611"/>
                        <a:pt x="3082" y="4611"/>
                      </a:cubicBezTo>
                      <a:cubicBezTo>
                        <a:pt x="4352" y="4611"/>
                        <a:pt x="5380" y="3583"/>
                        <a:pt x="5392" y="2313"/>
                      </a:cubicBezTo>
                      <a:cubicBezTo>
                        <a:pt x="5392" y="921"/>
                        <a:pt x="4251" y="1"/>
                        <a:pt x="3064"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336" name="Google Shape;8448;p66"/>
                <p:cNvSpPr/>
                <p:nvPr/>
              </p:nvSpPr>
              <p:spPr>
                <a:xfrm>
                  <a:off x="4775538" y="3847568"/>
                  <a:ext cx="19796" cy="16957"/>
                </a:xfrm>
                <a:custGeom>
                  <a:avLst/>
                  <a:gdLst/>
                  <a:ahLst/>
                  <a:cxnLst/>
                  <a:rect l="l" t="t" r="r" b="b"/>
                  <a:pathLst>
                    <a:path w="2517" h="2156" extrusionOk="0">
                      <a:moveTo>
                        <a:pt x="1440" y="0"/>
                      </a:moveTo>
                      <a:cubicBezTo>
                        <a:pt x="484" y="0"/>
                        <a:pt x="0" y="1162"/>
                        <a:pt x="678" y="1839"/>
                      </a:cubicBezTo>
                      <a:cubicBezTo>
                        <a:pt x="896" y="2058"/>
                        <a:pt x="1165" y="2155"/>
                        <a:pt x="1429" y="2155"/>
                      </a:cubicBezTo>
                      <a:cubicBezTo>
                        <a:pt x="1984" y="2155"/>
                        <a:pt x="2517" y="1724"/>
                        <a:pt x="2517" y="1077"/>
                      </a:cubicBezTo>
                      <a:cubicBezTo>
                        <a:pt x="2517" y="484"/>
                        <a:pt x="2045" y="0"/>
                        <a:pt x="1440"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1042" name="Google Shape;8449;p66"/>
              <p:cNvGrpSpPr/>
              <p:nvPr/>
            </p:nvGrpSpPr>
            <p:grpSpPr>
              <a:xfrm>
                <a:off x="4746044" y="4104966"/>
                <a:ext cx="33497" cy="28699"/>
                <a:chOff x="4746044" y="4104966"/>
                <a:chExt cx="33497" cy="28699"/>
              </a:xfrm>
            </p:grpSpPr>
            <p:sp>
              <p:nvSpPr>
                <p:cNvPr id="333" name="Google Shape;8450;p66"/>
                <p:cNvSpPr/>
                <p:nvPr/>
              </p:nvSpPr>
              <p:spPr>
                <a:xfrm>
                  <a:off x="4746044" y="4104966"/>
                  <a:ext cx="33497" cy="28699"/>
                </a:xfrm>
                <a:custGeom>
                  <a:avLst/>
                  <a:gdLst/>
                  <a:ahLst/>
                  <a:cxnLst/>
                  <a:rect l="l" t="t" r="r" b="b"/>
                  <a:pathLst>
                    <a:path w="4259" h="3649" extrusionOk="0">
                      <a:moveTo>
                        <a:pt x="2428" y="1"/>
                      </a:moveTo>
                      <a:cubicBezTo>
                        <a:pt x="1979" y="1"/>
                        <a:pt x="1522" y="167"/>
                        <a:pt x="1150" y="540"/>
                      </a:cubicBezTo>
                      <a:cubicBezTo>
                        <a:pt x="0" y="1677"/>
                        <a:pt x="811" y="3648"/>
                        <a:pt x="2432" y="3648"/>
                      </a:cubicBezTo>
                      <a:cubicBezTo>
                        <a:pt x="3436" y="3648"/>
                        <a:pt x="4259" y="2826"/>
                        <a:pt x="4259" y="1822"/>
                      </a:cubicBezTo>
                      <a:cubicBezTo>
                        <a:pt x="4259" y="726"/>
                        <a:pt x="3363" y="1"/>
                        <a:pt x="2428"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334" name="Google Shape;8451;p66"/>
                <p:cNvSpPr/>
                <p:nvPr/>
              </p:nvSpPr>
              <p:spPr>
                <a:xfrm>
                  <a:off x="4758887" y="4114632"/>
                  <a:ext cx="11042" cy="9375"/>
                </a:xfrm>
                <a:custGeom>
                  <a:avLst/>
                  <a:gdLst/>
                  <a:ahLst/>
                  <a:cxnLst/>
                  <a:rect l="l" t="t" r="r" b="b"/>
                  <a:pathLst>
                    <a:path w="1404" h="1192" extrusionOk="0">
                      <a:moveTo>
                        <a:pt x="799" y="0"/>
                      </a:moveTo>
                      <a:cubicBezTo>
                        <a:pt x="267" y="0"/>
                        <a:pt x="1" y="641"/>
                        <a:pt x="376" y="1016"/>
                      </a:cubicBezTo>
                      <a:cubicBezTo>
                        <a:pt x="497" y="1137"/>
                        <a:pt x="645" y="1191"/>
                        <a:pt x="792" y="1191"/>
                      </a:cubicBezTo>
                      <a:cubicBezTo>
                        <a:pt x="1099" y="1191"/>
                        <a:pt x="1396" y="953"/>
                        <a:pt x="1404" y="593"/>
                      </a:cubicBezTo>
                      <a:cubicBezTo>
                        <a:pt x="1404" y="266"/>
                        <a:pt x="1126" y="0"/>
                        <a:pt x="799"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1043" name="Google Shape;8452;p66"/>
              <p:cNvGrpSpPr/>
              <p:nvPr/>
            </p:nvGrpSpPr>
            <p:grpSpPr>
              <a:xfrm>
                <a:off x="4859646" y="4162554"/>
                <a:ext cx="33591" cy="28762"/>
                <a:chOff x="4859646" y="4162554"/>
                <a:chExt cx="33591" cy="28762"/>
              </a:xfrm>
            </p:grpSpPr>
            <p:sp>
              <p:nvSpPr>
                <p:cNvPr id="331" name="Google Shape;8453;p66"/>
                <p:cNvSpPr/>
                <p:nvPr/>
              </p:nvSpPr>
              <p:spPr>
                <a:xfrm>
                  <a:off x="4859646" y="4162554"/>
                  <a:ext cx="33591" cy="28762"/>
                </a:xfrm>
                <a:custGeom>
                  <a:avLst/>
                  <a:gdLst/>
                  <a:ahLst/>
                  <a:cxnLst/>
                  <a:rect l="l" t="t" r="r" b="b"/>
                  <a:pathLst>
                    <a:path w="4271" h="3657" extrusionOk="0">
                      <a:moveTo>
                        <a:pt x="2423" y="0"/>
                      </a:moveTo>
                      <a:cubicBezTo>
                        <a:pt x="1975" y="0"/>
                        <a:pt x="1520" y="166"/>
                        <a:pt x="1149" y="536"/>
                      </a:cubicBezTo>
                      <a:cubicBezTo>
                        <a:pt x="0" y="1685"/>
                        <a:pt x="823" y="3657"/>
                        <a:pt x="2444" y="3657"/>
                      </a:cubicBezTo>
                      <a:cubicBezTo>
                        <a:pt x="3448" y="3657"/>
                        <a:pt x="4258" y="2834"/>
                        <a:pt x="4270" y="1830"/>
                      </a:cubicBezTo>
                      <a:cubicBezTo>
                        <a:pt x="4270" y="732"/>
                        <a:pt x="3365" y="0"/>
                        <a:pt x="2423"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332" name="Google Shape;8454;p66"/>
                <p:cNvSpPr/>
                <p:nvPr/>
              </p:nvSpPr>
              <p:spPr>
                <a:xfrm>
                  <a:off x="4874196" y="4172283"/>
                  <a:ext cx="9336" cy="9336"/>
                </a:xfrm>
                <a:custGeom>
                  <a:avLst/>
                  <a:gdLst/>
                  <a:ahLst/>
                  <a:cxnLst/>
                  <a:rect l="l" t="t" r="r" b="b"/>
                  <a:pathLst>
                    <a:path w="1187" h="1187" extrusionOk="0">
                      <a:moveTo>
                        <a:pt x="594" y="1"/>
                      </a:moveTo>
                      <a:cubicBezTo>
                        <a:pt x="267" y="1"/>
                        <a:pt x="1" y="267"/>
                        <a:pt x="1" y="593"/>
                      </a:cubicBezTo>
                      <a:cubicBezTo>
                        <a:pt x="1" y="920"/>
                        <a:pt x="267" y="1186"/>
                        <a:pt x="594" y="1186"/>
                      </a:cubicBezTo>
                      <a:cubicBezTo>
                        <a:pt x="920" y="1186"/>
                        <a:pt x="1186" y="920"/>
                        <a:pt x="1186" y="593"/>
                      </a:cubicBezTo>
                      <a:cubicBezTo>
                        <a:pt x="1186" y="267"/>
                        <a:pt x="920" y="1"/>
                        <a:pt x="594"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grpSp>
          <p:nvGrpSpPr>
            <p:cNvPr id="1044" name="Google Shape;8455;p66"/>
            <p:cNvGrpSpPr/>
            <p:nvPr/>
          </p:nvGrpSpPr>
          <p:grpSpPr>
            <a:xfrm>
              <a:off x="3597785" y="3274438"/>
              <a:ext cx="855610" cy="1122100"/>
              <a:chOff x="3597785" y="3274438"/>
              <a:chExt cx="855610" cy="1122100"/>
            </a:xfrm>
          </p:grpSpPr>
          <p:grpSp>
            <p:nvGrpSpPr>
              <p:cNvPr id="1045" name="Google Shape;8456;p66"/>
              <p:cNvGrpSpPr/>
              <p:nvPr/>
            </p:nvGrpSpPr>
            <p:grpSpPr>
              <a:xfrm>
                <a:off x="3617857" y="3284717"/>
                <a:ext cx="826785" cy="1099165"/>
                <a:chOff x="3617857" y="3284717"/>
                <a:chExt cx="826785" cy="1099165"/>
              </a:xfrm>
            </p:grpSpPr>
            <p:sp>
              <p:nvSpPr>
                <p:cNvPr id="162" name="Google Shape;8457;p66"/>
                <p:cNvSpPr/>
                <p:nvPr/>
              </p:nvSpPr>
              <p:spPr>
                <a:xfrm>
                  <a:off x="4155028" y="3869354"/>
                  <a:ext cx="289613" cy="514528"/>
                </a:xfrm>
                <a:custGeom>
                  <a:avLst/>
                  <a:gdLst/>
                  <a:ahLst/>
                  <a:cxnLst/>
                  <a:rect l="l" t="t" r="r" b="b"/>
                  <a:pathLst>
                    <a:path w="36823" h="65420" fill="none" extrusionOk="0">
                      <a:moveTo>
                        <a:pt x="5928" y="64827"/>
                      </a:moveTo>
                      <a:lnTo>
                        <a:pt x="6158" y="49755"/>
                      </a:lnTo>
                      <a:lnTo>
                        <a:pt x="8202" y="42327"/>
                      </a:lnTo>
                      <a:lnTo>
                        <a:pt x="8795" y="36351"/>
                      </a:lnTo>
                      <a:lnTo>
                        <a:pt x="8795" y="28912"/>
                      </a:lnTo>
                      <a:lnTo>
                        <a:pt x="3049" y="23347"/>
                      </a:lnTo>
                      <a:lnTo>
                        <a:pt x="0" y="12291"/>
                      </a:lnTo>
                      <a:lnTo>
                        <a:pt x="11601" y="1"/>
                      </a:lnTo>
                      <a:lnTo>
                        <a:pt x="19319" y="4259"/>
                      </a:lnTo>
                      <a:lnTo>
                        <a:pt x="27266" y="11747"/>
                      </a:lnTo>
                      <a:lnTo>
                        <a:pt x="36823" y="15472"/>
                      </a:lnTo>
                      <a:lnTo>
                        <a:pt x="34827" y="25803"/>
                      </a:lnTo>
                      <a:lnTo>
                        <a:pt x="26722" y="36944"/>
                      </a:lnTo>
                      <a:lnTo>
                        <a:pt x="19924" y="49198"/>
                      </a:lnTo>
                      <a:lnTo>
                        <a:pt x="11008" y="60690"/>
                      </a:lnTo>
                      <a:lnTo>
                        <a:pt x="5335" y="65420"/>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163" name="Google Shape;8458;p66"/>
                <p:cNvSpPr/>
                <p:nvPr/>
              </p:nvSpPr>
              <p:spPr>
                <a:xfrm>
                  <a:off x="3617857" y="3284717"/>
                  <a:ext cx="662957" cy="685970"/>
                </a:xfrm>
                <a:custGeom>
                  <a:avLst/>
                  <a:gdLst/>
                  <a:ahLst/>
                  <a:cxnLst/>
                  <a:rect l="l" t="t" r="r" b="b"/>
                  <a:pathLst>
                    <a:path w="84292" h="87218" fill="none" extrusionOk="0">
                      <a:moveTo>
                        <a:pt x="79900" y="75157"/>
                      </a:moveTo>
                      <a:lnTo>
                        <a:pt x="77916" y="83262"/>
                      </a:lnTo>
                      <a:lnTo>
                        <a:pt x="68299" y="87218"/>
                      </a:lnTo>
                      <a:lnTo>
                        <a:pt x="61610" y="72314"/>
                      </a:lnTo>
                      <a:lnTo>
                        <a:pt x="48376" y="64524"/>
                      </a:lnTo>
                      <a:lnTo>
                        <a:pt x="37489" y="50685"/>
                      </a:lnTo>
                      <a:lnTo>
                        <a:pt x="32771" y="39181"/>
                      </a:lnTo>
                      <a:lnTo>
                        <a:pt x="28525" y="27000"/>
                      </a:lnTo>
                      <a:lnTo>
                        <a:pt x="19779" y="19379"/>
                      </a:lnTo>
                      <a:lnTo>
                        <a:pt x="1" y="14057"/>
                      </a:lnTo>
                      <a:lnTo>
                        <a:pt x="5227" y="0"/>
                      </a:lnTo>
                      <a:lnTo>
                        <a:pt x="40380" y="3605"/>
                      </a:lnTo>
                      <a:lnTo>
                        <a:pt x="53662" y="9254"/>
                      </a:lnTo>
                      <a:lnTo>
                        <a:pt x="56711" y="17734"/>
                      </a:lnTo>
                      <a:lnTo>
                        <a:pt x="69727" y="26177"/>
                      </a:lnTo>
                      <a:lnTo>
                        <a:pt x="84291" y="20649"/>
                      </a:lnTo>
                      <a:lnTo>
                        <a:pt x="79465" y="38165"/>
                      </a:lnTo>
                      <a:lnTo>
                        <a:pt x="72207" y="46960"/>
                      </a:lnTo>
                      <a:lnTo>
                        <a:pt x="64791" y="54677"/>
                      </a:lnTo>
                      <a:lnTo>
                        <a:pt x="54497" y="63206"/>
                      </a:lnTo>
                      <a:lnTo>
                        <a:pt x="62094" y="63556"/>
                      </a:lnTo>
                      <a:lnTo>
                        <a:pt x="66098" y="74335"/>
                      </a:lnTo>
                      <a:close/>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164" name="Google Shape;8459;p66"/>
                <p:cNvSpPr/>
                <p:nvPr/>
              </p:nvSpPr>
              <p:spPr>
                <a:xfrm>
                  <a:off x="4230666" y="3943372"/>
                  <a:ext cx="15612" cy="77934"/>
                </a:xfrm>
                <a:custGeom>
                  <a:avLst/>
                  <a:gdLst/>
                  <a:ahLst/>
                  <a:cxnLst/>
                  <a:rect l="l" t="t" r="r" b="b"/>
                  <a:pathLst>
                    <a:path w="1985" h="9909" fill="none" extrusionOk="0">
                      <a:moveTo>
                        <a:pt x="1984" y="9908"/>
                      </a:moveTo>
                      <a:lnTo>
                        <a:pt x="0" y="1"/>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165" name="Google Shape;8460;p66"/>
                <p:cNvSpPr/>
                <p:nvPr/>
              </p:nvSpPr>
              <p:spPr>
                <a:xfrm>
                  <a:off x="4230666" y="3902843"/>
                  <a:ext cx="138817" cy="116937"/>
                </a:xfrm>
                <a:custGeom>
                  <a:avLst/>
                  <a:gdLst/>
                  <a:ahLst/>
                  <a:cxnLst/>
                  <a:rect l="l" t="t" r="r" b="b"/>
                  <a:pathLst>
                    <a:path w="17650" h="14868" fill="none" extrusionOk="0">
                      <a:moveTo>
                        <a:pt x="11952" y="14868"/>
                      </a:moveTo>
                      <a:lnTo>
                        <a:pt x="0" y="4670"/>
                      </a:lnTo>
                      <a:lnTo>
                        <a:pt x="9702" y="1"/>
                      </a:lnTo>
                      <a:lnTo>
                        <a:pt x="17649" y="7489"/>
                      </a:lnTo>
                      <a:close/>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166" name="Google Shape;8461;p66"/>
                <p:cNvSpPr/>
                <p:nvPr/>
              </p:nvSpPr>
              <p:spPr>
                <a:xfrm>
                  <a:off x="4234473" y="3939573"/>
                  <a:ext cx="143953" cy="22171"/>
                </a:xfrm>
                <a:custGeom>
                  <a:avLst/>
                  <a:gdLst/>
                  <a:ahLst/>
                  <a:cxnLst/>
                  <a:rect l="l" t="t" r="r" b="b"/>
                  <a:pathLst>
                    <a:path w="18303" h="2819" fill="none" extrusionOk="0">
                      <a:moveTo>
                        <a:pt x="0" y="0"/>
                      </a:moveTo>
                      <a:lnTo>
                        <a:pt x="18303" y="2819"/>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167" name="Google Shape;8462;p66"/>
                <p:cNvSpPr/>
                <p:nvPr/>
              </p:nvSpPr>
              <p:spPr>
                <a:xfrm>
                  <a:off x="4300405" y="4023579"/>
                  <a:ext cx="24264" cy="112650"/>
                </a:xfrm>
                <a:custGeom>
                  <a:avLst/>
                  <a:gdLst/>
                  <a:ahLst/>
                  <a:cxnLst/>
                  <a:rect l="l" t="t" r="r" b="b"/>
                  <a:pathLst>
                    <a:path w="3085" h="14323" fill="none" extrusionOk="0">
                      <a:moveTo>
                        <a:pt x="0" y="14323"/>
                      </a:moveTo>
                      <a:lnTo>
                        <a:pt x="3085" y="0"/>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168" name="Google Shape;8463;p66"/>
                <p:cNvSpPr/>
                <p:nvPr/>
              </p:nvSpPr>
              <p:spPr>
                <a:xfrm>
                  <a:off x="4324661" y="4019772"/>
                  <a:ext cx="40544" cy="140154"/>
                </a:xfrm>
                <a:custGeom>
                  <a:avLst/>
                  <a:gdLst/>
                  <a:ahLst/>
                  <a:cxnLst/>
                  <a:rect l="l" t="t" r="r" b="b"/>
                  <a:pathLst>
                    <a:path w="5155" h="17820" fill="none" extrusionOk="0">
                      <a:moveTo>
                        <a:pt x="1" y="1"/>
                      </a:moveTo>
                      <a:lnTo>
                        <a:pt x="5154" y="17819"/>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169" name="Google Shape;8464;p66"/>
                <p:cNvSpPr/>
                <p:nvPr/>
              </p:nvSpPr>
              <p:spPr>
                <a:xfrm>
                  <a:off x="4324661" y="4019772"/>
                  <a:ext cx="104282" cy="52522"/>
                </a:xfrm>
                <a:custGeom>
                  <a:avLst/>
                  <a:gdLst/>
                  <a:ahLst/>
                  <a:cxnLst/>
                  <a:rect l="l" t="t" r="r" b="b"/>
                  <a:pathLst>
                    <a:path w="13259" h="6678" fill="none" extrusionOk="0">
                      <a:moveTo>
                        <a:pt x="1" y="1"/>
                      </a:moveTo>
                      <a:lnTo>
                        <a:pt x="13259" y="6678"/>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170" name="Google Shape;8465;p66"/>
                <p:cNvSpPr/>
                <p:nvPr/>
              </p:nvSpPr>
              <p:spPr>
                <a:xfrm>
                  <a:off x="4328467" y="3989901"/>
                  <a:ext cx="113421" cy="29879"/>
                </a:xfrm>
                <a:custGeom>
                  <a:avLst/>
                  <a:gdLst/>
                  <a:ahLst/>
                  <a:cxnLst/>
                  <a:rect l="l" t="t" r="r" b="b"/>
                  <a:pathLst>
                    <a:path w="14421" h="3799" fill="none" extrusionOk="0">
                      <a:moveTo>
                        <a:pt x="14420" y="0"/>
                      </a:moveTo>
                      <a:lnTo>
                        <a:pt x="1" y="3799"/>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171" name="Google Shape;8466;p66"/>
                <p:cNvSpPr/>
                <p:nvPr/>
              </p:nvSpPr>
              <p:spPr>
                <a:xfrm>
                  <a:off x="4224193" y="4019772"/>
                  <a:ext cx="23886" cy="76975"/>
                </a:xfrm>
                <a:custGeom>
                  <a:avLst/>
                  <a:gdLst/>
                  <a:ahLst/>
                  <a:cxnLst/>
                  <a:rect l="l" t="t" r="r" b="b"/>
                  <a:pathLst>
                    <a:path w="3037" h="9787" fill="none" extrusionOk="0">
                      <a:moveTo>
                        <a:pt x="1" y="9787"/>
                      </a:moveTo>
                      <a:lnTo>
                        <a:pt x="3037" y="1"/>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172" name="Google Shape;8467;p66"/>
                <p:cNvSpPr/>
                <p:nvPr/>
              </p:nvSpPr>
              <p:spPr>
                <a:xfrm>
                  <a:off x="4248071" y="4019772"/>
                  <a:ext cx="52342" cy="116457"/>
                </a:xfrm>
                <a:custGeom>
                  <a:avLst/>
                  <a:gdLst/>
                  <a:ahLst/>
                  <a:cxnLst/>
                  <a:rect l="l" t="t" r="r" b="b"/>
                  <a:pathLst>
                    <a:path w="6655" h="14807" fill="none" extrusionOk="0">
                      <a:moveTo>
                        <a:pt x="1" y="1"/>
                      </a:moveTo>
                      <a:lnTo>
                        <a:pt x="6654" y="14807"/>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173" name="Google Shape;8468;p66"/>
                <p:cNvSpPr/>
                <p:nvPr/>
              </p:nvSpPr>
              <p:spPr>
                <a:xfrm>
                  <a:off x="4300405" y="4138982"/>
                  <a:ext cx="6567" cy="119029"/>
                </a:xfrm>
                <a:custGeom>
                  <a:avLst/>
                  <a:gdLst/>
                  <a:ahLst/>
                  <a:cxnLst/>
                  <a:rect l="l" t="t" r="r" b="b"/>
                  <a:pathLst>
                    <a:path w="835" h="15134" fill="none" extrusionOk="0">
                      <a:moveTo>
                        <a:pt x="0" y="1"/>
                      </a:moveTo>
                      <a:lnTo>
                        <a:pt x="835" y="15134"/>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174" name="Google Shape;8469;p66"/>
                <p:cNvSpPr/>
                <p:nvPr/>
              </p:nvSpPr>
              <p:spPr>
                <a:xfrm>
                  <a:off x="4219726" y="4200164"/>
                  <a:ext cx="85343" cy="60513"/>
                </a:xfrm>
                <a:custGeom>
                  <a:avLst/>
                  <a:gdLst/>
                  <a:ahLst/>
                  <a:cxnLst/>
                  <a:rect l="l" t="t" r="r" b="b"/>
                  <a:pathLst>
                    <a:path w="10851" h="7694" fill="none" extrusionOk="0">
                      <a:moveTo>
                        <a:pt x="0" y="0"/>
                      </a:moveTo>
                      <a:lnTo>
                        <a:pt x="10851" y="7694"/>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175" name="Google Shape;8470;p66"/>
                <p:cNvSpPr/>
                <p:nvPr/>
              </p:nvSpPr>
              <p:spPr>
                <a:xfrm>
                  <a:off x="4223430" y="4137275"/>
                  <a:ext cx="81930" cy="15132"/>
                </a:xfrm>
                <a:custGeom>
                  <a:avLst/>
                  <a:gdLst/>
                  <a:ahLst/>
                  <a:cxnLst/>
                  <a:rect l="l" t="t" r="r" b="b"/>
                  <a:pathLst>
                    <a:path w="10417" h="1924" fill="none" extrusionOk="0">
                      <a:moveTo>
                        <a:pt x="1" y="1923"/>
                      </a:moveTo>
                      <a:lnTo>
                        <a:pt x="10416" y="0"/>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176" name="Google Shape;8471;p66"/>
                <p:cNvSpPr/>
                <p:nvPr/>
              </p:nvSpPr>
              <p:spPr>
                <a:xfrm>
                  <a:off x="4303638" y="4138982"/>
                  <a:ext cx="59947" cy="23894"/>
                </a:xfrm>
                <a:custGeom>
                  <a:avLst/>
                  <a:gdLst/>
                  <a:ahLst/>
                  <a:cxnLst/>
                  <a:rect l="l" t="t" r="r" b="b"/>
                  <a:pathLst>
                    <a:path w="7622" h="3038" fill="none" extrusionOk="0">
                      <a:moveTo>
                        <a:pt x="7621" y="3037"/>
                      </a:moveTo>
                      <a:lnTo>
                        <a:pt x="0" y="1"/>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177" name="Google Shape;8472;p66"/>
                <p:cNvSpPr/>
                <p:nvPr/>
              </p:nvSpPr>
              <p:spPr>
                <a:xfrm>
                  <a:off x="4201644" y="4267237"/>
                  <a:ext cx="39970" cy="77164"/>
                </a:xfrm>
                <a:custGeom>
                  <a:avLst/>
                  <a:gdLst/>
                  <a:ahLst/>
                  <a:cxnLst/>
                  <a:rect l="l" t="t" r="r" b="b"/>
                  <a:pathLst>
                    <a:path w="5082" h="9811" fill="none" extrusionOk="0">
                      <a:moveTo>
                        <a:pt x="1" y="0"/>
                      </a:moveTo>
                      <a:lnTo>
                        <a:pt x="5081" y="9811"/>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178" name="Google Shape;8473;p66"/>
                <p:cNvSpPr/>
                <p:nvPr/>
              </p:nvSpPr>
              <p:spPr>
                <a:xfrm>
                  <a:off x="4203831" y="4258003"/>
                  <a:ext cx="103142" cy="9241"/>
                </a:xfrm>
                <a:custGeom>
                  <a:avLst/>
                  <a:gdLst/>
                  <a:ahLst/>
                  <a:cxnLst/>
                  <a:rect l="l" t="t" r="r" b="b"/>
                  <a:pathLst>
                    <a:path w="13114" h="1175" fill="none" extrusionOk="0">
                      <a:moveTo>
                        <a:pt x="1" y="1174"/>
                      </a:moveTo>
                      <a:lnTo>
                        <a:pt x="13114" y="1"/>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179" name="Google Shape;8474;p66"/>
                <p:cNvSpPr/>
                <p:nvPr/>
              </p:nvSpPr>
              <p:spPr>
                <a:xfrm>
                  <a:off x="4179001" y="3943372"/>
                  <a:ext cx="51673" cy="104951"/>
                </a:xfrm>
                <a:custGeom>
                  <a:avLst/>
                  <a:gdLst/>
                  <a:ahLst/>
                  <a:cxnLst/>
                  <a:rect l="l" t="t" r="r" b="b"/>
                  <a:pathLst>
                    <a:path w="6570" h="13344" fill="none" extrusionOk="0">
                      <a:moveTo>
                        <a:pt x="1" y="13344"/>
                      </a:moveTo>
                      <a:lnTo>
                        <a:pt x="6569" y="1"/>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180" name="Google Shape;8475;p66"/>
                <p:cNvSpPr/>
                <p:nvPr/>
              </p:nvSpPr>
              <p:spPr>
                <a:xfrm>
                  <a:off x="4248071" y="4019772"/>
                  <a:ext cx="76597" cy="8"/>
                </a:xfrm>
                <a:custGeom>
                  <a:avLst/>
                  <a:gdLst/>
                  <a:ahLst/>
                  <a:cxnLst/>
                  <a:rect l="l" t="t" r="r" b="b"/>
                  <a:pathLst>
                    <a:path w="9739" h="1" fill="none" extrusionOk="0">
                      <a:moveTo>
                        <a:pt x="1" y="1"/>
                      </a:moveTo>
                      <a:lnTo>
                        <a:pt x="9739" y="1"/>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181" name="Google Shape;8476;p66"/>
                <p:cNvSpPr/>
                <p:nvPr/>
              </p:nvSpPr>
              <p:spPr>
                <a:xfrm>
                  <a:off x="4219529" y="4138982"/>
                  <a:ext cx="84116" cy="63282"/>
                </a:xfrm>
                <a:custGeom>
                  <a:avLst/>
                  <a:gdLst/>
                  <a:ahLst/>
                  <a:cxnLst/>
                  <a:rect l="l" t="t" r="r" b="b"/>
                  <a:pathLst>
                    <a:path w="10695" h="8046" fill="none" extrusionOk="0">
                      <a:moveTo>
                        <a:pt x="1" y="8045"/>
                      </a:moveTo>
                      <a:lnTo>
                        <a:pt x="10694" y="1"/>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182" name="Google Shape;8477;p66"/>
                <p:cNvSpPr/>
                <p:nvPr/>
              </p:nvSpPr>
              <p:spPr>
                <a:xfrm>
                  <a:off x="3654964" y="3289853"/>
                  <a:ext cx="46820" cy="63848"/>
                </a:xfrm>
                <a:custGeom>
                  <a:avLst/>
                  <a:gdLst/>
                  <a:ahLst/>
                  <a:cxnLst/>
                  <a:rect l="l" t="t" r="r" b="b"/>
                  <a:pathLst>
                    <a:path w="5953" h="8118" fill="none" extrusionOk="0">
                      <a:moveTo>
                        <a:pt x="1" y="0"/>
                      </a:moveTo>
                      <a:lnTo>
                        <a:pt x="5952" y="8117"/>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183" name="Google Shape;8478;p66"/>
                <p:cNvSpPr/>
                <p:nvPr/>
              </p:nvSpPr>
              <p:spPr>
                <a:xfrm>
                  <a:off x="3619760" y="3353693"/>
                  <a:ext cx="85736" cy="36730"/>
                </a:xfrm>
                <a:custGeom>
                  <a:avLst/>
                  <a:gdLst/>
                  <a:ahLst/>
                  <a:cxnLst/>
                  <a:rect l="l" t="t" r="r" b="b"/>
                  <a:pathLst>
                    <a:path w="10901" h="4670" fill="none" extrusionOk="0">
                      <a:moveTo>
                        <a:pt x="1" y="4670"/>
                      </a:moveTo>
                      <a:lnTo>
                        <a:pt x="10900" y="0"/>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184" name="Google Shape;8479;p66"/>
                <p:cNvSpPr/>
                <p:nvPr/>
              </p:nvSpPr>
              <p:spPr>
                <a:xfrm>
                  <a:off x="3703011" y="3354739"/>
                  <a:ext cx="70415" cy="79350"/>
                </a:xfrm>
                <a:custGeom>
                  <a:avLst/>
                  <a:gdLst/>
                  <a:ahLst/>
                  <a:cxnLst/>
                  <a:rect l="l" t="t" r="r" b="b"/>
                  <a:pathLst>
                    <a:path w="8953" h="10089" fill="none" extrusionOk="0">
                      <a:moveTo>
                        <a:pt x="1" y="0"/>
                      </a:moveTo>
                      <a:lnTo>
                        <a:pt x="8952" y="10089"/>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185" name="Google Shape;8480;p66"/>
                <p:cNvSpPr/>
                <p:nvPr/>
              </p:nvSpPr>
              <p:spPr>
                <a:xfrm>
                  <a:off x="3779884" y="3366443"/>
                  <a:ext cx="34449" cy="67647"/>
                </a:xfrm>
                <a:custGeom>
                  <a:avLst/>
                  <a:gdLst/>
                  <a:ahLst/>
                  <a:cxnLst/>
                  <a:rect l="l" t="t" r="r" b="b"/>
                  <a:pathLst>
                    <a:path w="4380" h="8601" fill="none" extrusionOk="0">
                      <a:moveTo>
                        <a:pt x="1" y="8601"/>
                      </a:moveTo>
                      <a:lnTo>
                        <a:pt x="4380" y="0"/>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186" name="Google Shape;8481;p66"/>
                <p:cNvSpPr/>
                <p:nvPr/>
              </p:nvSpPr>
              <p:spPr>
                <a:xfrm>
                  <a:off x="3701776" y="3353693"/>
                  <a:ext cx="116363" cy="12757"/>
                </a:xfrm>
                <a:custGeom>
                  <a:avLst/>
                  <a:gdLst/>
                  <a:ahLst/>
                  <a:cxnLst/>
                  <a:rect l="l" t="t" r="r" b="b"/>
                  <a:pathLst>
                    <a:path w="14795" h="1622" fill="none" extrusionOk="0">
                      <a:moveTo>
                        <a:pt x="14795" y="1621"/>
                      </a:moveTo>
                      <a:lnTo>
                        <a:pt x="0" y="0"/>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187" name="Google Shape;8482;p66"/>
                <p:cNvSpPr/>
                <p:nvPr/>
              </p:nvSpPr>
              <p:spPr>
                <a:xfrm>
                  <a:off x="3701776" y="3313063"/>
                  <a:ext cx="227204" cy="40638"/>
                </a:xfrm>
                <a:custGeom>
                  <a:avLst/>
                  <a:gdLst/>
                  <a:ahLst/>
                  <a:cxnLst/>
                  <a:rect l="l" t="t" r="r" b="b"/>
                  <a:pathLst>
                    <a:path w="28888" h="5167" fill="none" extrusionOk="0">
                      <a:moveTo>
                        <a:pt x="28887" y="1"/>
                      </a:moveTo>
                      <a:lnTo>
                        <a:pt x="0" y="5166"/>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188" name="Google Shape;8483;p66"/>
                <p:cNvSpPr/>
                <p:nvPr/>
              </p:nvSpPr>
              <p:spPr>
                <a:xfrm>
                  <a:off x="3888633" y="3313063"/>
                  <a:ext cx="40347" cy="114467"/>
                </a:xfrm>
                <a:custGeom>
                  <a:avLst/>
                  <a:gdLst/>
                  <a:ahLst/>
                  <a:cxnLst/>
                  <a:rect l="l" t="t" r="r" b="b"/>
                  <a:pathLst>
                    <a:path w="5130" h="14554" fill="none" extrusionOk="0">
                      <a:moveTo>
                        <a:pt x="5129" y="1"/>
                      </a:moveTo>
                      <a:lnTo>
                        <a:pt x="0" y="14553"/>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189" name="Google Shape;8484;p66"/>
                <p:cNvSpPr/>
                <p:nvPr/>
              </p:nvSpPr>
              <p:spPr>
                <a:xfrm>
                  <a:off x="3814325" y="3366443"/>
                  <a:ext cx="74316" cy="61087"/>
                </a:xfrm>
                <a:custGeom>
                  <a:avLst/>
                  <a:gdLst/>
                  <a:ahLst/>
                  <a:cxnLst/>
                  <a:rect l="l" t="t" r="r" b="b"/>
                  <a:pathLst>
                    <a:path w="9449" h="7767" fill="none" extrusionOk="0">
                      <a:moveTo>
                        <a:pt x="1" y="0"/>
                      </a:moveTo>
                      <a:lnTo>
                        <a:pt x="9448" y="7766"/>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190" name="Google Shape;8485;p66"/>
                <p:cNvSpPr/>
                <p:nvPr/>
              </p:nvSpPr>
              <p:spPr>
                <a:xfrm>
                  <a:off x="3838399" y="3427522"/>
                  <a:ext cx="50242" cy="67749"/>
                </a:xfrm>
                <a:custGeom>
                  <a:avLst/>
                  <a:gdLst/>
                  <a:ahLst/>
                  <a:cxnLst/>
                  <a:rect l="l" t="t" r="r" b="b"/>
                  <a:pathLst>
                    <a:path w="6388" h="8614" fill="none" extrusionOk="0">
                      <a:moveTo>
                        <a:pt x="0" y="8613"/>
                      </a:moveTo>
                      <a:lnTo>
                        <a:pt x="6387" y="0"/>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191" name="Google Shape;8486;p66"/>
                <p:cNvSpPr/>
                <p:nvPr/>
              </p:nvSpPr>
              <p:spPr>
                <a:xfrm>
                  <a:off x="3814325" y="3313063"/>
                  <a:ext cx="114656" cy="53388"/>
                </a:xfrm>
                <a:custGeom>
                  <a:avLst/>
                  <a:gdLst/>
                  <a:ahLst/>
                  <a:cxnLst/>
                  <a:rect l="l" t="t" r="r" b="b"/>
                  <a:pathLst>
                    <a:path w="14578" h="6788" fill="none" extrusionOk="0">
                      <a:moveTo>
                        <a:pt x="1" y="6787"/>
                      </a:moveTo>
                      <a:lnTo>
                        <a:pt x="14577" y="1"/>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192" name="Google Shape;8487;p66"/>
                <p:cNvSpPr/>
                <p:nvPr/>
              </p:nvSpPr>
              <p:spPr>
                <a:xfrm>
                  <a:off x="3888633" y="3427522"/>
                  <a:ext cx="55377" cy="76212"/>
                </a:xfrm>
                <a:custGeom>
                  <a:avLst/>
                  <a:gdLst/>
                  <a:ahLst/>
                  <a:cxnLst/>
                  <a:rect l="l" t="t" r="r" b="b"/>
                  <a:pathLst>
                    <a:path w="7041" h="9690" fill="none" extrusionOk="0">
                      <a:moveTo>
                        <a:pt x="0" y="0"/>
                      </a:moveTo>
                      <a:lnTo>
                        <a:pt x="7041" y="9690"/>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193" name="Google Shape;8488;p66"/>
                <p:cNvSpPr/>
                <p:nvPr/>
              </p:nvSpPr>
              <p:spPr>
                <a:xfrm>
                  <a:off x="3944003" y="3406208"/>
                  <a:ext cx="40631" cy="97526"/>
                </a:xfrm>
                <a:custGeom>
                  <a:avLst/>
                  <a:gdLst/>
                  <a:ahLst/>
                  <a:cxnLst/>
                  <a:rect l="l" t="t" r="r" b="b"/>
                  <a:pathLst>
                    <a:path w="5166" h="12400" fill="none" extrusionOk="0">
                      <a:moveTo>
                        <a:pt x="1" y="12400"/>
                      </a:moveTo>
                      <a:lnTo>
                        <a:pt x="5166" y="1"/>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194" name="Google Shape;8489;p66"/>
                <p:cNvSpPr/>
                <p:nvPr/>
              </p:nvSpPr>
              <p:spPr>
                <a:xfrm>
                  <a:off x="3984625" y="3357500"/>
                  <a:ext cx="55291" cy="48716"/>
                </a:xfrm>
                <a:custGeom>
                  <a:avLst/>
                  <a:gdLst/>
                  <a:ahLst/>
                  <a:cxnLst/>
                  <a:rect l="l" t="t" r="r" b="b"/>
                  <a:pathLst>
                    <a:path w="7030" h="6194" fill="none" extrusionOk="0">
                      <a:moveTo>
                        <a:pt x="1" y="6194"/>
                      </a:moveTo>
                      <a:lnTo>
                        <a:pt x="7029" y="0"/>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195" name="Google Shape;8490;p66"/>
                <p:cNvSpPr/>
                <p:nvPr/>
              </p:nvSpPr>
              <p:spPr>
                <a:xfrm>
                  <a:off x="3888633" y="3406208"/>
                  <a:ext cx="96000" cy="21322"/>
                </a:xfrm>
                <a:custGeom>
                  <a:avLst/>
                  <a:gdLst/>
                  <a:ahLst/>
                  <a:cxnLst/>
                  <a:rect l="l" t="t" r="r" b="b"/>
                  <a:pathLst>
                    <a:path w="12206" h="2711" fill="none" extrusionOk="0">
                      <a:moveTo>
                        <a:pt x="0" y="2710"/>
                      </a:moveTo>
                      <a:lnTo>
                        <a:pt x="12206" y="1"/>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196" name="Google Shape;8491;p66"/>
                <p:cNvSpPr/>
                <p:nvPr/>
              </p:nvSpPr>
              <p:spPr>
                <a:xfrm>
                  <a:off x="3984625" y="3406208"/>
                  <a:ext cx="42251" cy="136348"/>
                </a:xfrm>
                <a:custGeom>
                  <a:avLst/>
                  <a:gdLst/>
                  <a:ahLst/>
                  <a:cxnLst/>
                  <a:rect l="l" t="t" r="r" b="b"/>
                  <a:pathLst>
                    <a:path w="5372" h="17336" fill="none" extrusionOk="0">
                      <a:moveTo>
                        <a:pt x="1" y="1"/>
                      </a:moveTo>
                      <a:lnTo>
                        <a:pt x="5372" y="17335"/>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197" name="Google Shape;8492;p66"/>
                <p:cNvSpPr/>
                <p:nvPr/>
              </p:nvSpPr>
              <p:spPr>
                <a:xfrm>
                  <a:off x="4026868" y="3427522"/>
                  <a:ext cx="35597" cy="115033"/>
                </a:xfrm>
                <a:custGeom>
                  <a:avLst/>
                  <a:gdLst/>
                  <a:ahLst/>
                  <a:cxnLst/>
                  <a:rect l="l" t="t" r="r" b="b"/>
                  <a:pathLst>
                    <a:path w="4526" h="14626" fill="none" extrusionOk="0">
                      <a:moveTo>
                        <a:pt x="1" y="14625"/>
                      </a:moveTo>
                      <a:lnTo>
                        <a:pt x="4525" y="0"/>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198" name="Google Shape;8493;p66"/>
                <p:cNvSpPr/>
                <p:nvPr/>
              </p:nvSpPr>
              <p:spPr>
                <a:xfrm>
                  <a:off x="3876261" y="3542548"/>
                  <a:ext cx="150615" cy="52051"/>
                </a:xfrm>
                <a:custGeom>
                  <a:avLst/>
                  <a:gdLst/>
                  <a:ahLst/>
                  <a:cxnLst/>
                  <a:rect l="l" t="t" r="r" b="b"/>
                  <a:pathLst>
                    <a:path w="19150" h="6618" fill="none" extrusionOk="0">
                      <a:moveTo>
                        <a:pt x="1" y="6617"/>
                      </a:moveTo>
                      <a:lnTo>
                        <a:pt x="19150" y="0"/>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199" name="Google Shape;8494;p66"/>
                <p:cNvSpPr/>
                <p:nvPr/>
              </p:nvSpPr>
              <p:spPr>
                <a:xfrm>
                  <a:off x="4006702" y="3542548"/>
                  <a:ext cx="20174" cy="99044"/>
                </a:xfrm>
                <a:custGeom>
                  <a:avLst/>
                  <a:gdLst/>
                  <a:ahLst/>
                  <a:cxnLst/>
                  <a:rect l="l" t="t" r="r" b="b"/>
                  <a:pathLst>
                    <a:path w="2565" h="12593" fill="none" extrusionOk="0">
                      <a:moveTo>
                        <a:pt x="2565" y="0"/>
                      </a:moveTo>
                      <a:lnTo>
                        <a:pt x="0" y="12593"/>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200" name="Google Shape;8495;p66"/>
                <p:cNvSpPr/>
                <p:nvPr/>
              </p:nvSpPr>
              <p:spPr>
                <a:xfrm>
                  <a:off x="3912700" y="3641584"/>
                  <a:ext cx="97817" cy="41779"/>
                </a:xfrm>
                <a:custGeom>
                  <a:avLst/>
                  <a:gdLst/>
                  <a:ahLst/>
                  <a:cxnLst/>
                  <a:rect l="l" t="t" r="r" b="b"/>
                  <a:pathLst>
                    <a:path w="12437" h="5312" fill="none" extrusionOk="0">
                      <a:moveTo>
                        <a:pt x="1" y="5311"/>
                      </a:moveTo>
                      <a:lnTo>
                        <a:pt x="12436" y="1"/>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201" name="Google Shape;8496;p66"/>
                <p:cNvSpPr/>
                <p:nvPr/>
              </p:nvSpPr>
              <p:spPr>
                <a:xfrm>
                  <a:off x="3875601" y="3503726"/>
                  <a:ext cx="68410" cy="89158"/>
                </a:xfrm>
                <a:custGeom>
                  <a:avLst/>
                  <a:gdLst/>
                  <a:ahLst/>
                  <a:cxnLst/>
                  <a:rect l="l" t="t" r="r" b="b"/>
                  <a:pathLst>
                    <a:path w="8698" h="11336" fill="none" extrusionOk="0">
                      <a:moveTo>
                        <a:pt x="8698" y="1"/>
                      </a:moveTo>
                      <a:lnTo>
                        <a:pt x="0" y="11335"/>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202" name="Google Shape;8497;p66"/>
                <p:cNvSpPr/>
                <p:nvPr/>
              </p:nvSpPr>
              <p:spPr>
                <a:xfrm>
                  <a:off x="3944003" y="3503726"/>
                  <a:ext cx="89441" cy="36163"/>
                </a:xfrm>
                <a:custGeom>
                  <a:avLst/>
                  <a:gdLst/>
                  <a:ahLst/>
                  <a:cxnLst/>
                  <a:rect l="l" t="t" r="r" b="b"/>
                  <a:pathLst>
                    <a:path w="11372" h="4598" fill="none" extrusionOk="0">
                      <a:moveTo>
                        <a:pt x="1" y="1"/>
                      </a:moveTo>
                      <a:lnTo>
                        <a:pt x="11372" y="4598"/>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203" name="Google Shape;8498;p66"/>
                <p:cNvSpPr/>
                <p:nvPr/>
              </p:nvSpPr>
              <p:spPr>
                <a:xfrm>
                  <a:off x="4033436" y="3490599"/>
                  <a:ext cx="132824" cy="49290"/>
                </a:xfrm>
                <a:custGeom>
                  <a:avLst/>
                  <a:gdLst/>
                  <a:ahLst/>
                  <a:cxnLst/>
                  <a:rect l="l" t="t" r="r" b="b"/>
                  <a:pathLst>
                    <a:path w="16888" h="6267" fill="none" extrusionOk="0">
                      <a:moveTo>
                        <a:pt x="1" y="6267"/>
                      </a:moveTo>
                      <a:lnTo>
                        <a:pt x="16888" y="0"/>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204" name="Google Shape;8499;p66"/>
                <p:cNvSpPr/>
                <p:nvPr/>
              </p:nvSpPr>
              <p:spPr>
                <a:xfrm>
                  <a:off x="4166252" y="3490599"/>
                  <a:ext cx="73459" cy="95528"/>
                </a:xfrm>
                <a:custGeom>
                  <a:avLst/>
                  <a:gdLst/>
                  <a:ahLst/>
                  <a:cxnLst/>
                  <a:rect l="l" t="t" r="r" b="b"/>
                  <a:pathLst>
                    <a:path w="9340" h="12146" fill="none" extrusionOk="0">
                      <a:moveTo>
                        <a:pt x="1" y="0"/>
                      </a:moveTo>
                      <a:lnTo>
                        <a:pt x="9339" y="12146"/>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205" name="Google Shape;8500;p66"/>
                <p:cNvSpPr/>
                <p:nvPr/>
              </p:nvSpPr>
              <p:spPr>
                <a:xfrm>
                  <a:off x="4027726" y="3539882"/>
                  <a:ext cx="211985" cy="39970"/>
                </a:xfrm>
                <a:custGeom>
                  <a:avLst/>
                  <a:gdLst/>
                  <a:ahLst/>
                  <a:cxnLst/>
                  <a:rect l="l" t="t" r="r" b="b"/>
                  <a:pathLst>
                    <a:path w="26953" h="5082" fill="none" extrusionOk="0">
                      <a:moveTo>
                        <a:pt x="26952" y="5081"/>
                      </a:moveTo>
                      <a:lnTo>
                        <a:pt x="1" y="1"/>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206" name="Google Shape;8501;p66"/>
                <p:cNvSpPr/>
                <p:nvPr/>
              </p:nvSpPr>
              <p:spPr>
                <a:xfrm>
                  <a:off x="4027726" y="3539882"/>
                  <a:ext cx="99720" cy="174878"/>
                </a:xfrm>
                <a:custGeom>
                  <a:avLst/>
                  <a:gdLst/>
                  <a:ahLst/>
                  <a:cxnLst/>
                  <a:rect l="l" t="t" r="r" b="b"/>
                  <a:pathLst>
                    <a:path w="12679" h="22235" fill="none" extrusionOk="0">
                      <a:moveTo>
                        <a:pt x="1" y="1"/>
                      </a:moveTo>
                      <a:lnTo>
                        <a:pt x="12678" y="22234"/>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207" name="Google Shape;8502;p66"/>
                <p:cNvSpPr/>
                <p:nvPr/>
              </p:nvSpPr>
              <p:spPr>
                <a:xfrm>
                  <a:off x="4027726" y="3539882"/>
                  <a:ext cx="159754" cy="111707"/>
                </a:xfrm>
                <a:custGeom>
                  <a:avLst/>
                  <a:gdLst/>
                  <a:ahLst/>
                  <a:cxnLst/>
                  <a:rect l="l" t="t" r="r" b="b"/>
                  <a:pathLst>
                    <a:path w="20312" h="14203" fill="none" extrusionOk="0">
                      <a:moveTo>
                        <a:pt x="1" y="1"/>
                      </a:moveTo>
                      <a:lnTo>
                        <a:pt x="20311" y="14202"/>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208" name="Google Shape;8503;p66"/>
                <p:cNvSpPr/>
                <p:nvPr/>
              </p:nvSpPr>
              <p:spPr>
                <a:xfrm>
                  <a:off x="4006702" y="3641584"/>
                  <a:ext cx="120743" cy="73176"/>
                </a:xfrm>
                <a:custGeom>
                  <a:avLst/>
                  <a:gdLst/>
                  <a:ahLst/>
                  <a:cxnLst/>
                  <a:rect l="l" t="t" r="r" b="b"/>
                  <a:pathLst>
                    <a:path w="15352" h="9304" fill="none" extrusionOk="0">
                      <a:moveTo>
                        <a:pt x="0" y="1"/>
                      </a:moveTo>
                      <a:lnTo>
                        <a:pt x="15351" y="9303"/>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209" name="Google Shape;8504;p66"/>
                <p:cNvSpPr/>
                <p:nvPr/>
              </p:nvSpPr>
              <p:spPr>
                <a:xfrm>
                  <a:off x="4006702" y="3641584"/>
                  <a:ext cx="39773" cy="140249"/>
                </a:xfrm>
                <a:custGeom>
                  <a:avLst/>
                  <a:gdLst/>
                  <a:ahLst/>
                  <a:cxnLst/>
                  <a:rect l="l" t="t" r="r" b="b"/>
                  <a:pathLst>
                    <a:path w="5057" h="17832" fill="none" extrusionOk="0">
                      <a:moveTo>
                        <a:pt x="5057" y="17832"/>
                      </a:moveTo>
                      <a:lnTo>
                        <a:pt x="0" y="1"/>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210" name="Google Shape;8505;p66"/>
                <p:cNvSpPr/>
                <p:nvPr/>
              </p:nvSpPr>
              <p:spPr>
                <a:xfrm>
                  <a:off x="3996423" y="3784585"/>
                  <a:ext cx="51862" cy="10280"/>
                </a:xfrm>
                <a:custGeom>
                  <a:avLst/>
                  <a:gdLst/>
                  <a:ahLst/>
                  <a:cxnLst/>
                  <a:rect l="l" t="t" r="r" b="b"/>
                  <a:pathLst>
                    <a:path w="6594" h="1307" fill="none" extrusionOk="0">
                      <a:moveTo>
                        <a:pt x="1" y="1307"/>
                      </a:moveTo>
                      <a:lnTo>
                        <a:pt x="6594" y="0"/>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211" name="Google Shape;8506;p66"/>
                <p:cNvSpPr/>
                <p:nvPr/>
              </p:nvSpPr>
              <p:spPr>
                <a:xfrm>
                  <a:off x="4048277" y="3784585"/>
                  <a:ext cx="47583" cy="68890"/>
                </a:xfrm>
                <a:custGeom>
                  <a:avLst/>
                  <a:gdLst/>
                  <a:ahLst/>
                  <a:cxnLst/>
                  <a:rect l="l" t="t" r="r" b="b"/>
                  <a:pathLst>
                    <a:path w="6050" h="8759" fill="none" extrusionOk="0">
                      <a:moveTo>
                        <a:pt x="1" y="0"/>
                      </a:moveTo>
                      <a:lnTo>
                        <a:pt x="6049" y="8758"/>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212" name="Google Shape;8507;p66"/>
                <p:cNvSpPr/>
                <p:nvPr/>
              </p:nvSpPr>
              <p:spPr>
                <a:xfrm>
                  <a:off x="4095947" y="3788392"/>
                  <a:ext cx="10280" cy="64894"/>
                </a:xfrm>
                <a:custGeom>
                  <a:avLst/>
                  <a:gdLst/>
                  <a:ahLst/>
                  <a:cxnLst/>
                  <a:rect l="l" t="t" r="r" b="b"/>
                  <a:pathLst>
                    <a:path w="1307" h="8251" fill="none" extrusionOk="0">
                      <a:moveTo>
                        <a:pt x="0" y="8250"/>
                      </a:moveTo>
                      <a:lnTo>
                        <a:pt x="1307" y="0"/>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213" name="Google Shape;8508;p66"/>
                <p:cNvSpPr/>
                <p:nvPr/>
              </p:nvSpPr>
              <p:spPr>
                <a:xfrm>
                  <a:off x="4095852" y="3853467"/>
                  <a:ext cx="45672" cy="15895"/>
                </a:xfrm>
                <a:custGeom>
                  <a:avLst/>
                  <a:gdLst/>
                  <a:ahLst/>
                  <a:cxnLst/>
                  <a:rect l="l" t="t" r="r" b="b"/>
                  <a:pathLst>
                    <a:path w="5807" h="2021" fill="none" extrusionOk="0">
                      <a:moveTo>
                        <a:pt x="0" y="0"/>
                      </a:moveTo>
                      <a:lnTo>
                        <a:pt x="5807" y="2021"/>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214" name="Google Shape;8509;p66"/>
                <p:cNvSpPr/>
                <p:nvPr/>
              </p:nvSpPr>
              <p:spPr>
                <a:xfrm>
                  <a:off x="4138567" y="3868308"/>
                  <a:ext cx="16469" cy="101710"/>
                </a:xfrm>
                <a:custGeom>
                  <a:avLst/>
                  <a:gdLst/>
                  <a:ahLst/>
                  <a:cxnLst/>
                  <a:rect l="l" t="t" r="r" b="b"/>
                  <a:pathLst>
                    <a:path w="2094" h="12932" fill="none" extrusionOk="0">
                      <a:moveTo>
                        <a:pt x="1" y="1"/>
                      </a:moveTo>
                      <a:lnTo>
                        <a:pt x="2093" y="12932"/>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215" name="Google Shape;8510;p66"/>
                <p:cNvSpPr/>
                <p:nvPr/>
              </p:nvSpPr>
              <p:spPr>
                <a:xfrm>
                  <a:off x="3875601" y="3592876"/>
                  <a:ext cx="131110" cy="48716"/>
                </a:xfrm>
                <a:custGeom>
                  <a:avLst/>
                  <a:gdLst/>
                  <a:ahLst/>
                  <a:cxnLst/>
                  <a:rect l="l" t="t" r="r" b="b"/>
                  <a:pathLst>
                    <a:path w="16670" h="6194" fill="none" extrusionOk="0">
                      <a:moveTo>
                        <a:pt x="0" y="0"/>
                      </a:moveTo>
                      <a:lnTo>
                        <a:pt x="16669" y="6194"/>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216" name="Google Shape;8511;p66"/>
                <p:cNvSpPr/>
                <p:nvPr/>
              </p:nvSpPr>
              <p:spPr>
                <a:xfrm>
                  <a:off x="4164828" y="3394410"/>
                  <a:ext cx="26458" cy="93153"/>
                </a:xfrm>
                <a:custGeom>
                  <a:avLst/>
                  <a:gdLst/>
                  <a:ahLst/>
                  <a:cxnLst/>
                  <a:rect l="l" t="t" r="r" b="b"/>
                  <a:pathLst>
                    <a:path w="3364" h="11844" fill="none" extrusionOk="0">
                      <a:moveTo>
                        <a:pt x="0" y="11843"/>
                      </a:moveTo>
                      <a:lnTo>
                        <a:pt x="3363" y="1"/>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sp>
              <p:nvSpPr>
                <p:cNvPr id="217" name="Google Shape;8512;p66"/>
                <p:cNvSpPr/>
                <p:nvPr/>
              </p:nvSpPr>
              <p:spPr>
                <a:xfrm>
                  <a:off x="4191278" y="3394410"/>
                  <a:ext cx="86586" cy="52719"/>
                </a:xfrm>
                <a:custGeom>
                  <a:avLst/>
                  <a:gdLst/>
                  <a:ahLst/>
                  <a:cxnLst/>
                  <a:rect l="l" t="t" r="r" b="b"/>
                  <a:pathLst>
                    <a:path w="11009" h="6703" fill="none" extrusionOk="0">
                      <a:moveTo>
                        <a:pt x="0" y="1"/>
                      </a:moveTo>
                      <a:lnTo>
                        <a:pt x="11008" y="6702"/>
                      </a:lnTo>
                    </a:path>
                  </a:pathLst>
                </a:custGeom>
                <a:noFill/>
                <a:ln w="1825" cap="flat" cmpd="sng">
                  <a:solidFill>
                    <a:srgbClr val="A5B7C5"/>
                  </a:solidFill>
                  <a:prstDash val="solid"/>
                  <a:miter lim="12096"/>
                  <a:headEnd type="none" w="sm" len="sm"/>
                  <a:tailEnd type="none" w="sm" len="sm"/>
                </a:ln>
              </p:spPr>
              <p:txBody>
                <a:bodyPr spcFirstLastPara="1" wrap="square" lIns="91425" tIns="91425" rIns="91425" bIns="91425" anchor="ctr" anchorCtr="0">
                  <a:noAutofit/>
                </a:bodyPr>
                <a:lstStyle/>
                <a:p>
                  <a:endParaRPr/>
                </a:p>
              </p:txBody>
            </p:sp>
          </p:grpSp>
          <p:grpSp>
            <p:nvGrpSpPr>
              <p:cNvPr id="1046" name="Google Shape;8513;p66"/>
              <p:cNvGrpSpPr/>
              <p:nvPr/>
            </p:nvGrpSpPr>
            <p:grpSpPr>
              <a:xfrm>
                <a:off x="4180904" y="4251758"/>
                <a:ext cx="37783" cy="32420"/>
                <a:chOff x="4180904" y="4251758"/>
                <a:chExt cx="37783" cy="32420"/>
              </a:xfrm>
            </p:grpSpPr>
            <p:sp>
              <p:nvSpPr>
                <p:cNvPr id="160" name="Google Shape;8514;p66"/>
                <p:cNvSpPr/>
                <p:nvPr/>
              </p:nvSpPr>
              <p:spPr>
                <a:xfrm>
                  <a:off x="4180904" y="4251758"/>
                  <a:ext cx="37783" cy="32420"/>
                </a:xfrm>
                <a:custGeom>
                  <a:avLst/>
                  <a:gdLst/>
                  <a:ahLst/>
                  <a:cxnLst/>
                  <a:rect l="l" t="t" r="r" b="b"/>
                  <a:pathLst>
                    <a:path w="4804" h="4122" extrusionOk="0">
                      <a:moveTo>
                        <a:pt x="2738" y="0"/>
                      </a:moveTo>
                      <a:cubicBezTo>
                        <a:pt x="2231" y="0"/>
                        <a:pt x="1715" y="190"/>
                        <a:pt x="1295" y="613"/>
                      </a:cubicBezTo>
                      <a:cubicBezTo>
                        <a:pt x="1" y="1908"/>
                        <a:pt x="920" y="4121"/>
                        <a:pt x="2759" y="4121"/>
                      </a:cubicBezTo>
                      <a:cubicBezTo>
                        <a:pt x="3884" y="4109"/>
                        <a:pt x="4803" y="3190"/>
                        <a:pt x="4803" y="2065"/>
                      </a:cubicBezTo>
                      <a:cubicBezTo>
                        <a:pt x="4803" y="823"/>
                        <a:pt x="3792" y="0"/>
                        <a:pt x="2738"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161" name="Google Shape;8515;p66"/>
                <p:cNvSpPr/>
                <p:nvPr/>
              </p:nvSpPr>
              <p:spPr>
                <a:xfrm>
                  <a:off x="4196037" y="4261432"/>
                  <a:ext cx="13040" cy="13040"/>
                </a:xfrm>
                <a:custGeom>
                  <a:avLst/>
                  <a:gdLst/>
                  <a:ahLst/>
                  <a:cxnLst/>
                  <a:rect l="l" t="t" r="r" b="b"/>
                  <a:pathLst>
                    <a:path w="1658" h="1658" extrusionOk="0">
                      <a:moveTo>
                        <a:pt x="835" y="0"/>
                      </a:moveTo>
                      <a:cubicBezTo>
                        <a:pt x="375" y="0"/>
                        <a:pt x="0" y="375"/>
                        <a:pt x="0" y="835"/>
                      </a:cubicBezTo>
                      <a:cubicBezTo>
                        <a:pt x="0" y="1295"/>
                        <a:pt x="375" y="1658"/>
                        <a:pt x="835" y="1658"/>
                      </a:cubicBezTo>
                      <a:cubicBezTo>
                        <a:pt x="1282" y="1658"/>
                        <a:pt x="1657" y="1295"/>
                        <a:pt x="1657" y="835"/>
                      </a:cubicBezTo>
                      <a:cubicBezTo>
                        <a:pt x="1657" y="375"/>
                        <a:pt x="1282" y="0"/>
                        <a:pt x="835"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1047" name="Google Shape;8516;p66"/>
              <p:cNvGrpSpPr/>
              <p:nvPr/>
            </p:nvGrpSpPr>
            <p:grpSpPr>
              <a:xfrm>
                <a:off x="4201644" y="4081324"/>
                <a:ext cx="37783" cy="32364"/>
                <a:chOff x="4201644" y="4081324"/>
                <a:chExt cx="37783" cy="32364"/>
              </a:xfrm>
            </p:grpSpPr>
            <p:sp>
              <p:nvSpPr>
                <p:cNvPr id="158" name="Google Shape;8517;p66"/>
                <p:cNvSpPr/>
                <p:nvPr/>
              </p:nvSpPr>
              <p:spPr>
                <a:xfrm>
                  <a:off x="4201644" y="4081324"/>
                  <a:ext cx="37783" cy="32364"/>
                </a:xfrm>
                <a:custGeom>
                  <a:avLst/>
                  <a:gdLst/>
                  <a:ahLst/>
                  <a:cxnLst/>
                  <a:rect l="l" t="t" r="r" b="b"/>
                  <a:pathLst>
                    <a:path w="4804" h="4115" extrusionOk="0">
                      <a:moveTo>
                        <a:pt x="2732" y="1"/>
                      </a:moveTo>
                      <a:cubicBezTo>
                        <a:pt x="2228" y="1"/>
                        <a:pt x="1713" y="188"/>
                        <a:pt x="1295" y="606"/>
                      </a:cubicBezTo>
                      <a:cubicBezTo>
                        <a:pt x="1" y="1900"/>
                        <a:pt x="920" y="4114"/>
                        <a:pt x="2747" y="4114"/>
                      </a:cubicBezTo>
                      <a:cubicBezTo>
                        <a:pt x="3884" y="4114"/>
                        <a:pt x="4803" y="3195"/>
                        <a:pt x="4803" y="2058"/>
                      </a:cubicBezTo>
                      <a:cubicBezTo>
                        <a:pt x="4803" y="821"/>
                        <a:pt x="3789" y="1"/>
                        <a:pt x="2732"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159" name="Google Shape;8518;p66"/>
                <p:cNvSpPr/>
                <p:nvPr/>
              </p:nvSpPr>
              <p:spPr>
                <a:xfrm>
                  <a:off x="4214582" y="4091037"/>
                  <a:ext cx="15235" cy="13040"/>
                </a:xfrm>
                <a:custGeom>
                  <a:avLst/>
                  <a:gdLst/>
                  <a:ahLst/>
                  <a:cxnLst/>
                  <a:rect l="l" t="t" r="r" b="b"/>
                  <a:pathLst>
                    <a:path w="1937" h="1658" extrusionOk="0">
                      <a:moveTo>
                        <a:pt x="1102" y="0"/>
                      </a:moveTo>
                      <a:cubicBezTo>
                        <a:pt x="364" y="0"/>
                        <a:pt x="1" y="883"/>
                        <a:pt x="521" y="1415"/>
                      </a:cubicBezTo>
                      <a:cubicBezTo>
                        <a:pt x="688" y="1582"/>
                        <a:pt x="894" y="1657"/>
                        <a:pt x="1096" y="1657"/>
                      </a:cubicBezTo>
                      <a:cubicBezTo>
                        <a:pt x="1524" y="1657"/>
                        <a:pt x="1936" y="1323"/>
                        <a:pt x="1936" y="823"/>
                      </a:cubicBezTo>
                      <a:cubicBezTo>
                        <a:pt x="1936" y="363"/>
                        <a:pt x="1561" y="0"/>
                        <a:pt x="1102"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1048" name="Google Shape;8519;p66"/>
              <p:cNvGrpSpPr/>
              <p:nvPr/>
            </p:nvGrpSpPr>
            <p:grpSpPr>
              <a:xfrm>
                <a:off x="4284416" y="3887428"/>
                <a:ext cx="37783" cy="32451"/>
                <a:chOff x="4284416" y="3887428"/>
                <a:chExt cx="37783" cy="32451"/>
              </a:xfrm>
            </p:grpSpPr>
            <p:sp>
              <p:nvSpPr>
                <p:cNvPr id="156" name="Google Shape;8520;p66"/>
                <p:cNvSpPr/>
                <p:nvPr/>
              </p:nvSpPr>
              <p:spPr>
                <a:xfrm>
                  <a:off x="4284416" y="3887428"/>
                  <a:ext cx="37783" cy="32451"/>
                </a:xfrm>
                <a:custGeom>
                  <a:avLst/>
                  <a:gdLst/>
                  <a:ahLst/>
                  <a:cxnLst/>
                  <a:rect l="l" t="t" r="r" b="b"/>
                  <a:pathLst>
                    <a:path w="4804" h="4126" extrusionOk="0">
                      <a:moveTo>
                        <a:pt x="2731" y="1"/>
                      </a:moveTo>
                      <a:cubicBezTo>
                        <a:pt x="2227" y="1"/>
                        <a:pt x="1713" y="188"/>
                        <a:pt x="1295" y="606"/>
                      </a:cubicBezTo>
                      <a:cubicBezTo>
                        <a:pt x="1" y="1900"/>
                        <a:pt x="920" y="4126"/>
                        <a:pt x="2747" y="4126"/>
                      </a:cubicBezTo>
                      <a:cubicBezTo>
                        <a:pt x="3884" y="4114"/>
                        <a:pt x="4803" y="3195"/>
                        <a:pt x="4803" y="2070"/>
                      </a:cubicBezTo>
                      <a:cubicBezTo>
                        <a:pt x="4803" y="824"/>
                        <a:pt x="3788" y="1"/>
                        <a:pt x="2731"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157" name="Google Shape;8521;p66"/>
                <p:cNvSpPr/>
                <p:nvPr/>
              </p:nvSpPr>
              <p:spPr>
                <a:xfrm>
                  <a:off x="4299548" y="3897039"/>
                  <a:ext cx="13040" cy="13048"/>
                </a:xfrm>
                <a:custGeom>
                  <a:avLst/>
                  <a:gdLst/>
                  <a:ahLst/>
                  <a:cxnLst/>
                  <a:rect l="l" t="t" r="r" b="b"/>
                  <a:pathLst>
                    <a:path w="1658" h="1659" extrusionOk="0">
                      <a:moveTo>
                        <a:pt x="823" y="1"/>
                      </a:moveTo>
                      <a:cubicBezTo>
                        <a:pt x="363" y="1"/>
                        <a:pt x="0" y="376"/>
                        <a:pt x="0" y="835"/>
                      </a:cubicBezTo>
                      <a:cubicBezTo>
                        <a:pt x="0" y="1295"/>
                        <a:pt x="363" y="1658"/>
                        <a:pt x="823" y="1658"/>
                      </a:cubicBezTo>
                      <a:cubicBezTo>
                        <a:pt x="1283" y="1658"/>
                        <a:pt x="1658" y="1295"/>
                        <a:pt x="1658" y="835"/>
                      </a:cubicBezTo>
                      <a:cubicBezTo>
                        <a:pt x="1658" y="376"/>
                        <a:pt x="1283" y="1"/>
                        <a:pt x="823"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1049" name="Google Shape;8522;p66"/>
              <p:cNvGrpSpPr/>
              <p:nvPr/>
            </p:nvGrpSpPr>
            <p:grpSpPr>
              <a:xfrm>
                <a:off x="4223721" y="3860404"/>
                <a:ext cx="37870" cy="32364"/>
                <a:chOff x="4223721" y="3860404"/>
                <a:chExt cx="37870" cy="32364"/>
              </a:xfrm>
            </p:grpSpPr>
            <p:sp>
              <p:nvSpPr>
                <p:cNvPr id="154" name="Google Shape;8523;p66"/>
                <p:cNvSpPr/>
                <p:nvPr/>
              </p:nvSpPr>
              <p:spPr>
                <a:xfrm>
                  <a:off x="4223721" y="3860404"/>
                  <a:ext cx="37870" cy="32364"/>
                </a:xfrm>
                <a:custGeom>
                  <a:avLst/>
                  <a:gdLst/>
                  <a:ahLst/>
                  <a:cxnLst/>
                  <a:rect l="l" t="t" r="r" b="b"/>
                  <a:pathLst>
                    <a:path w="4815" h="4115" extrusionOk="0">
                      <a:moveTo>
                        <a:pt x="2735" y="1"/>
                      </a:moveTo>
                      <a:cubicBezTo>
                        <a:pt x="2228" y="1"/>
                        <a:pt x="1713" y="188"/>
                        <a:pt x="1295" y="606"/>
                      </a:cubicBezTo>
                      <a:cubicBezTo>
                        <a:pt x="0" y="1901"/>
                        <a:pt x="920" y="4114"/>
                        <a:pt x="2758" y="4114"/>
                      </a:cubicBezTo>
                      <a:cubicBezTo>
                        <a:pt x="3883" y="4114"/>
                        <a:pt x="4803" y="3195"/>
                        <a:pt x="4815" y="2058"/>
                      </a:cubicBezTo>
                      <a:cubicBezTo>
                        <a:pt x="4815" y="822"/>
                        <a:pt x="3795" y="1"/>
                        <a:pt x="2735"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155" name="Google Shape;8524;p66"/>
                <p:cNvSpPr/>
                <p:nvPr/>
              </p:nvSpPr>
              <p:spPr>
                <a:xfrm>
                  <a:off x="4238846" y="3870117"/>
                  <a:ext cx="13040" cy="13040"/>
                </a:xfrm>
                <a:custGeom>
                  <a:avLst/>
                  <a:gdLst/>
                  <a:ahLst/>
                  <a:cxnLst/>
                  <a:rect l="l" t="t" r="r" b="b"/>
                  <a:pathLst>
                    <a:path w="1658" h="1658" extrusionOk="0">
                      <a:moveTo>
                        <a:pt x="835" y="0"/>
                      </a:moveTo>
                      <a:cubicBezTo>
                        <a:pt x="376" y="0"/>
                        <a:pt x="1" y="363"/>
                        <a:pt x="1" y="823"/>
                      </a:cubicBezTo>
                      <a:cubicBezTo>
                        <a:pt x="1" y="1283"/>
                        <a:pt x="376" y="1658"/>
                        <a:pt x="835" y="1658"/>
                      </a:cubicBezTo>
                      <a:cubicBezTo>
                        <a:pt x="1283" y="1658"/>
                        <a:pt x="1658" y="1283"/>
                        <a:pt x="1658" y="823"/>
                      </a:cubicBezTo>
                      <a:cubicBezTo>
                        <a:pt x="1658" y="363"/>
                        <a:pt x="1283" y="0"/>
                        <a:pt x="835"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1050" name="Google Shape;8525;p66"/>
              <p:cNvGrpSpPr/>
              <p:nvPr/>
            </p:nvGrpSpPr>
            <p:grpSpPr>
              <a:xfrm>
                <a:off x="4104889" y="3699242"/>
                <a:ext cx="37776" cy="32357"/>
                <a:chOff x="4104889" y="3699242"/>
                <a:chExt cx="37776" cy="32357"/>
              </a:xfrm>
            </p:grpSpPr>
            <p:sp>
              <p:nvSpPr>
                <p:cNvPr id="152" name="Google Shape;8526;p66"/>
                <p:cNvSpPr/>
                <p:nvPr/>
              </p:nvSpPr>
              <p:spPr>
                <a:xfrm>
                  <a:off x="4104889" y="3699242"/>
                  <a:ext cx="37776" cy="32357"/>
                </a:xfrm>
                <a:custGeom>
                  <a:avLst/>
                  <a:gdLst/>
                  <a:ahLst/>
                  <a:cxnLst/>
                  <a:rect l="l" t="t" r="r" b="b"/>
                  <a:pathLst>
                    <a:path w="4803" h="4114" extrusionOk="0">
                      <a:moveTo>
                        <a:pt x="2730" y="0"/>
                      </a:moveTo>
                      <a:cubicBezTo>
                        <a:pt x="2226" y="0"/>
                        <a:pt x="1712" y="188"/>
                        <a:pt x="1295" y="605"/>
                      </a:cubicBezTo>
                      <a:cubicBezTo>
                        <a:pt x="0" y="1900"/>
                        <a:pt x="920" y="4114"/>
                        <a:pt x="2746" y="4114"/>
                      </a:cubicBezTo>
                      <a:cubicBezTo>
                        <a:pt x="3883" y="4114"/>
                        <a:pt x="4803" y="3194"/>
                        <a:pt x="4803" y="2069"/>
                      </a:cubicBezTo>
                      <a:cubicBezTo>
                        <a:pt x="4803" y="824"/>
                        <a:pt x="3788" y="0"/>
                        <a:pt x="2730"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153" name="Google Shape;8527;p66"/>
                <p:cNvSpPr/>
                <p:nvPr/>
              </p:nvSpPr>
              <p:spPr>
                <a:xfrm>
                  <a:off x="4120013" y="3708948"/>
                  <a:ext cx="13040" cy="13040"/>
                </a:xfrm>
                <a:custGeom>
                  <a:avLst/>
                  <a:gdLst/>
                  <a:ahLst/>
                  <a:cxnLst/>
                  <a:rect l="l" t="t" r="r" b="b"/>
                  <a:pathLst>
                    <a:path w="1658" h="1658" extrusionOk="0">
                      <a:moveTo>
                        <a:pt x="823" y="0"/>
                      </a:moveTo>
                      <a:cubicBezTo>
                        <a:pt x="376" y="0"/>
                        <a:pt x="1" y="375"/>
                        <a:pt x="1" y="823"/>
                      </a:cubicBezTo>
                      <a:cubicBezTo>
                        <a:pt x="1" y="1283"/>
                        <a:pt x="376" y="1658"/>
                        <a:pt x="823" y="1658"/>
                      </a:cubicBezTo>
                      <a:cubicBezTo>
                        <a:pt x="1283" y="1658"/>
                        <a:pt x="1658" y="1283"/>
                        <a:pt x="1658" y="823"/>
                      </a:cubicBezTo>
                      <a:cubicBezTo>
                        <a:pt x="1658" y="375"/>
                        <a:pt x="1283" y="0"/>
                        <a:pt x="823"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1051" name="Google Shape;8528;p66"/>
              <p:cNvGrpSpPr/>
              <p:nvPr/>
            </p:nvGrpSpPr>
            <p:grpSpPr>
              <a:xfrm>
                <a:off x="4143608" y="3475121"/>
                <a:ext cx="37878" cy="32420"/>
                <a:chOff x="4143608" y="3475121"/>
                <a:chExt cx="37878" cy="32420"/>
              </a:xfrm>
            </p:grpSpPr>
            <p:sp>
              <p:nvSpPr>
                <p:cNvPr id="150" name="Google Shape;8529;p66"/>
                <p:cNvSpPr/>
                <p:nvPr/>
              </p:nvSpPr>
              <p:spPr>
                <a:xfrm>
                  <a:off x="4143608" y="3475121"/>
                  <a:ext cx="37878" cy="32420"/>
                </a:xfrm>
                <a:custGeom>
                  <a:avLst/>
                  <a:gdLst/>
                  <a:ahLst/>
                  <a:cxnLst/>
                  <a:rect l="l" t="t" r="r" b="b"/>
                  <a:pathLst>
                    <a:path w="4816" h="4122" extrusionOk="0">
                      <a:moveTo>
                        <a:pt x="2750" y="0"/>
                      </a:moveTo>
                      <a:cubicBezTo>
                        <a:pt x="2244" y="0"/>
                        <a:pt x="1727" y="190"/>
                        <a:pt x="1307" y="614"/>
                      </a:cubicBezTo>
                      <a:cubicBezTo>
                        <a:pt x="1" y="1908"/>
                        <a:pt x="920" y="4122"/>
                        <a:pt x="2759" y="4122"/>
                      </a:cubicBezTo>
                      <a:cubicBezTo>
                        <a:pt x="3896" y="4122"/>
                        <a:pt x="4815" y="3202"/>
                        <a:pt x="4815" y="2065"/>
                      </a:cubicBezTo>
                      <a:cubicBezTo>
                        <a:pt x="4815" y="823"/>
                        <a:pt x="3805" y="0"/>
                        <a:pt x="2750"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151" name="Google Shape;8530;p66"/>
                <p:cNvSpPr/>
                <p:nvPr/>
              </p:nvSpPr>
              <p:spPr>
                <a:xfrm>
                  <a:off x="4158741" y="3484795"/>
                  <a:ext cx="13040" cy="13040"/>
                </a:xfrm>
                <a:custGeom>
                  <a:avLst/>
                  <a:gdLst/>
                  <a:ahLst/>
                  <a:cxnLst/>
                  <a:rect l="l" t="t" r="r" b="b"/>
                  <a:pathLst>
                    <a:path w="1658" h="1658" extrusionOk="0">
                      <a:moveTo>
                        <a:pt x="835" y="1"/>
                      </a:moveTo>
                      <a:cubicBezTo>
                        <a:pt x="375" y="1"/>
                        <a:pt x="0" y="376"/>
                        <a:pt x="0" y="835"/>
                      </a:cubicBezTo>
                      <a:cubicBezTo>
                        <a:pt x="0" y="1295"/>
                        <a:pt x="375" y="1658"/>
                        <a:pt x="835" y="1658"/>
                      </a:cubicBezTo>
                      <a:cubicBezTo>
                        <a:pt x="1294" y="1658"/>
                        <a:pt x="1657" y="1295"/>
                        <a:pt x="1657" y="835"/>
                      </a:cubicBezTo>
                      <a:cubicBezTo>
                        <a:pt x="1657" y="376"/>
                        <a:pt x="1294" y="1"/>
                        <a:pt x="835"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1052" name="Google Shape;8531;p66"/>
              <p:cNvGrpSpPr/>
              <p:nvPr/>
            </p:nvGrpSpPr>
            <p:grpSpPr>
              <a:xfrm>
                <a:off x="4217248" y="3570893"/>
                <a:ext cx="37776" cy="32364"/>
                <a:chOff x="4217248" y="3570893"/>
                <a:chExt cx="37776" cy="32364"/>
              </a:xfrm>
            </p:grpSpPr>
            <p:sp>
              <p:nvSpPr>
                <p:cNvPr id="148" name="Google Shape;8532;p66"/>
                <p:cNvSpPr/>
                <p:nvPr/>
              </p:nvSpPr>
              <p:spPr>
                <a:xfrm>
                  <a:off x="4217248" y="3570893"/>
                  <a:ext cx="37776" cy="32364"/>
                </a:xfrm>
                <a:custGeom>
                  <a:avLst/>
                  <a:gdLst/>
                  <a:ahLst/>
                  <a:cxnLst/>
                  <a:rect l="l" t="t" r="r" b="b"/>
                  <a:pathLst>
                    <a:path w="4803" h="4115" extrusionOk="0">
                      <a:moveTo>
                        <a:pt x="2732" y="1"/>
                      </a:moveTo>
                      <a:cubicBezTo>
                        <a:pt x="2228" y="1"/>
                        <a:pt x="1713" y="188"/>
                        <a:pt x="1295" y="606"/>
                      </a:cubicBezTo>
                      <a:cubicBezTo>
                        <a:pt x="1" y="1900"/>
                        <a:pt x="920" y="4114"/>
                        <a:pt x="2759" y="4114"/>
                      </a:cubicBezTo>
                      <a:cubicBezTo>
                        <a:pt x="3884" y="4114"/>
                        <a:pt x="4803" y="3195"/>
                        <a:pt x="4803" y="2058"/>
                      </a:cubicBezTo>
                      <a:cubicBezTo>
                        <a:pt x="4803" y="821"/>
                        <a:pt x="3789" y="1"/>
                        <a:pt x="2732"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149" name="Google Shape;8533;p66"/>
                <p:cNvSpPr/>
                <p:nvPr/>
              </p:nvSpPr>
              <p:spPr>
                <a:xfrm>
                  <a:off x="4232373" y="3580599"/>
                  <a:ext cx="13048" cy="13048"/>
                </a:xfrm>
                <a:custGeom>
                  <a:avLst/>
                  <a:gdLst/>
                  <a:ahLst/>
                  <a:cxnLst/>
                  <a:rect l="l" t="t" r="r" b="b"/>
                  <a:pathLst>
                    <a:path w="1659" h="1659" extrusionOk="0">
                      <a:moveTo>
                        <a:pt x="824" y="1"/>
                      </a:moveTo>
                      <a:cubicBezTo>
                        <a:pt x="364" y="1"/>
                        <a:pt x="1" y="376"/>
                        <a:pt x="1" y="824"/>
                      </a:cubicBezTo>
                      <a:cubicBezTo>
                        <a:pt x="1" y="1283"/>
                        <a:pt x="364" y="1658"/>
                        <a:pt x="824" y="1658"/>
                      </a:cubicBezTo>
                      <a:cubicBezTo>
                        <a:pt x="1283" y="1658"/>
                        <a:pt x="1658" y="1283"/>
                        <a:pt x="1658" y="824"/>
                      </a:cubicBezTo>
                      <a:cubicBezTo>
                        <a:pt x="1658" y="376"/>
                        <a:pt x="1283" y="1"/>
                        <a:pt x="824"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1053" name="Google Shape;8534;p66"/>
              <p:cNvGrpSpPr/>
              <p:nvPr/>
            </p:nvGrpSpPr>
            <p:grpSpPr>
              <a:xfrm>
                <a:off x="4255307" y="3431612"/>
                <a:ext cx="37776" cy="32451"/>
                <a:chOff x="4255307" y="3431612"/>
                <a:chExt cx="37776" cy="32451"/>
              </a:xfrm>
            </p:grpSpPr>
            <p:sp>
              <p:nvSpPr>
                <p:cNvPr id="146" name="Google Shape;8535;p66"/>
                <p:cNvSpPr/>
                <p:nvPr/>
              </p:nvSpPr>
              <p:spPr>
                <a:xfrm>
                  <a:off x="4255307" y="3431612"/>
                  <a:ext cx="37776" cy="32451"/>
                </a:xfrm>
                <a:custGeom>
                  <a:avLst/>
                  <a:gdLst/>
                  <a:ahLst/>
                  <a:cxnLst/>
                  <a:rect l="l" t="t" r="r" b="b"/>
                  <a:pathLst>
                    <a:path w="4803" h="4126" extrusionOk="0">
                      <a:moveTo>
                        <a:pt x="2730" y="0"/>
                      </a:moveTo>
                      <a:cubicBezTo>
                        <a:pt x="2226" y="0"/>
                        <a:pt x="1712" y="187"/>
                        <a:pt x="1295" y="605"/>
                      </a:cubicBezTo>
                      <a:cubicBezTo>
                        <a:pt x="0" y="1912"/>
                        <a:pt x="920" y="4125"/>
                        <a:pt x="2758" y="4125"/>
                      </a:cubicBezTo>
                      <a:cubicBezTo>
                        <a:pt x="3883" y="4113"/>
                        <a:pt x="4803" y="3194"/>
                        <a:pt x="4803" y="2069"/>
                      </a:cubicBezTo>
                      <a:cubicBezTo>
                        <a:pt x="4803" y="824"/>
                        <a:pt x="3788" y="0"/>
                        <a:pt x="2730"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147" name="Google Shape;8536;p66"/>
                <p:cNvSpPr/>
                <p:nvPr/>
              </p:nvSpPr>
              <p:spPr>
                <a:xfrm>
                  <a:off x="4270432" y="3441317"/>
                  <a:ext cx="13040" cy="13040"/>
                </a:xfrm>
                <a:custGeom>
                  <a:avLst/>
                  <a:gdLst/>
                  <a:ahLst/>
                  <a:cxnLst/>
                  <a:rect l="l" t="t" r="r" b="b"/>
                  <a:pathLst>
                    <a:path w="1658" h="1658" extrusionOk="0">
                      <a:moveTo>
                        <a:pt x="835" y="0"/>
                      </a:moveTo>
                      <a:cubicBezTo>
                        <a:pt x="376" y="0"/>
                        <a:pt x="1" y="375"/>
                        <a:pt x="1" y="835"/>
                      </a:cubicBezTo>
                      <a:cubicBezTo>
                        <a:pt x="1" y="1295"/>
                        <a:pt x="376" y="1658"/>
                        <a:pt x="835" y="1658"/>
                      </a:cubicBezTo>
                      <a:cubicBezTo>
                        <a:pt x="1295" y="1658"/>
                        <a:pt x="1658" y="1295"/>
                        <a:pt x="1658" y="835"/>
                      </a:cubicBezTo>
                      <a:cubicBezTo>
                        <a:pt x="1658" y="375"/>
                        <a:pt x="1295" y="0"/>
                        <a:pt x="835"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1054" name="Google Shape;8537;p66"/>
              <p:cNvGrpSpPr/>
              <p:nvPr/>
            </p:nvGrpSpPr>
            <p:grpSpPr>
              <a:xfrm>
                <a:off x="3853052" y="3577398"/>
                <a:ext cx="37776" cy="32420"/>
                <a:chOff x="3853052" y="3577398"/>
                <a:chExt cx="37776" cy="32420"/>
              </a:xfrm>
            </p:grpSpPr>
            <p:sp>
              <p:nvSpPr>
                <p:cNvPr id="144" name="Google Shape;8538;p66"/>
                <p:cNvSpPr/>
                <p:nvPr/>
              </p:nvSpPr>
              <p:spPr>
                <a:xfrm>
                  <a:off x="3853052" y="3577398"/>
                  <a:ext cx="37776" cy="32420"/>
                </a:xfrm>
                <a:custGeom>
                  <a:avLst/>
                  <a:gdLst/>
                  <a:ahLst/>
                  <a:cxnLst/>
                  <a:rect l="l" t="t" r="r" b="b"/>
                  <a:pathLst>
                    <a:path w="4803" h="4122" extrusionOk="0">
                      <a:moveTo>
                        <a:pt x="2737" y="0"/>
                      </a:moveTo>
                      <a:cubicBezTo>
                        <a:pt x="2231" y="0"/>
                        <a:pt x="1714" y="190"/>
                        <a:pt x="1294" y="614"/>
                      </a:cubicBezTo>
                      <a:cubicBezTo>
                        <a:pt x="0" y="1908"/>
                        <a:pt x="919" y="4122"/>
                        <a:pt x="2746" y="4122"/>
                      </a:cubicBezTo>
                      <a:cubicBezTo>
                        <a:pt x="3883" y="4122"/>
                        <a:pt x="4803" y="3202"/>
                        <a:pt x="4803" y="2065"/>
                      </a:cubicBezTo>
                      <a:cubicBezTo>
                        <a:pt x="4803" y="823"/>
                        <a:pt x="3792" y="0"/>
                        <a:pt x="2737"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145" name="Google Shape;8539;p66"/>
                <p:cNvSpPr/>
                <p:nvPr/>
              </p:nvSpPr>
              <p:spPr>
                <a:xfrm>
                  <a:off x="3868176" y="3587072"/>
                  <a:ext cx="13040" cy="13040"/>
                </a:xfrm>
                <a:custGeom>
                  <a:avLst/>
                  <a:gdLst/>
                  <a:ahLst/>
                  <a:cxnLst/>
                  <a:rect l="l" t="t" r="r" b="b"/>
                  <a:pathLst>
                    <a:path w="1658" h="1658" extrusionOk="0">
                      <a:moveTo>
                        <a:pt x="823" y="1"/>
                      </a:moveTo>
                      <a:cubicBezTo>
                        <a:pt x="363" y="1"/>
                        <a:pt x="1" y="376"/>
                        <a:pt x="1" y="835"/>
                      </a:cubicBezTo>
                      <a:cubicBezTo>
                        <a:pt x="1" y="1295"/>
                        <a:pt x="363" y="1658"/>
                        <a:pt x="823" y="1658"/>
                      </a:cubicBezTo>
                      <a:cubicBezTo>
                        <a:pt x="1283" y="1658"/>
                        <a:pt x="1658" y="1295"/>
                        <a:pt x="1658" y="835"/>
                      </a:cubicBezTo>
                      <a:cubicBezTo>
                        <a:pt x="1658" y="376"/>
                        <a:pt x="1283" y="1"/>
                        <a:pt x="823"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1055" name="Google Shape;8540;p66"/>
              <p:cNvGrpSpPr/>
              <p:nvPr/>
            </p:nvGrpSpPr>
            <p:grpSpPr>
              <a:xfrm>
                <a:off x="4039908" y="3412107"/>
                <a:ext cx="37776" cy="32357"/>
                <a:chOff x="4039908" y="3412107"/>
                <a:chExt cx="37776" cy="32357"/>
              </a:xfrm>
            </p:grpSpPr>
            <p:sp>
              <p:nvSpPr>
                <p:cNvPr id="142" name="Google Shape;8541;p66"/>
                <p:cNvSpPr/>
                <p:nvPr/>
              </p:nvSpPr>
              <p:spPr>
                <a:xfrm>
                  <a:off x="4039908" y="3412107"/>
                  <a:ext cx="37776" cy="32357"/>
                </a:xfrm>
                <a:custGeom>
                  <a:avLst/>
                  <a:gdLst/>
                  <a:ahLst/>
                  <a:cxnLst/>
                  <a:rect l="l" t="t" r="r" b="b"/>
                  <a:pathLst>
                    <a:path w="4803" h="4114" extrusionOk="0">
                      <a:moveTo>
                        <a:pt x="2732" y="0"/>
                      </a:moveTo>
                      <a:cubicBezTo>
                        <a:pt x="2227" y="0"/>
                        <a:pt x="1713" y="187"/>
                        <a:pt x="1295" y="605"/>
                      </a:cubicBezTo>
                      <a:cubicBezTo>
                        <a:pt x="0" y="1900"/>
                        <a:pt x="920" y="4114"/>
                        <a:pt x="2746" y="4114"/>
                      </a:cubicBezTo>
                      <a:cubicBezTo>
                        <a:pt x="3883" y="4114"/>
                        <a:pt x="4803" y="3194"/>
                        <a:pt x="4803" y="2057"/>
                      </a:cubicBezTo>
                      <a:cubicBezTo>
                        <a:pt x="4803" y="821"/>
                        <a:pt x="3789" y="0"/>
                        <a:pt x="2732"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143" name="Google Shape;8542;p66"/>
                <p:cNvSpPr/>
                <p:nvPr/>
              </p:nvSpPr>
              <p:spPr>
                <a:xfrm>
                  <a:off x="4055033" y="3421812"/>
                  <a:ext cx="13040" cy="13040"/>
                </a:xfrm>
                <a:custGeom>
                  <a:avLst/>
                  <a:gdLst/>
                  <a:ahLst/>
                  <a:cxnLst/>
                  <a:rect l="l" t="t" r="r" b="b"/>
                  <a:pathLst>
                    <a:path w="1658" h="1658" extrusionOk="0">
                      <a:moveTo>
                        <a:pt x="823" y="1"/>
                      </a:moveTo>
                      <a:cubicBezTo>
                        <a:pt x="363" y="1"/>
                        <a:pt x="1" y="363"/>
                        <a:pt x="1" y="823"/>
                      </a:cubicBezTo>
                      <a:cubicBezTo>
                        <a:pt x="1" y="1283"/>
                        <a:pt x="363" y="1658"/>
                        <a:pt x="823" y="1658"/>
                      </a:cubicBezTo>
                      <a:cubicBezTo>
                        <a:pt x="1283" y="1658"/>
                        <a:pt x="1658" y="1283"/>
                        <a:pt x="1658" y="823"/>
                      </a:cubicBezTo>
                      <a:cubicBezTo>
                        <a:pt x="1658" y="363"/>
                        <a:pt x="1283" y="1"/>
                        <a:pt x="823"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288" name="Google Shape;8543;p66"/>
              <p:cNvGrpSpPr/>
              <p:nvPr/>
            </p:nvGrpSpPr>
            <p:grpSpPr>
              <a:xfrm>
                <a:off x="4017360" y="3342061"/>
                <a:ext cx="37870" cy="32380"/>
                <a:chOff x="4017360" y="3342061"/>
                <a:chExt cx="37870" cy="32380"/>
              </a:xfrm>
            </p:grpSpPr>
            <p:sp>
              <p:nvSpPr>
                <p:cNvPr id="140" name="Google Shape;8544;p66"/>
                <p:cNvSpPr/>
                <p:nvPr/>
              </p:nvSpPr>
              <p:spPr>
                <a:xfrm>
                  <a:off x="4017360" y="3342061"/>
                  <a:ext cx="37870" cy="32380"/>
                </a:xfrm>
                <a:custGeom>
                  <a:avLst/>
                  <a:gdLst/>
                  <a:ahLst/>
                  <a:cxnLst/>
                  <a:rect l="l" t="t" r="r" b="b"/>
                  <a:pathLst>
                    <a:path w="4815" h="4117" extrusionOk="0">
                      <a:moveTo>
                        <a:pt x="2749" y="0"/>
                      </a:moveTo>
                      <a:cubicBezTo>
                        <a:pt x="2243" y="0"/>
                        <a:pt x="1726" y="189"/>
                        <a:pt x="1307" y="608"/>
                      </a:cubicBezTo>
                      <a:cubicBezTo>
                        <a:pt x="0" y="1903"/>
                        <a:pt x="920" y="4116"/>
                        <a:pt x="2758" y="4116"/>
                      </a:cubicBezTo>
                      <a:cubicBezTo>
                        <a:pt x="3895" y="4116"/>
                        <a:pt x="4815" y="3197"/>
                        <a:pt x="4815" y="2060"/>
                      </a:cubicBezTo>
                      <a:cubicBezTo>
                        <a:pt x="4815" y="817"/>
                        <a:pt x="3804" y="0"/>
                        <a:pt x="2749"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141" name="Google Shape;8545;p66"/>
                <p:cNvSpPr/>
                <p:nvPr/>
              </p:nvSpPr>
              <p:spPr>
                <a:xfrm>
                  <a:off x="4032484" y="3351790"/>
                  <a:ext cx="13040" cy="13040"/>
                </a:xfrm>
                <a:custGeom>
                  <a:avLst/>
                  <a:gdLst/>
                  <a:ahLst/>
                  <a:cxnLst/>
                  <a:rect l="l" t="t" r="r" b="b"/>
                  <a:pathLst>
                    <a:path w="1658" h="1658" extrusionOk="0">
                      <a:moveTo>
                        <a:pt x="835" y="0"/>
                      </a:moveTo>
                      <a:cubicBezTo>
                        <a:pt x="376" y="0"/>
                        <a:pt x="1" y="363"/>
                        <a:pt x="1" y="823"/>
                      </a:cubicBezTo>
                      <a:cubicBezTo>
                        <a:pt x="1" y="1283"/>
                        <a:pt x="376" y="1658"/>
                        <a:pt x="835" y="1658"/>
                      </a:cubicBezTo>
                      <a:cubicBezTo>
                        <a:pt x="1295" y="1658"/>
                        <a:pt x="1658" y="1283"/>
                        <a:pt x="1658" y="823"/>
                      </a:cubicBezTo>
                      <a:cubicBezTo>
                        <a:pt x="1658" y="363"/>
                        <a:pt x="1295" y="0"/>
                        <a:pt x="835"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sp>
            <p:nvSpPr>
              <p:cNvPr id="36" name="Google Shape;8546;p66"/>
              <p:cNvSpPr/>
              <p:nvPr/>
            </p:nvSpPr>
            <p:spPr>
              <a:xfrm>
                <a:off x="3998712" y="3520180"/>
                <a:ext cx="47764" cy="40929"/>
              </a:xfrm>
              <a:custGeom>
                <a:avLst/>
                <a:gdLst/>
                <a:ahLst/>
                <a:cxnLst/>
                <a:rect l="l" t="t" r="r" b="b"/>
                <a:pathLst>
                  <a:path w="6073" h="5204" extrusionOk="0">
                    <a:moveTo>
                      <a:pt x="3457" y="0"/>
                    </a:moveTo>
                    <a:cubicBezTo>
                      <a:pt x="2821" y="0"/>
                      <a:pt x="2173" y="236"/>
                      <a:pt x="1645" y="764"/>
                    </a:cubicBezTo>
                    <a:cubicBezTo>
                      <a:pt x="0" y="2397"/>
                      <a:pt x="1162" y="5191"/>
                      <a:pt x="3472" y="5203"/>
                    </a:cubicBezTo>
                    <a:cubicBezTo>
                      <a:pt x="4899" y="5191"/>
                      <a:pt x="6061" y="4030"/>
                      <a:pt x="6073" y="2602"/>
                    </a:cubicBezTo>
                    <a:cubicBezTo>
                      <a:pt x="6073" y="1038"/>
                      <a:pt x="4792" y="0"/>
                      <a:pt x="3457"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37" name="Google Shape;8547;p66"/>
              <p:cNvSpPr/>
              <p:nvPr/>
            </p:nvSpPr>
            <p:spPr>
              <a:xfrm>
                <a:off x="4011744" y="3529893"/>
                <a:ext cx="25026" cy="21448"/>
              </a:xfrm>
              <a:custGeom>
                <a:avLst/>
                <a:gdLst/>
                <a:ahLst/>
                <a:cxnLst/>
                <a:rect l="l" t="t" r="r" b="b"/>
                <a:pathLst>
                  <a:path w="3182" h="2727" extrusionOk="0">
                    <a:moveTo>
                      <a:pt x="1815" y="0"/>
                    </a:moveTo>
                    <a:cubicBezTo>
                      <a:pt x="605" y="0"/>
                      <a:pt x="1" y="1464"/>
                      <a:pt x="847" y="2323"/>
                    </a:cubicBezTo>
                    <a:cubicBezTo>
                      <a:pt x="1126" y="2601"/>
                      <a:pt x="1468" y="2726"/>
                      <a:pt x="1803" y="2726"/>
                    </a:cubicBezTo>
                    <a:cubicBezTo>
                      <a:pt x="2503" y="2726"/>
                      <a:pt x="3174" y="2185"/>
                      <a:pt x="3182" y="1367"/>
                    </a:cubicBezTo>
                    <a:cubicBezTo>
                      <a:pt x="3182" y="605"/>
                      <a:pt x="2565" y="0"/>
                      <a:pt x="1815"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nvGrpSpPr>
              <p:cNvPr id="289" name="Google Shape;8548;p66"/>
              <p:cNvGrpSpPr/>
              <p:nvPr/>
            </p:nvGrpSpPr>
            <p:grpSpPr>
              <a:xfrm>
                <a:off x="3750870" y="3418650"/>
                <a:ext cx="37776" cy="32380"/>
                <a:chOff x="3750870" y="3418650"/>
                <a:chExt cx="37776" cy="32380"/>
              </a:xfrm>
            </p:grpSpPr>
            <p:sp>
              <p:nvSpPr>
                <p:cNvPr id="138" name="Google Shape;8549;p66"/>
                <p:cNvSpPr/>
                <p:nvPr/>
              </p:nvSpPr>
              <p:spPr>
                <a:xfrm>
                  <a:off x="3750870" y="3418650"/>
                  <a:ext cx="37776" cy="32380"/>
                </a:xfrm>
                <a:custGeom>
                  <a:avLst/>
                  <a:gdLst/>
                  <a:ahLst/>
                  <a:cxnLst/>
                  <a:rect l="l" t="t" r="r" b="b"/>
                  <a:pathLst>
                    <a:path w="4803" h="4117" extrusionOk="0">
                      <a:moveTo>
                        <a:pt x="2737" y="0"/>
                      </a:moveTo>
                      <a:cubicBezTo>
                        <a:pt x="2231" y="0"/>
                        <a:pt x="1714" y="188"/>
                        <a:pt x="1295" y="608"/>
                      </a:cubicBezTo>
                      <a:cubicBezTo>
                        <a:pt x="0" y="1903"/>
                        <a:pt x="920" y="4116"/>
                        <a:pt x="2746" y="4116"/>
                      </a:cubicBezTo>
                      <a:cubicBezTo>
                        <a:pt x="3883" y="4104"/>
                        <a:pt x="4803" y="3185"/>
                        <a:pt x="4803" y="2060"/>
                      </a:cubicBezTo>
                      <a:cubicBezTo>
                        <a:pt x="4803" y="817"/>
                        <a:pt x="3792" y="0"/>
                        <a:pt x="2737"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139" name="Google Shape;8550;p66"/>
                <p:cNvSpPr/>
                <p:nvPr/>
              </p:nvSpPr>
              <p:spPr>
                <a:xfrm>
                  <a:off x="3765994" y="3428285"/>
                  <a:ext cx="13040" cy="13040"/>
                </a:xfrm>
                <a:custGeom>
                  <a:avLst/>
                  <a:gdLst/>
                  <a:ahLst/>
                  <a:cxnLst/>
                  <a:rect l="l" t="t" r="r" b="b"/>
                  <a:pathLst>
                    <a:path w="1658" h="1658" extrusionOk="0">
                      <a:moveTo>
                        <a:pt x="823" y="0"/>
                      </a:moveTo>
                      <a:cubicBezTo>
                        <a:pt x="363" y="0"/>
                        <a:pt x="1" y="375"/>
                        <a:pt x="1" y="835"/>
                      </a:cubicBezTo>
                      <a:cubicBezTo>
                        <a:pt x="1" y="1294"/>
                        <a:pt x="363" y="1657"/>
                        <a:pt x="823" y="1657"/>
                      </a:cubicBezTo>
                      <a:cubicBezTo>
                        <a:pt x="1283" y="1657"/>
                        <a:pt x="1658" y="1294"/>
                        <a:pt x="1658" y="835"/>
                      </a:cubicBezTo>
                      <a:cubicBezTo>
                        <a:pt x="1658" y="375"/>
                        <a:pt x="1283" y="0"/>
                        <a:pt x="823"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290" name="Google Shape;8551;p66"/>
              <p:cNvGrpSpPr/>
              <p:nvPr/>
            </p:nvGrpSpPr>
            <p:grpSpPr>
              <a:xfrm>
                <a:off x="3632509" y="3274438"/>
                <a:ext cx="37783" cy="32357"/>
                <a:chOff x="3632509" y="3274438"/>
                <a:chExt cx="37783" cy="32357"/>
              </a:xfrm>
            </p:grpSpPr>
            <p:sp>
              <p:nvSpPr>
                <p:cNvPr id="136" name="Google Shape;8552;p66"/>
                <p:cNvSpPr/>
                <p:nvPr/>
              </p:nvSpPr>
              <p:spPr>
                <a:xfrm>
                  <a:off x="3632509" y="3274438"/>
                  <a:ext cx="37783" cy="32357"/>
                </a:xfrm>
                <a:custGeom>
                  <a:avLst/>
                  <a:gdLst/>
                  <a:ahLst/>
                  <a:cxnLst/>
                  <a:rect l="l" t="t" r="r" b="b"/>
                  <a:pathLst>
                    <a:path w="4804" h="4114" extrusionOk="0">
                      <a:moveTo>
                        <a:pt x="2732" y="0"/>
                      </a:moveTo>
                      <a:cubicBezTo>
                        <a:pt x="2228" y="0"/>
                        <a:pt x="1713" y="187"/>
                        <a:pt x="1295" y="605"/>
                      </a:cubicBezTo>
                      <a:cubicBezTo>
                        <a:pt x="1" y="1900"/>
                        <a:pt x="908" y="4114"/>
                        <a:pt x="2747" y="4114"/>
                      </a:cubicBezTo>
                      <a:cubicBezTo>
                        <a:pt x="3872" y="4114"/>
                        <a:pt x="4791" y="3194"/>
                        <a:pt x="4803" y="2057"/>
                      </a:cubicBezTo>
                      <a:cubicBezTo>
                        <a:pt x="4803" y="821"/>
                        <a:pt x="3789" y="0"/>
                        <a:pt x="2732"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137" name="Google Shape;8553;p66"/>
                <p:cNvSpPr/>
                <p:nvPr/>
              </p:nvSpPr>
              <p:spPr>
                <a:xfrm>
                  <a:off x="3647547" y="3284049"/>
                  <a:ext cx="13040" cy="13040"/>
                </a:xfrm>
                <a:custGeom>
                  <a:avLst/>
                  <a:gdLst/>
                  <a:ahLst/>
                  <a:cxnLst/>
                  <a:rect l="l" t="t" r="r" b="b"/>
                  <a:pathLst>
                    <a:path w="1658" h="1658" extrusionOk="0">
                      <a:moveTo>
                        <a:pt x="835" y="0"/>
                      </a:moveTo>
                      <a:cubicBezTo>
                        <a:pt x="375" y="0"/>
                        <a:pt x="0" y="375"/>
                        <a:pt x="0" y="835"/>
                      </a:cubicBezTo>
                      <a:cubicBezTo>
                        <a:pt x="0" y="1295"/>
                        <a:pt x="375" y="1658"/>
                        <a:pt x="835" y="1658"/>
                      </a:cubicBezTo>
                      <a:cubicBezTo>
                        <a:pt x="1282" y="1658"/>
                        <a:pt x="1657" y="1295"/>
                        <a:pt x="1657" y="835"/>
                      </a:cubicBezTo>
                      <a:cubicBezTo>
                        <a:pt x="1657" y="375"/>
                        <a:pt x="1282" y="0"/>
                        <a:pt x="835"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291" name="Google Shape;8554;p66"/>
              <p:cNvGrpSpPr/>
              <p:nvPr/>
            </p:nvGrpSpPr>
            <p:grpSpPr>
              <a:xfrm>
                <a:off x="3906424" y="3297561"/>
                <a:ext cx="37776" cy="32451"/>
                <a:chOff x="3906424" y="3297561"/>
                <a:chExt cx="37776" cy="32451"/>
              </a:xfrm>
            </p:grpSpPr>
            <p:sp>
              <p:nvSpPr>
                <p:cNvPr id="134" name="Google Shape;8555;p66"/>
                <p:cNvSpPr/>
                <p:nvPr/>
              </p:nvSpPr>
              <p:spPr>
                <a:xfrm>
                  <a:off x="3906424" y="3297561"/>
                  <a:ext cx="37776" cy="32451"/>
                </a:xfrm>
                <a:custGeom>
                  <a:avLst/>
                  <a:gdLst/>
                  <a:ahLst/>
                  <a:cxnLst/>
                  <a:rect l="l" t="t" r="r" b="b"/>
                  <a:pathLst>
                    <a:path w="4803" h="4126" extrusionOk="0">
                      <a:moveTo>
                        <a:pt x="2730" y="0"/>
                      </a:moveTo>
                      <a:cubicBezTo>
                        <a:pt x="2226" y="0"/>
                        <a:pt x="1713" y="187"/>
                        <a:pt x="1295" y="605"/>
                      </a:cubicBezTo>
                      <a:cubicBezTo>
                        <a:pt x="0" y="1899"/>
                        <a:pt x="920" y="4125"/>
                        <a:pt x="2746" y="4125"/>
                      </a:cubicBezTo>
                      <a:cubicBezTo>
                        <a:pt x="3883" y="4113"/>
                        <a:pt x="4803" y="3194"/>
                        <a:pt x="4803" y="2069"/>
                      </a:cubicBezTo>
                      <a:cubicBezTo>
                        <a:pt x="4803" y="824"/>
                        <a:pt x="3788" y="0"/>
                        <a:pt x="2730"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135" name="Google Shape;8556;p66"/>
                <p:cNvSpPr/>
                <p:nvPr/>
              </p:nvSpPr>
              <p:spPr>
                <a:xfrm>
                  <a:off x="3921548" y="3307361"/>
                  <a:ext cx="13048" cy="13040"/>
                </a:xfrm>
                <a:custGeom>
                  <a:avLst/>
                  <a:gdLst/>
                  <a:ahLst/>
                  <a:cxnLst/>
                  <a:rect l="l" t="t" r="r" b="b"/>
                  <a:pathLst>
                    <a:path w="1659" h="1658" extrusionOk="0">
                      <a:moveTo>
                        <a:pt x="823" y="0"/>
                      </a:moveTo>
                      <a:cubicBezTo>
                        <a:pt x="364" y="0"/>
                        <a:pt x="1" y="363"/>
                        <a:pt x="1" y="823"/>
                      </a:cubicBezTo>
                      <a:cubicBezTo>
                        <a:pt x="1" y="1282"/>
                        <a:pt x="364" y="1657"/>
                        <a:pt x="823" y="1657"/>
                      </a:cubicBezTo>
                      <a:cubicBezTo>
                        <a:pt x="1283" y="1657"/>
                        <a:pt x="1658" y="1282"/>
                        <a:pt x="1658" y="823"/>
                      </a:cubicBezTo>
                      <a:cubicBezTo>
                        <a:pt x="1658" y="363"/>
                        <a:pt x="1283" y="0"/>
                        <a:pt x="823"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292" name="Google Shape;8557;p66"/>
              <p:cNvGrpSpPr/>
              <p:nvPr/>
            </p:nvGrpSpPr>
            <p:grpSpPr>
              <a:xfrm>
                <a:off x="3866084" y="3412107"/>
                <a:ext cx="37776" cy="32357"/>
                <a:chOff x="3866084" y="3412107"/>
                <a:chExt cx="37776" cy="32357"/>
              </a:xfrm>
            </p:grpSpPr>
            <p:sp>
              <p:nvSpPr>
                <p:cNvPr id="132" name="Google Shape;8558;p66"/>
                <p:cNvSpPr/>
                <p:nvPr/>
              </p:nvSpPr>
              <p:spPr>
                <a:xfrm>
                  <a:off x="3866084" y="3412107"/>
                  <a:ext cx="37776" cy="32357"/>
                </a:xfrm>
                <a:custGeom>
                  <a:avLst/>
                  <a:gdLst/>
                  <a:ahLst/>
                  <a:cxnLst/>
                  <a:rect l="l" t="t" r="r" b="b"/>
                  <a:pathLst>
                    <a:path w="4803" h="4114" extrusionOk="0">
                      <a:moveTo>
                        <a:pt x="2732" y="0"/>
                      </a:moveTo>
                      <a:cubicBezTo>
                        <a:pt x="2227" y="0"/>
                        <a:pt x="1713" y="187"/>
                        <a:pt x="1295" y="605"/>
                      </a:cubicBezTo>
                      <a:cubicBezTo>
                        <a:pt x="0" y="1900"/>
                        <a:pt x="920" y="4114"/>
                        <a:pt x="2746" y="4114"/>
                      </a:cubicBezTo>
                      <a:cubicBezTo>
                        <a:pt x="3883" y="4114"/>
                        <a:pt x="4803" y="3194"/>
                        <a:pt x="4803" y="2057"/>
                      </a:cubicBezTo>
                      <a:cubicBezTo>
                        <a:pt x="4803" y="821"/>
                        <a:pt x="3789" y="0"/>
                        <a:pt x="2732"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133" name="Google Shape;8559;p66"/>
                <p:cNvSpPr/>
                <p:nvPr/>
              </p:nvSpPr>
              <p:spPr>
                <a:xfrm>
                  <a:off x="3881208" y="3421812"/>
                  <a:ext cx="13048" cy="13040"/>
                </a:xfrm>
                <a:custGeom>
                  <a:avLst/>
                  <a:gdLst/>
                  <a:ahLst/>
                  <a:cxnLst/>
                  <a:rect l="l" t="t" r="r" b="b"/>
                  <a:pathLst>
                    <a:path w="1659" h="1658" extrusionOk="0">
                      <a:moveTo>
                        <a:pt x="823" y="1"/>
                      </a:moveTo>
                      <a:cubicBezTo>
                        <a:pt x="364" y="1"/>
                        <a:pt x="1" y="363"/>
                        <a:pt x="1" y="823"/>
                      </a:cubicBezTo>
                      <a:cubicBezTo>
                        <a:pt x="1" y="1283"/>
                        <a:pt x="364" y="1658"/>
                        <a:pt x="823" y="1658"/>
                      </a:cubicBezTo>
                      <a:cubicBezTo>
                        <a:pt x="1283" y="1658"/>
                        <a:pt x="1658" y="1283"/>
                        <a:pt x="1658" y="823"/>
                      </a:cubicBezTo>
                      <a:cubicBezTo>
                        <a:pt x="1658" y="363"/>
                        <a:pt x="1283" y="1"/>
                        <a:pt x="823"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293" name="Google Shape;8560;p66"/>
              <p:cNvGrpSpPr/>
              <p:nvPr/>
            </p:nvGrpSpPr>
            <p:grpSpPr>
              <a:xfrm>
                <a:off x="4023919" y="3766409"/>
                <a:ext cx="37783" cy="32357"/>
                <a:chOff x="4023919" y="3766409"/>
                <a:chExt cx="37783" cy="32357"/>
              </a:xfrm>
            </p:grpSpPr>
            <p:sp>
              <p:nvSpPr>
                <p:cNvPr id="130" name="Google Shape;8561;p66"/>
                <p:cNvSpPr/>
                <p:nvPr/>
              </p:nvSpPr>
              <p:spPr>
                <a:xfrm>
                  <a:off x="4023919" y="3766409"/>
                  <a:ext cx="37783" cy="32357"/>
                </a:xfrm>
                <a:custGeom>
                  <a:avLst/>
                  <a:gdLst/>
                  <a:ahLst/>
                  <a:cxnLst/>
                  <a:rect l="l" t="t" r="r" b="b"/>
                  <a:pathLst>
                    <a:path w="4804" h="4114" extrusionOk="0">
                      <a:moveTo>
                        <a:pt x="2732" y="0"/>
                      </a:moveTo>
                      <a:cubicBezTo>
                        <a:pt x="2228" y="0"/>
                        <a:pt x="1714" y="187"/>
                        <a:pt x="1295" y="606"/>
                      </a:cubicBezTo>
                      <a:cubicBezTo>
                        <a:pt x="1" y="1900"/>
                        <a:pt x="920" y="4114"/>
                        <a:pt x="2747" y="4114"/>
                      </a:cubicBezTo>
                      <a:cubicBezTo>
                        <a:pt x="3884" y="4114"/>
                        <a:pt x="4803" y="3194"/>
                        <a:pt x="4803" y="2057"/>
                      </a:cubicBezTo>
                      <a:cubicBezTo>
                        <a:pt x="4803" y="821"/>
                        <a:pt x="3789" y="0"/>
                        <a:pt x="2732"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131" name="Google Shape;8562;p66"/>
                <p:cNvSpPr/>
                <p:nvPr/>
              </p:nvSpPr>
              <p:spPr>
                <a:xfrm>
                  <a:off x="4039051" y="3776115"/>
                  <a:ext cx="13040" cy="13048"/>
                </a:xfrm>
                <a:custGeom>
                  <a:avLst/>
                  <a:gdLst/>
                  <a:ahLst/>
                  <a:cxnLst/>
                  <a:rect l="l" t="t" r="r" b="b"/>
                  <a:pathLst>
                    <a:path w="1658" h="1659" extrusionOk="0">
                      <a:moveTo>
                        <a:pt x="823" y="1"/>
                      </a:moveTo>
                      <a:cubicBezTo>
                        <a:pt x="363" y="1"/>
                        <a:pt x="0" y="376"/>
                        <a:pt x="0" y="823"/>
                      </a:cubicBezTo>
                      <a:cubicBezTo>
                        <a:pt x="0" y="1283"/>
                        <a:pt x="363" y="1658"/>
                        <a:pt x="823" y="1658"/>
                      </a:cubicBezTo>
                      <a:cubicBezTo>
                        <a:pt x="1283" y="1658"/>
                        <a:pt x="1658" y="1283"/>
                        <a:pt x="1658" y="823"/>
                      </a:cubicBezTo>
                      <a:cubicBezTo>
                        <a:pt x="1658" y="376"/>
                        <a:pt x="1283" y="1"/>
                        <a:pt x="823"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294" name="Google Shape;8563;p66"/>
              <p:cNvGrpSpPr/>
              <p:nvPr/>
            </p:nvGrpSpPr>
            <p:grpSpPr>
              <a:xfrm>
                <a:off x="3973882" y="3779449"/>
                <a:ext cx="37776" cy="32357"/>
                <a:chOff x="3973882" y="3779449"/>
                <a:chExt cx="37776" cy="32357"/>
              </a:xfrm>
            </p:grpSpPr>
            <p:sp>
              <p:nvSpPr>
                <p:cNvPr id="128" name="Google Shape;8564;p66"/>
                <p:cNvSpPr/>
                <p:nvPr/>
              </p:nvSpPr>
              <p:spPr>
                <a:xfrm>
                  <a:off x="3973882" y="3779449"/>
                  <a:ext cx="37776" cy="32357"/>
                </a:xfrm>
                <a:custGeom>
                  <a:avLst/>
                  <a:gdLst/>
                  <a:ahLst/>
                  <a:cxnLst/>
                  <a:rect l="l" t="t" r="r" b="b"/>
                  <a:pathLst>
                    <a:path w="4803" h="4114" extrusionOk="0">
                      <a:moveTo>
                        <a:pt x="2730" y="0"/>
                      </a:moveTo>
                      <a:cubicBezTo>
                        <a:pt x="2226" y="0"/>
                        <a:pt x="1712" y="187"/>
                        <a:pt x="1294" y="605"/>
                      </a:cubicBezTo>
                      <a:cubicBezTo>
                        <a:pt x="0" y="1899"/>
                        <a:pt x="919" y="4113"/>
                        <a:pt x="2746" y="4113"/>
                      </a:cubicBezTo>
                      <a:cubicBezTo>
                        <a:pt x="3883" y="4113"/>
                        <a:pt x="4802" y="3194"/>
                        <a:pt x="4802" y="2069"/>
                      </a:cubicBezTo>
                      <a:cubicBezTo>
                        <a:pt x="4802" y="824"/>
                        <a:pt x="3787" y="0"/>
                        <a:pt x="2730"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129" name="Google Shape;8565;p66"/>
                <p:cNvSpPr/>
                <p:nvPr/>
              </p:nvSpPr>
              <p:spPr>
                <a:xfrm>
                  <a:off x="3989006" y="3789155"/>
                  <a:ext cx="13040" cy="13040"/>
                </a:xfrm>
                <a:custGeom>
                  <a:avLst/>
                  <a:gdLst/>
                  <a:ahLst/>
                  <a:cxnLst/>
                  <a:rect l="l" t="t" r="r" b="b"/>
                  <a:pathLst>
                    <a:path w="1658" h="1658" extrusionOk="0">
                      <a:moveTo>
                        <a:pt x="823" y="0"/>
                      </a:moveTo>
                      <a:cubicBezTo>
                        <a:pt x="363" y="0"/>
                        <a:pt x="0" y="375"/>
                        <a:pt x="0" y="823"/>
                      </a:cubicBezTo>
                      <a:cubicBezTo>
                        <a:pt x="0" y="1282"/>
                        <a:pt x="363" y="1657"/>
                        <a:pt x="823" y="1657"/>
                      </a:cubicBezTo>
                      <a:cubicBezTo>
                        <a:pt x="1283" y="1657"/>
                        <a:pt x="1658" y="1282"/>
                        <a:pt x="1658" y="823"/>
                      </a:cubicBezTo>
                      <a:cubicBezTo>
                        <a:pt x="1658" y="375"/>
                        <a:pt x="1283" y="0"/>
                        <a:pt x="823"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295" name="Google Shape;8566;p66"/>
              <p:cNvGrpSpPr/>
              <p:nvPr/>
            </p:nvGrpSpPr>
            <p:grpSpPr>
              <a:xfrm>
                <a:off x="4073398" y="3838028"/>
                <a:ext cx="37776" cy="32380"/>
                <a:chOff x="4073398" y="3838028"/>
                <a:chExt cx="37776" cy="32380"/>
              </a:xfrm>
            </p:grpSpPr>
            <p:sp>
              <p:nvSpPr>
                <p:cNvPr id="126" name="Google Shape;8567;p66"/>
                <p:cNvSpPr/>
                <p:nvPr/>
              </p:nvSpPr>
              <p:spPr>
                <a:xfrm>
                  <a:off x="4073398" y="3838028"/>
                  <a:ext cx="37776" cy="32380"/>
                </a:xfrm>
                <a:custGeom>
                  <a:avLst/>
                  <a:gdLst/>
                  <a:ahLst/>
                  <a:cxnLst/>
                  <a:rect l="l" t="t" r="r" b="b"/>
                  <a:pathLst>
                    <a:path w="4803" h="4117" extrusionOk="0">
                      <a:moveTo>
                        <a:pt x="2737" y="1"/>
                      </a:moveTo>
                      <a:cubicBezTo>
                        <a:pt x="2231" y="1"/>
                        <a:pt x="1714" y="189"/>
                        <a:pt x="1295" y="609"/>
                      </a:cubicBezTo>
                      <a:cubicBezTo>
                        <a:pt x="0" y="1891"/>
                        <a:pt x="920" y="4105"/>
                        <a:pt x="2746" y="4117"/>
                      </a:cubicBezTo>
                      <a:cubicBezTo>
                        <a:pt x="3883" y="4105"/>
                        <a:pt x="4803" y="3185"/>
                        <a:pt x="4803" y="2060"/>
                      </a:cubicBezTo>
                      <a:cubicBezTo>
                        <a:pt x="4803" y="818"/>
                        <a:pt x="3792" y="1"/>
                        <a:pt x="2737"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127" name="Google Shape;8568;p66"/>
                <p:cNvSpPr/>
                <p:nvPr/>
              </p:nvSpPr>
              <p:spPr>
                <a:xfrm>
                  <a:off x="4088428" y="3847663"/>
                  <a:ext cx="13040" cy="13040"/>
                </a:xfrm>
                <a:custGeom>
                  <a:avLst/>
                  <a:gdLst/>
                  <a:ahLst/>
                  <a:cxnLst/>
                  <a:rect l="l" t="t" r="r" b="b"/>
                  <a:pathLst>
                    <a:path w="1658" h="1658" extrusionOk="0">
                      <a:moveTo>
                        <a:pt x="835" y="1"/>
                      </a:moveTo>
                      <a:cubicBezTo>
                        <a:pt x="376" y="1"/>
                        <a:pt x="1" y="376"/>
                        <a:pt x="1" y="835"/>
                      </a:cubicBezTo>
                      <a:cubicBezTo>
                        <a:pt x="1" y="1283"/>
                        <a:pt x="376" y="1658"/>
                        <a:pt x="835" y="1658"/>
                      </a:cubicBezTo>
                      <a:cubicBezTo>
                        <a:pt x="1295" y="1658"/>
                        <a:pt x="1658" y="1283"/>
                        <a:pt x="1658" y="835"/>
                      </a:cubicBezTo>
                      <a:cubicBezTo>
                        <a:pt x="1658" y="376"/>
                        <a:pt x="1295" y="1"/>
                        <a:pt x="835"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296" name="Google Shape;8569;p66"/>
              <p:cNvGrpSpPr/>
              <p:nvPr/>
            </p:nvGrpSpPr>
            <p:grpSpPr>
              <a:xfrm>
                <a:off x="4342672" y="4144496"/>
                <a:ext cx="37752" cy="32364"/>
                <a:chOff x="4342672" y="4144496"/>
                <a:chExt cx="37752" cy="32364"/>
              </a:xfrm>
            </p:grpSpPr>
            <p:sp>
              <p:nvSpPr>
                <p:cNvPr id="124" name="Google Shape;8570;p66"/>
                <p:cNvSpPr/>
                <p:nvPr/>
              </p:nvSpPr>
              <p:spPr>
                <a:xfrm>
                  <a:off x="4342672" y="4144496"/>
                  <a:ext cx="37752" cy="32364"/>
                </a:xfrm>
                <a:custGeom>
                  <a:avLst/>
                  <a:gdLst/>
                  <a:ahLst/>
                  <a:cxnLst/>
                  <a:rect l="l" t="t" r="r" b="b"/>
                  <a:pathLst>
                    <a:path w="4800" h="4115" extrusionOk="0">
                      <a:moveTo>
                        <a:pt x="2729" y="1"/>
                      </a:moveTo>
                      <a:cubicBezTo>
                        <a:pt x="2224" y="1"/>
                        <a:pt x="1710" y="188"/>
                        <a:pt x="1291" y="606"/>
                      </a:cubicBezTo>
                      <a:cubicBezTo>
                        <a:pt x="1" y="1897"/>
                        <a:pt x="912" y="4114"/>
                        <a:pt x="2740" y="4114"/>
                      </a:cubicBezTo>
                      <a:cubicBezTo>
                        <a:pt x="2745" y="4114"/>
                        <a:pt x="2750" y="4114"/>
                        <a:pt x="2755" y="4114"/>
                      </a:cubicBezTo>
                      <a:cubicBezTo>
                        <a:pt x="3880" y="4114"/>
                        <a:pt x="4800" y="3195"/>
                        <a:pt x="4800" y="2058"/>
                      </a:cubicBezTo>
                      <a:cubicBezTo>
                        <a:pt x="4800" y="822"/>
                        <a:pt x="3785" y="1"/>
                        <a:pt x="2729"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125" name="Google Shape;8571;p66"/>
                <p:cNvSpPr/>
                <p:nvPr/>
              </p:nvSpPr>
              <p:spPr>
                <a:xfrm>
                  <a:off x="4355586" y="4154209"/>
                  <a:ext cx="15227" cy="13040"/>
                </a:xfrm>
                <a:custGeom>
                  <a:avLst/>
                  <a:gdLst/>
                  <a:ahLst/>
                  <a:cxnLst/>
                  <a:rect l="l" t="t" r="r" b="b"/>
                  <a:pathLst>
                    <a:path w="1936" h="1658" extrusionOk="0">
                      <a:moveTo>
                        <a:pt x="1101" y="0"/>
                      </a:moveTo>
                      <a:cubicBezTo>
                        <a:pt x="363" y="0"/>
                        <a:pt x="0" y="895"/>
                        <a:pt x="520" y="1416"/>
                      </a:cubicBezTo>
                      <a:cubicBezTo>
                        <a:pt x="688" y="1583"/>
                        <a:pt x="893" y="1657"/>
                        <a:pt x="1096" y="1657"/>
                      </a:cubicBezTo>
                      <a:cubicBezTo>
                        <a:pt x="1523" y="1657"/>
                        <a:pt x="1936" y="1324"/>
                        <a:pt x="1936" y="823"/>
                      </a:cubicBezTo>
                      <a:cubicBezTo>
                        <a:pt x="1936" y="375"/>
                        <a:pt x="1561" y="0"/>
                        <a:pt x="1101"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297" name="Google Shape;8572;p66"/>
              <p:cNvGrpSpPr/>
              <p:nvPr/>
            </p:nvGrpSpPr>
            <p:grpSpPr>
              <a:xfrm>
                <a:off x="4406386" y="4056872"/>
                <a:ext cx="37783" cy="32364"/>
                <a:chOff x="4406386" y="4056872"/>
                <a:chExt cx="37783" cy="32364"/>
              </a:xfrm>
            </p:grpSpPr>
            <p:sp>
              <p:nvSpPr>
                <p:cNvPr id="122" name="Google Shape;8573;p66"/>
                <p:cNvSpPr/>
                <p:nvPr/>
              </p:nvSpPr>
              <p:spPr>
                <a:xfrm>
                  <a:off x="4406386" y="4056872"/>
                  <a:ext cx="37783" cy="32364"/>
                </a:xfrm>
                <a:custGeom>
                  <a:avLst/>
                  <a:gdLst/>
                  <a:ahLst/>
                  <a:cxnLst/>
                  <a:rect l="l" t="t" r="r" b="b"/>
                  <a:pathLst>
                    <a:path w="4804" h="4115" extrusionOk="0">
                      <a:moveTo>
                        <a:pt x="2733" y="1"/>
                      </a:moveTo>
                      <a:cubicBezTo>
                        <a:pt x="2228" y="1"/>
                        <a:pt x="1714" y="188"/>
                        <a:pt x="1295" y="606"/>
                      </a:cubicBezTo>
                      <a:cubicBezTo>
                        <a:pt x="1" y="1900"/>
                        <a:pt x="920" y="4114"/>
                        <a:pt x="2747" y="4114"/>
                      </a:cubicBezTo>
                      <a:cubicBezTo>
                        <a:pt x="3884" y="4114"/>
                        <a:pt x="4803" y="3195"/>
                        <a:pt x="4803" y="2058"/>
                      </a:cubicBezTo>
                      <a:cubicBezTo>
                        <a:pt x="4803" y="821"/>
                        <a:pt x="3789" y="1"/>
                        <a:pt x="2733"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123" name="Google Shape;8574;p66"/>
                <p:cNvSpPr/>
                <p:nvPr/>
              </p:nvSpPr>
              <p:spPr>
                <a:xfrm>
                  <a:off x="4419332" y="4066577"/>
                  <a:ext cx="15227" cy="13017"/>
                </a:xfrm>
                <a:custGeom>
                  <a:avLst/>
                  <a:gdLst/>
                  <a:ahLst/>
                  <a:cxnLst/>
                  <a:rect l="l" t="t" r="r" b="b"/>
                  <a:pathLst>
                    <a:path w="1936" h="1655" extrusionOk="0">
                      <a:moveTo>
                        <a:pt x="1123" y="1"/>
                      </a:moveTo>
                      <a:cubicBezTo>
                        <a:pt x="1115" y="1"/>
                        <a:pt x="1108" y="1"/>
                        <a:pt x="1101" y="1"/>
                      </a:cubicBezTo>
                      <a:cubicBezTo>
                        <a:pt x="363" y="1"/>
                        <a:pt x="0" y="884"/>
                        <a:pt x="520" y="1404"/>
                      </a:cubicBezTo>
                      <a:cubicBezTo>
                        <a:pt x="689" y="1577"/>
                        <a:pt x="898" y="1655"/>
                        <a:pt x="1103" y="1655"/>
                      </a:cubicBezTo>
                      <a:cubicBezTo>
                        <a:pt x="1528" y="1655"/>
                        <a:pt x="1936" y="1322"/>
                        <a:pt x="1936" y="824"/>
                      </a:cubicBezTo>
                      <a:cubicBezTo>
                        <a:pt x="1936" y="371"/>
                        <a:pt x="1572" y="1"/>
                        <a:pt x="1123"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298" name="Google Shape;8575;p66"/>
              <p:cNvGrpSpPr/>
              <p:nvPr/>
            </p:nvGrpSpPr>
            <p:grpSpPr>
              <a:xfrm>
                <a:off x="4284416" y="4245254"/>
                <a:ext cx="37783" cy="32357"/>
                <a:chOff x="4284416" y="4245254"/>
                <a:chExt cx="37783" cy="32357"/>
              </a:xfrm>
            </p:grpSpPr>
            <p:sp>
              <p:nvSpPr>
                <p:cNvPr id="120" name="Google Shape;8576;p66"/>
                <p:cNvSpPr/>
                <p:nvPr/>
              </p:nvSpPr>
              <p:spPr>
                <a:xfrm>
                  <a:off x="4284416" y="4245254"/>
                  <a:ext cx="37783" cy="32357"/>
                </a:xfrm>
                <a:custGeom>
                  <a:avLst/>
                  <a:gdLst/>
                  <a:ahLst/>
                  <a:cxnLst/>
                  <a:rect l="l" t="t" r="r" b="b"/>
                  <a:pathLst>
                    <a:path w="4804" h="4114" extrusionOk="0">
                      <a:moveTo>
                        <a:pt x="2732" y="0"/>
                      </a:moveTo>
                      <a:cubicBezTo>
                        <a:pt x="2228" y="0"/>
                        <a:pt x="1714" y="187"/>
                        <a:pt x="1295" y="606"/>
                      </a:cubicBezTo>
                      <a:cubicBezTo>
                        <a:pt x="1" y="1900"/>
                        <a:pt x="920" y="4114"/>
                        <a:pt x="2747" y="4114"/>
                      </a:cubicBezTo>
                      <a:cubicBezTo>
                        <a:pt x="3884" y="4114"/>
                        <a:pt x="4803" y="3194"/>
                        <a:pt x="4803" y="2057"/>
                      </a:cubicBezTo>
                      <a:cubicBezTo>
                        <a:pt x="4803" y="821"/>
                        <a:pt x="3789" y="0"/>
                        <a:pt x="2732"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121" name="Google Shape;8577;p66"/>
                <p:cNvSpPr/>
                <p:nvPr/>
              </p:nvSpPr>
              <p:spPr>
                <a:xfrm>
                  <a:off x="4299548" y="4254959"/>
                  <a:ext cx="13040" cy="13040"/>
                </a:xfrm>
                <a:custGeom>
                  <a:avLst/>
                  <a:gdLst/>
                  <a:ahLst/>
                  <a:cxnLst/>
                  <a:rect l="l" t="t" r="r" b="b"/>
                  <a:pathLst>
                    <a:path w="1658" h="1658" extrusionOk="0">
                      <a:moveTo>
                        <a:pt x="823" y="1"/>
                      </a:moveTo>
                      <a:cubicBezTo>
                        <a:pt x="363" y="1"/>
                        <a:pt x="0" y="364"/>
                        <a:pt x="0" y="823"/>
                      </a:cubicBezTo>
                      <a:cubicBezTo>
                        <a:pt x="0" y="1283"/>
                        <a:pt x="363" y="1658"/>
                        <a:pt x="823" y="1658"/>
                      </a:cubicBezTo>
                      <a:cubicBezTo>
                        <a:pt x="1283" y="1658"/>
                        <a:pt x="1658" y="1283"/>
                        <a:pt x="1658" y="823"/>
                      </a:cubicBezTo>
                      <a:cubicBezTo>
                        <a:pt x="1658" y="364"/>
                        <a:pt x="1283" y="1"/>
                        <a:pt x="823"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299" name="Google Shape;8578;p66"/>
              <p:cNvGrpSpPr/>
              <p:nvPr/>
            </p:nvGrpSpPr>
            <p:grpSpPr>
              <a:xfrm>
                <a:off x="4219057" y="4331258"/>
                <a:ext cx="37776" cy="32364"/>
                <a:chOff x="4219057" y="4331258"/>
                <a:chExt cx="37776" cy="32364"/>
              </a:xfrm>
            </p:grpSpPr>
            <p:sp>
              <p:nvSpPr>
                <p:cNvPr id="118" name="Google Shape;8579;p66"/>
                <p:cNvSpPr/>
                <p:nvPr/>
              </p:nvSpPr>
              <p:spPr>
                <a:xfrm>
                  <a:off x="4219057" y="4331258"/>
                  <a:ext cx="37776" cy="32364"/>
                </a:xfrm>
                <a:custGeom>
                  <a:avLst/>
                  <a:gdLst/>
                  <a:ahLst/>
                  <a:cxnLst/>
                  <a:rect l="l" t="t" r="r" b="b"/>
                  <a:pathLst>
                    <a:path w="4803" h="4115" extrusionOk="0">
                      <a:moveTo>
                        <a:pt x="2732" y="1"/>
                      </a:moveTo>
                      <a:cubicBezTo>
                        <a:pt x="2227" y="1"/>
                        <a:pt x="1713" y="188"/>
                        <a:pt x="1295" y="606"/>
                      </a:cubicBezTo>
                      <a:cubicBezTo>
                        <a:pt x="0" y="1901"/>
                        <a:pt x="920" y="4114"/>
                        <a:pt x="2746" y="4114"/>
                      </a:cubicBezTo>
                      <a:cubicBezTo>
                        <a:pt x="3883" y="4114"/>
                        <a:pt x="4803" y="3195"/>
                        <a:pt x="4803" y="2058"/>
                      </a:cubicBezTo>
                      <a:cubicBezTo>
                        <a:pt x="4803" y="821"/>
                        <a:pt x="3789" y="1"/>
                        <a:pt x="2732"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119" name="Google Shape;8580;p66"/>
                <p:cNvSpPr/>
                <p:nvPr/>
              </p:nvSpPr>
              <p:spPr>
                <a:xfrm>
                  <a:off x="4231995" y="4340971"/>
                  <a:ext cx="15235" cy="13040"/>
                </a:xfrm>
                <a:custGeom>
                  <a:avLst/>
                  <a:gdLst/>
                  <a:ahLst/>
                  <a:cxnLst/>
                  <a:rect l="l" t="t" r="r" b="b"/>
                  <a:pathLst>
                    <a:path w="1937" h="1658" extrusionOk="0">
                      <a:moveTo>
                        <a:pt x="1113" y="0"/>
                      </a:moveTo>
                      <a:cubicBezTo>
                        <a:pt x="363" y="0"/>
                        <a:pt x="1" y="895"/>
                        <a:pt x="521" y="1416"/>
                      </a:cubicBezTo>
                      <a:cubicBezTo>
                        <a:pt x="688" y="1583"/>
                        <a:pt x="894" y="1657"/>
                        <a:pt x="1096" y="1657"/>
                      </a:cubicBezTo>
                      <a:cubicBezTo>
                        <a:pt x="1524" y="1657"/>
                        <a:pt x="1936" y="1324"/>
                        <a:pt x="1936" y="823"/>
                      </a:cubicBezTo>
                      <a:cubicBezTo>
                        <a:pt x="1936" y="375"/>
                        <a:pt x="1561" y="0"/>
                        <a:pt x="1113"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302" name="Google Shape;8581;p66"/>
              <p:cNvGrpSpPr/>
              <p:nvPr/>
            </p:nvGrpSpPr>
            <p:grpSpPr>
              <a:xfrm>
                <a:off x="4204122" y="4141688"/>
                <a:ext cx="33497" cy="28699"/>
                <a:chOff x="4204122" y="4141688"/>
                <a:chExt cx="33497" cy="28699"/>
              </a:xfrm>
            </p:grpSpPr>
            <p:sp>
              <p:nvSpPr>
                <p:cNvPr id="116" name="Google Shape;8582;p66"/>
                <p:cNvSpPr/>
                <p:nvPr/>
              </p:nvSpPr>
              <p:spPr>
                <a:xfrm>
                  <a:off x="4204122" y="4141688"/>
                  <a:ext cx="33497" cy="28699"/>
                </a:xfrm>
                <a:custGeom>
                  <a:avLst/>
                  <a:gdLst/>
                  <a:ahLst/>
                  <a:cxnLst/>
                  <a:rect l="l" t="t" r="r" b="b"/>
                  <a:pathLst>
                    <a:path w="4259" h="3649" extrusionOk="0">
                      <a:moveTo>
                        <a:pt x="2427" y="1"/>
                      </a:moveTo>
                      <a:cubicBezTo>
                        <a:pt x="1979" y="1"/>
                        <a:pt x="1522" y="168"/>
                        <a:pt x="1149" y="540"/>
                      </a:cubicBezTo>
                      <a:cubicBezTo>
                        <a:pt x="0" y="1677"/>
                        <a:pt x="811" y="3649"/>
                        <a:pt x="2432" y="3649"/>
                      </a:cubicBezTo>
                      <a:cubicBezTo>
                        <a:pt x="3448" y="3649"/>
                        <a:pt x="4258" y="2826"/>
                        <a:pt x="4258" y="1822"/>
                      </a:cubicBezTo>
                      <a:cubicBezTo>
                        <a:pt x="4258" y="726"/>
                        <a:pt x="3363" y="1"/>
                        <a:pt x="2427"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117" name="Google Shape;8583;p66"/>
                <p:cNvSpPr/>
                <p:nvPr/>
              </p:nvSpPr>
              <p:spPr>
                <a:xfrm>
                  <a:off x="4216965" y="4151259"/>
                  <a:ext cx="11042" cy="9399"/>
                </a:xfrm>
                <a:custGeom>
                  <a:avLst/>
                  <a:gdLst/>
                  <a:ahLst/>
                  <a:cxnLst/>
                  <a:rect l="l" t="t" r="r" b="b"/>
                  <a:pathLst>
                    <a:path w="1404" h="1195" extrusionOk="0">
                      <a:moveTo>
                        <a:pt x="799" y="0"/>
                      </a:moveTo>
                      <a:cubicBezTo>
                        <a:pt x="266" y="0"/>
                        <a:pt x="0" y="641"/>
                        <a:pt x="375" y="1016"/>
                      </a:cubicBezTo>
                      <a:cubicBezTo>
                        <a:pt x="498" y="1139"/>
                        <a:pt x="650" y="1195"/>
                        <a:pt x="799" y="1195"/>
                      </a:cubicBezTo>
                      <a:cubicBezTo>
                        <a:pt x="1103" y="1195"/>
                        <a:pt x="1395" y="963"/>
                        <a:pt x="1404" y="605"/>
                      </a:cubicBezTo>
                      <a:cubicBezTo>
                        <a:pt x="1404" y="278"/>
                        <a:pt x="1137" y="0"/>
                        <a:pt x="799"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303" name="Google Shape;8584;p66"/>
              <p:cNvGrpSpPr/>
              <p:nvPr/>
            </p:nvGrpSpPr>
            <p:grpSpPr>
              <a:xfrm>
                <a:off x="4301546" y="4003869"/>
                <a:ext cx="38916" cy="33324"/>
                <a:chOff x="4301546" y="4003869"/>
                <a:chExt cx="38916" cy="33324"/>
              </a:xfrm>
            </p:grpSpPr>
            <p:sp>
              <p:nvSpPr>
                <p:cNvPr id="114" name="Google Shape;8585;p66"/>
                <p:cNvSpPr/>
                <p:nvPr/>
              </p:nvSpPr>
              <p:spPr>
                <a:xfrm>
                  <a:off x="4301546" y="4003869"/>
                  <a:ext cx="38916" cy="33324"/>
                </a:xfrm>
                <a:custGeom>
                  <a:avLst/>
                  <a:gdLst/>
                  <a:ahLst/>
                  <a:cxnLst/>
                  <a:rect l="l" t="t" r="r" b="b"/>
                  <a:pathLst>
                    <a:path w="4948" h="4237" extrusionOk="0">
                      <a:moveTo>
                        <a:pt x="2818" y="1"/>
                      </a:moveTo>
                      <a:cubicBezTo>
                        <a:pt x="2295" y="1"/>
                        <a:pt x="1763" y="196"/>
                        <a:pt x="1331" y="631"/>
                      </a:cubicBezTo>
                      <a:cubicBezTo>
                        <a:pt x="0" y="1962"/>
                        <a:pt x="944" y="4236"/>
                        <a:pt x="2831" y="4236"/>
                      </a:cubicBezTo>
                      <a:cubicBezTo>
                        <a:pt x="3992" y="4236"/>
                        <a:pt x="4948" y="3293"/>
                        <a:pt x="4948" y="2119"/>
                      </a:cubicBezTo>
                      <a:cubicBezTo>
                        <a:pt x="4948" y="845"/>
                        <a:pt x="3905" y="1"/>
                        <a:pt x="2818"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115" name="Google Shape;8586;p66"/>
                <p:cNvSpPr/>
                <p:nvPr/>
              </p:nvSpPr>
              <p:spPr>
                <a:xfrm>
                  <a:off x="4314389" y="4013590"/>
                  <a:ext cx="16469" cy="14000"/>
                </a:xfrm>
                <a:custGeom>
                  <a:avLst/>
                  <a:gdLst/>
                  <a:ahLst/>
                  <a:cxnLst/>
                  <a:rect l="l" t="t" r="r" b="b"/>
                  <a:pathLst>
                    <a:path w="2094" h="1780" extrusionOk="0">
                      <a:moveTo>
                        <a:pt x="1220" y="0"/>
                      </a:moveTo>
                      <a:cubicBezTo>
                        <a:pt x="1213" y="0"/>
                        <a:pt x="1205" y="0"/>
                        <a:pt x="1198" y="0"/>
                      </a:cubicBezTo>
                      <a:cubicBezTo>
                        <a:pt x="400" y="0"/>
                        <a:pt x="0" y="956"/>
                        <a:pt x="569" y="1512"/>
                      </a:cubicBezTo>
                      <a:cubicBezTo>
                        <a:pt x="750" y="1697"/>
                        <a:pt x="974" y="1780"/>
                        <a:pt x="1194" y="1780"/>
                      </a:cubicBezTo>
                      <a:cubicBezTo>
                        <a:pt x="1652" y="1780"/>
                        <a:pt x="2093" y="1422"/>
                        <a:pt x="2093" y="883"/>
                      </a:cubicBezTo>
                      <a:cubicBezTo>
                        <a:pt x="2093" y="395"/>
                        <a:pt x="1706" y="0"/>
                        <a:pt x="1220"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304" name="Google Shape;8587;p66"/>
              <p:cNvGrpSpPr/>
              <p:nvPr/>
            </p:nvGrpSpPr>
            <p:grpSpPr>
              <a:xfrm>
                <a:off x="4210681" y="3924669"/>
                <a:ext cx="36549" cy="31366"/>
                <a:chOff x="4210681" y="3924669"/>
                <a:chExt cx="36549" cy="31366"/>
              </a:xfrm>
            </p:grpSpPr>
            <p:sp>
              <p:nvSpPr>
                <p:cNvPr id="112" name="Google Shape;8588;p66"/>
                <p:cNvSpPr/>
                <p:nvPr/>
              </p:nvSpPr>
              <p:spPr>
                <a:xfrm>
                  <a:off x="4210681" y="3924669"/>
                  <a:ext cx="36549" cy="31366"/>
                </a:xfrm>
                <a:custGeom>
                  <a:avLst/>
                  <a:gdLst/>
                  <a:ahLst/>
                  <a:cxnLst/>
                  <a:rect l="l" t="t" r="r" b="b"/>
                  <a:pathLst>
                    <a:path w="4647" h="3988" extrusionOk="0">
                      <a:moveTo>
                        <a:pt x="2642" y="0"/>
                      </a:moveTo>
                      <a:cubicBezTo>
                        <a:pt x="2152" y="0"/>
                        <a:pt x="1654" y="182"/>
                        <a:pt x="1247" y="589"/>
                      </a:cubicBezTo>
                      <a:cubicBezTo>
                        <a:pt x="1" y="1847"/>
                        <a:pt x="884" y="3988"/>
                        <a:pt x="2662" y="3988"/>
                      </a:cubicBezTo>
                      <a:cubicBezTo>
                        <a:pt x="3751" y="3976"/>
                        <a:pt x="4646" y="3093"/>
                        <a:pt x="4646" y="1992"/>
                      </a:cubicBezTo>
                      <a:cubicBezTo>
                        <a:pt x="4646" y="797"/>
                        <a:pt x="3665" y="0"/>
                        <a:pt x="2642"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113" name="Google Shape;8589;p66"/>
                <p:cNvSpPr/>
                <p:nvPr/>
              </p:nvSpPr>
              <p:spPr>
                <a:xfrm>
                  <a:off x="4225625" y="3934335"/>
                  <a:ext cx="11994" cy="11994"/>
                </a:xfrm>
                <a:custGeom>
                  <a:avLst/>
                  <a:gdLst/>
                  <a:ahLst/>
                  <a:cxnLst/>
                  <a:rect l="l" t="t" r="r" b="b"/>
                  <a:pathLst>
                    <a:path w="1525" h="1525" extrusionOk="0">
                      <a:moveTo>
                        <a:pt x="762" y="1"/>
                      </a:moveTo>
                      <a:cubicBezTo>
                        <a:pt x="339" y="1"/>
                        <a:pt x="0" y="339"/>
                        <a:pt x="0" y="763"/>
                      </a:cubicBezTo>
                      <a:cubicBezTo>
                        <a:pt x="0" y="1186"/>
                        <a:pt x="339" y="1525"/>
                        <a:pt x="762" y="1525"/>
                      </a:cubicBezTo>
                      <a:cubicBezTo>
                        <a:pt x="1173" y="1525"/>
                        <a:pt x="1524" y="1186"/>
                        <a:pt x="1524" y="763"/>
                      </a:cubicBezTo>
                      <a:cubicBezTo>
                        <a:pt x="1524" y="339"/>
                        <a:pt x="1173" y="1"/>
                        <a:pt x="762"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305" name="Google Shape;8590;p66"/>
              <p:cNvGrpSpPr/>
              <p:nvPr/>
            </p:nvGrpSpPr>
            <p:grpSpPr>
              <a:xfrm>
                <a:off x="3987771" y="3628874"/>
                <a:ext cx="31499" cy="26993"/>
                <a:chOff x="3987771" y="3628874"/>
                <a:chExt cx="31499" cy="26993"/>
              </a:xfrm>
            </p:grpSpPr>
            <p:sp>
              <p:nvSpPr>
                <p:cNvPr id="110" name="Google Shape;8591;p66"/>
                <p:cNvSpPr/>
                <p:nvPr/>
              </p:nvSpPr>
              <p:spPr>
                <a:xfrm>
                  <a:off x="3987771" y="3628874"/>
                  <a:ext cx="31499" cy="26993"/>
                </a:xfrm>
                <a:custGeom>
                  <a:avLst/>
                  <a:gdLst/>
                  <a:ahLst/>
                  <a:cxnLst/>
                  <a:rect l="l" t="t" r="r" b="b"/>
                  <a:pathLst>
                    <a:path w="4005" h="3432" extrusionOk="0">
                      <a:moveTo>
                        <a:pt x="2284" y="0"/>
                      </a:moveTo>
                      <a:cubicBezTo>
                        <a:pt x="1865" y="0"/>
                        <a:pt x="1437" y="156"/>
                        <a:pt x="1089" y="504"/>
                      </a:cubicBezTo>
                      <a:cubicBezTo>
                        <a:pt x="0" y="1581"/>
                        <a:pt x="774" y="3432"/>
                        <a:pt x="2299" y="3432"/>
                      </a:cubicBezTo>
                      <a:cubicBezTo>
                        <a:pt x="3242" y="3419"/>
                        <a:pt x="4004" y="2657"/>
                        <a:pt x="4004" y="1714"/>
                      </a:cubicBezTo>
                      <a:cubicBezTo>
                        <a:pt x="4004" y="682"/>
                        <a:pt x="3162" y="0"/>
                        <a:pt x="2284"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111" name="Google Shape;8592;p66"/>
                <p:cNvSpPr/>
                <p:nvPr/>
              </p:nvSpPr>
              <p:spPr>
                <a:xfrm>
                  <a:off x="4000709" y="3638540"/>
                  <a:ext cx="8856" cy="7605"/>
                </a:xfrm>
                <a:custGeom>
                  <a:avLst/>
                  <a:gdLst/>
                  <a:ahLst/>
                  <a:cxnLst/>
                  <a:rect l="l" t="t" r="r" b="b"/>
                  <a:pathLst>
                    <a:path w="1126" h="967" extrusionOk="0">
                      <a:moveTo>
                        <a:pt x="641" y="1"/>
                      </a:moveTo>
                      <a:cubicBezTo>
                        <a:pt x="218" y="1"/>
                        <a:pt x="0" y="521"/>
                        <a:pt x="303" y="823"/>
                      </a:cubicBezTo>
                      <a:cubicBezTo>
                        <a:pt x="402" y="922"/>
                        <a:pt x="524" y="967"/>
                        <a:pt x="643" y="967"/>
                      </a:cubicBezTo>
                      <a:cubicBezTo>
                        <a:pt x="890" y="967"/>
                        <a:pt x="1125" y="778"/>
                        <a:pt x="1125" y="485"/>
                      </a:cubicBezTo>
                      <a:cubicBezTo>
                        <a:pt x="1125" y="219"/>
                        <a:pt x="908" y="1"/>
                        <a:pt x="641"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306" name="Google Shape;8593;p66"/>
              <p:cNvGrpSpPr/>
              <p:nvPr/>
            </p:nvGrpSpPr>
            <p:grpSpPr>
              <a:xfrm>
                <a:off x="4087382" y="3775674"/>
                <a:ext cx="31405" cy="26898"/>
                <a:chOff x="4087382" y="3775674"/>
                <a:chExt cx="31405" cy="26898"/>
              </a:xfrm>
            </p:grpSpPr>
            <p:sp>
              <p:nvSpPr>
                <p:cNvPr id="108" name="Google Shape;8594;p66"/>
                <p:cNvSpPr/>
                <p:nvPr/>
              </p:nvSpPr>
              <p:spPr>
                <a:xfrm>
                  <a:off x="4087382" y="3775674"/>
                  <a:ext cx="31405" cy="26898"/>
                </a:xfrm>
                <a:custGeom>
                  <a:avLst/>
                  <a:gdLst/>
                  <a:ahLst/>
                  <a:cxnLst/>
                  <a:rect l="l" t="t" r="r" b="b"/>
                  <a:pathLst>
                    <a:path w="3993" h="3420" extrusionOk="0">
                      <a:moveTo>
                        <a:pt x="2273" y="0"/>
                      </a:moveTo>
                      <a:cubicBezTo>
                        <a:pt x="1853" y="0"/>
                        <a:pt x="1425" y="156"/>
                        <a:pt x="1077" y="504"/>
                      </a:cubicBezTo>
                      <a:cubicBezTo>
                        <a:pt x="0" y="1581"/>
                        <a:pt x="750" y="3420"/>
                        <a:pt x="2275" y="3420"/>
                      </a:cubicBezTo>
                      <a:cubicBezTo>
                        <a:pt x="3230" y="3420"/>
                        <a:pt x="3992" y="2658"/>
                        <a:pt x="3992" y="1714"/>
                      </a:cubicBezTo>
                      <a:cubicBezTo>
                        <a:pt x="3992" y="683"/>
                        <a:pt x="3151" y="0"/>
                        <a:pt x="2273"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109" name="Google Shape;8595;p66"/>
                <p:cNvSpPr/>
                <p:nvPr/>
              </p:nvSpPr>
              <p:spPr>
                <a:xfrm>
                  <a:off x="4101460" y="3785348"/>
                  <a:ext cx="7621" cy="7613"/>
                </a:xfrm>
                <a:custGeom>
                  <a:avLst/>
                  <a:gdLst/>
                  <a:ahLst/>
                  <a:cxnLst/>
                  <a:rect l="l" t="t" r="r" b="b"/>
                  <a:pathLst>
                    <a:path w="969" h="968" extrusionOk="0">
                      <a:moveTo>
                        <a:pt x="485" y="0"/>
                      </a:moveTo>
                      <a:cubicBezTo>
                        <a:pt x="219" y="0"/>
                        <a:pt x="1" y="218"/>
                        <a:pt x="1" y="484"/>
                      </a:cubicBezTo>
                      <a:cubicBezTo>
                        <a:pt x="1" y="750"/>
                        <a:pt x="219" y="968"/>
                        <a:pt x="485" y="968"/>
                      </a:cubicBezTo>
                      <a:cubicBezTo>
                        <a:pt x="751" y="968"/>
                        <a:pt x="969" y="750"/>
                        <a:pt x="969" y="484"/>
                      </a:cubicBezTo>
                      <a:cubicBezTo>
                        <a:pt x="969" y="218"/>
                        <a:pt x="751" y="0"/>
                        <a:pt x="485"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307" name="Google Shape;8596;p66"/>
              <p:cNvGrpSpPr/>
              <p:nvPr/>
            </p:nvGrpSpPr>
            <p:grpSpPr>
              <a:xfrm>
                <a:off x="4118873" y="3856637"/>
                <a:ext cx="31405" cy="26906"/>
                <a:chOff x="4118873" y="3856637"/>
                <a:chExt cx="31405" cy="26906"/>
              </a:xfrm>
            </p:grpSpPr>
            <p:sp>
              <p:nvSpPr>
                <p:cNvPr id="106" name="Google Shape;8597;p66"/>
                <p:cNvSpPr/>
                <p:nvPr/>
              </p:nvSpPr>
              <p:spPr>
                <a:xfrm>
                  <a:off x="4118873" y="3856637"/>
                  <a:ext cx="31405" cy="26906"/>
                </a:xfrm>
                <a:custGeom>
                  <a:avLst/>
                  <a:gdLst/>
                  <a:ahLst/>
                  <a:cxnLst/>
                  <a:rect l="l" t="t" r="r" b="b"/>
                  <a:pathLst>
                    <a:path w="3993" h="3421" extrusionOk="0">
                      <a:moveTo>
                        <a:pt x="2273" y="1"/>
                      </a:moveTo>
                      <a:cubicBezTo>
                        <a:pt x="1853" y="1"/>
                        <a:pt x="1425" y="157"/>
                        <a:pt x="1077" y="505"/>
                      </a:cubicBezTo>
                      <a:cubicBezTo>
                        <a:pt x="1" y="1581"/>
                        <a:pt x="763" y="3420"/>
                        <a:pt x="2287" y="3420"/>
                      </a:cubicBezTo>
                      <a:cubicBezTo>
                        <a:pt x="3230" y="3420"/>
                        <a:pt x="3992" y="2658"/>
                        <a:pt x="3992" y="1714"/>
                      </a:cubicBezTo>
                      <a:cubicBezTo>
                        <a:pt x="3992" y="683"/>
                        <a:pt x="3151" y="1"/>
                        <a:pt x="2273"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107" name="Google Shape;8598;p66"/>
                <p:cNvSpPr/>
                <p:nvPr/>
              </p:nvSpPr>
              <p:spPr>
                <a:xfrm>
                  <a:off x="4133046" y="3866310"/>
                  <a:ext cx="7621" cy="7621"/>
                </a:xfrm>
                <a:custGeom>
                  <a:avLst/>
                  <a:gdLst/>
                  <a:ahLst/>
                  <a:cxnLst/>
                  <a:rect l="l" t="t" r="r" b="b"/>
                  <a:pathLst>
                    <a:path w="969" h="969" extrusionOk="0">
                      <a:moveTo>
                        <a:pt x="485" y="1"/>
                      </a:moveTo>
                      <a:cubicBezTo>
                        <a:pt x="219" y="1"/>
                        <a:pt x="1" y="218"/>
                        <a:pt x="1" y="484"/>
                      </a:cubicBezTo>
                      <a:cubicBezTo>
                        <a:pt x="1" y="751"/>
                        <a:pt x="219" y="968"/>
                        <a:pt x="485" y="968"/>
                      </a:cubicBezTo>
                      <a:cubicBezTo>
                        <a:pt x="751" y="968"/>
                        <a:pt x="969" y="751"/>
                        <a:pt x="969" y="484"/>
                      </a:cubicBezTo>
                      <a:cubicBezTo>
                        <a:pt x="969" y="218"/>
                        <a:pt x="751" y="1"/>
                        <a:pt x="485"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308" name="Google Shape;8599;p66"/>
              <p:cNvGrpSpPr/>
              <p:nvPr/>
            </p:nvGrpSpPr>
            <p:grpSpPr>
              <a:xfrm>
                <a:off x="4168541" y="3639523"/>
                <a:ext cx="31499" cy="26906"/>
                <a:chOff x="4168541" y="3639523"/>
                <a:chExt cx="31499" cy="26906"/>
              </a:xfrm>
            </p:grpSpPr>
            <p:sp>
              <p:nvSpPr>
                <p:cNvPr id="104" name="Google Shape;8600;p66"/>
                <p:cNvSpPr/>
                <p:nvPr/>
              </p:nvSpPr>
              <p:spPr>
                <a:xfrm>
                  <a:off x="4168541" y="3639523"/>
                  <a:ext cx="31499" cy="26906"/>
                </a:xfrm>
                <a:custGeom>
                  <a:avLst/>
                  <a:gdLst/>
                  <a:ahLst/>
                  <a:cxnLst/>
                  <a:rect l="l" t="t" r="r" b="b"/>
                  <a:pathLst>
                    <a:path w="4005" h="3421" extrusionOk="0">
                      <a:moveTo>
                        <a:pt x="2284" y="1"/>
                      </a:moveTo>
                      <a:cubicBezTo>
                        <a:pt x="1865" y="1"/>
                        <a:pt x="1437" y="157"/>
                        <a:pt x="1089" y="505"/>
                      </a:cubicBezTo>
                      <a:cubicBezTo>
                        <a:pt x="0" y="1582"/>
                        <a:pt x="774" y="3420"/>
                        <a:pt x="2298" y="3420"/>
                      </a:cubicBezTo>
                      <a:cubicBezTo>
                        <a:pt x="3242" y="3420"/>
                        <a:pt x="4004" y="2658"/>
                        <a:pt x="4004" y="1715"/>
                      </a:cubicBezTo>
                      <a:cubicBezTo>
                        <a:pt x="4004" y="683"/>
                        <a:pt x="3162" y="1"/>
                        <a:pt x="2284"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105" name="Google Shape;8601;p66"/>
                <p:cNvSpPr/>
                <p:nvPr/>
              </p:nvSpPr>
              <p:spPr>
                <a:xfrm>
                  <a:off x="4182713" y="3649197"/>
                  <a:ext cx="7716" cy="7621"/>
                </a:xfrm>
                <a:custGeom>
                  <a:avLst/>
                  <a:gdLst/>
                  <a:ahLst/>
                  <a:cxnLst/>
                  <a:rect l="l" t="t" r="r" b="b"/>
                  <a:pathLst>
                    <a:path w="981" h="969" extrusionOk="0">
                      <a:moveTo>
                        <a:pt x="496" y="1"/>
                      </a:moveTo>
                      <a:cubicBezTo>
                        <a:pt x="218" y="1"/>
                        <a:pt x="0" y="218"/>
                        <a:pt x="0" y="485"/>
                      </a:cubicBezTo>
                      <a:cubicBezTo>
                        <a:pt x="0" y="751"/>
                        <a:pt x="218" y="968"/>
                        <a:pt x="496" y="968"/>
                      </a:cubicBezTo>
                      <a:cubicBezTo>
                        <a:pt x="763" y="968"/>
                        <a:pt x="980" y="751"/>
                        <a:pt x="980" y="485"/>
                      </a:cubicBezTo>
                      <a:cubicBezTo>
                        <a:pt x="980" y="218"/>
                        <a:pt x="763" y="1"/>
                        <a:pt x="496"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309" name="Google Shape;8602;p66"/>
              <p:cNvGrpSpPr/>
              <p:nvPr/>
            </p:nvGrpSpPr>
            <p:grpSpPr>
              <a:xfrm>
                <a:off x="3965789" y="3393545"/>
                <a:ext cx="31405" cy="26945"/>
                <a:chOff x="3965789" y="3393545"/>
                <a:chExt cx="31405" cy="26945"/>
              </a:xfrm>
            </p:grpSpPr>
            <p:sp>
              <p:nvSpPr>
                <p:cNvPr id="102" name="Google Shape;8603;p66"/>
                <p:cNvSpPr/>
                <p:nvPr/>
              </p:nvSpPr>
              <p:spPr>
                <a:xfrm>
                  <a:off x="3965789" y="3393545"/>
                  <a:ext cx="31405" cy="26945"/>
                </a:xfrm>
                <a:custGeom>
                  <a:avLst/>
                  <a:gdLst/>
                  <a:ahLst/>
                  <a:cxnLst/>
                  <a:rect l="l" t="t" r="r" b="b"/>
                  <a:pathLst>
                    <a:path w="3993" h="3426" extrusionOk="0">
                      <a:moveTo>
                        <a:pt x="2273" y="0"/>
                      </a:moveTo>
                      <a:cubicBezTo>
                        <a:pt x="1854" y="0"/>
                        <a:pt x="1426" y="158"/>
                        <a:pt x="1077" y="510"/>
                      </a:cubicBezTo>
                      <a:cubicBezTo>
                        <a:pt x="1" y="1586"/>
                        <a:pt x="763" y="3425"/>
                        <a:pt x="2287" y="3425"/>
                      </a:cubicBezTo>
                      <a:cubicBezTo>
                        <a:pt x="3231" y="3425"/>
                        <a:pt x="3993" y="2663"/>
                        <a:pt x="3993" y="1720"/>
                      </a:cubicBezTo>
                      <a:cubicBezTo>
                        <a:pt x="3993" y="688"/>
                        <a:pt x="3151" y="0"/>
                        <a:pt x="2273"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103" name="Google Shape;8604;p66"/>
                <p:cNvSpPr/>
                <p:nvPr/>
              </p:nvSpPr>
              <p:spPr>
                <a:xfrm>
                  <a:off x="3978632" y="3403259"/>
                  <a:ext cx="8950" cy="7590"/>
                </a:xfrm>
                <a:custGeom>
                  <a:avLst/>
                  <a:gdLst/>
                  <a:ahLst/>
                  <a:cxnLst/>
                  <a:rect l="l" t="t" r="r" b="b"/>
                  <a:pathLst>
                    <a:path w="1138" h="965" extrusionOk="0">
                      <a:moveTo>
                        <a:pt x="654" y="1"/>
                      </a:moveTo>
                      <a:cubicBezTo>
                        <a:pt x="219" y="1"/>
                        <a:pt x="1" y="509"/>
                        <a:pt x="315" y="823"/>
                      </a:cubicBezTo>
                      <a:cubicBezTo>
                        <a:pt x="413" y="921"/>
                        <a:pt x="533" y="964"/>
                        <a:pt x="651" y="964"/>
                      </a:cubicBezTo>
                      <a:cubicBezTo>
                        <a:pt x="899" y="964"/>
                        <a:pt x="1138" y="772"/>
                        <a:pt x="1138" y="485"/>
                      </a:cubicBezTo>
                      <a:cubicBezTo>
                        <a:pt x="1138" y="206"/>
                        <a:pt x="920" y="1"/>
                        <a:pt x="654"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310" name="Google Shape;8605;p66"/>
              <p:cNvGrpSpPr/>
              <p:nvPr/>
            </p:nvGrpSpPr>
            <p:grpSpPr>
              <a:xfrm>
                <a:off x="3925166" y="3491008"/>
                <a:ext cx="31405" cy="27001"/>
                <a:chOff x="3925166" y="3491008"/>
                <a:chExt cx="31405" cy="27001"/>
              </a:xfrm>
            </p:grpSpPr>
            <p:sp>
              <p:nvSpPr>
                <p:cNvPr id="100" name="Google Shape;8606;p66"/>
                <p:cNvSpPr/>
                <p:nvPr/>
              </p:nvSpPr>
              <p:spPr>
                <a:xfrm>
                  <a:off x="3925166" y="3491008"/>
                  <a:ext cx="31405" cy="27001"/>
                </a:xfrm>
                <a:custGeom>
                  <a:avLst/>
                  <a:gdLst/>
                  <a:ahLst/>
                  <a:cxnLst/>
                  <a:rect l="l" t="t" r="r" b="b"/>
                  <a:pathLst>
                    <a:path w="3993" h="3433" extrusionOk="0">
                      <a:moveTo>
                        <a:pt x="2273" y="1"/>
                      </a:moveTo>
                      <a:cubicBezTo>
                        <a:pt x="1853" y="1"/>
                        <a:pt x="1425" y="157"/>
                        <a:pt x="1077" y="505"/>
                      </a:cubicBezTo>
                      <a:cubicBezTo>
                        <a:pt x="0" y="1582"/>
                        <a:pt x="763" y="3432"/>
                        <a:pt x="2287" y="3432"/>
                      </a:cubicBezTo>
                      <a:cubicBezTo>
                        <a:pt x="3230" y="3432"/>
                        <a:pt x="3992" y="2658"/>
                        <a:pt x="3992" y="1715"/>
                      </a:cubicBezTo>
                      <a:cubicBezTo>
                        <a:pt x="3992" y="683"/>
                        <a:pt x="3151" y="1"/>
                        <a:pt x="2273"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101" name="Google Shape;8607;p66"/>
                <p:cNvSpPr/>
                <p:nvPr/>
              </p:nvSpPr>
              <p:spPr>
                <a:xfrm>
                  <a:off x="3939339" y="3500682"/>
                  <a:ext cx="7621" cy="7621"/>
                </a:xfrm>
                <a:custGeom>
                  <a:avLst/>
                  <a:gdLst/>
                  <a:ahLst/>
                  <a:cxnLst/>
                  <a:rect l="l" t="t" r="r" b="b"/>
                  <a:pathLst>
                    <a:path w="969" h="969" extrusionOk="0">
                      <a:moveTo>
                        <a:pt x="485" y="1"/>
                      </a:moveTo>
                      <a:cubicBezTo>
                        <a:pt x="219" y="1"/>
                        <a:pt x="1" y="218"/>
                        <a:pt x="1" y="485"/>
                      </a:cubicBezTo>
                      <a:cubicBezTo>
                        <a:pt x="1" y="751"/>
                        <a:pt x="219" y="968"/>
                        <a:pt x="485" y="968"/>
                      </a:cubicBezTo>
                      <a:cubicBezTo>
                        <a:pt x="751" y="968"/>
                        <a:pt x="969" y="751"/>
                        <a:pt x="969" y="485"/>
                      </a:cubicBezTo>
                      <a:cubicBezTo>
                        <a:pt x="969" y="218"/>
                        <a:pt x="751" y="1"/>
                        <a:pt x="485"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311" name="Google Shape;8608;p66"/>
              <p:cNvGrpSpPr/>
              <p:nvPr/>
            </p:nvGrpSpPr>
            <p:grpSpPr>
              <a:xfrm>
                <a:off x="3682845" y="3340976"/>
                <a:ext cx="31397" cy="26898"/>
                <a:chOff x="3682845" y="3340976"/>
                <a:chExt cx="31397" cy="26898"/>
              </a:xfrm>
            </p:grpSpPr>
            <p:sp>
              <p:nvSpPr>
                <p:cNvPr id="98" name="Google Shape;8609;p66"/>
                <p:cNvSpPr/>
                <p:nvPr/>
              </p:nvSpPr>
              <p:spPr>
                <a:xfrm>
                  <a:off x="3682845" y="3340976"/>
                  <a:ext cx="31397" cy="26898"/>
                </a:xfrm>
                <a:custGeom>
                  <a:avLst/>
                  <a:gdLst/>
                  <a:ahLst/>
                  <a:cxnLst/>
                  <a:rect l="l" t="t" r="r" b="b"/>
                  <a:pathLst>
                    <a:path w="3992" h="3420" extrusionOk="0">
                      <a:moveTo>
                        <a:pt x="2272" y="0"/>
                      </a:moveTo>
                      <a:cubicBezTo>
                        <a:pt x="1853" y="0"/>
                        <a:pt x="1425" y="156"/>
                        <a:pt x="1077" y="504"/>
                      </a:cubicBezTo>
                      <a:cubicBezTo>
                        <a:pt x="0" y="1581"/>
                        <a:pt x="762" y="3420"/>
                        <a:pt x="2286" y="3420"/>
                      </a:cubicBezTo>
                      <a:cubicBezTo>
                        <a:pt x="3230" y="3420"/>
                        <a:pt x="3992" y="2658"/>
                        <a:pt x="3992" y="1714"/>
                      </a:cubicBezTo>
                      <a:cubicBezTo>
                        <a:pt x="3992" y="683"/>
                        <a:pt x="3150" y="0"/>
                        <a:pt x="2272"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99" name="Google Shape;8610;p66"/>
                <p:cNvSpPr/>
                <p:nvPr/>
              </p:nvSpPr>
              <p:spPr>
                <a:xfrm>
                  <a:off x="3695783" y="3350650"/>
                  <a:ext cx="8856" cy="7645"/>
                </a:xfrm>
                <a:custGeom>
                  <a:avLst/>
                  <a:gdLst/>
                  <a:ahLst/>
                  <a:cxnLst/>
                  <a:rect l="l" t="t" r="r" b="b"/>
                  <a:pathLst>
                    <a:path w="1126" h="972" extrusionOk="0">
                      <a:moveTo>
                        <a:pt x="641" y="0"/>
                      </a:moveTo>
                      <a:cubicBezTo>
                        <a:pt x="206" y="0"/>
                        <a:pt x="0" y="520"/>
                        <a:pt x="303" y="823"/>
                      </a:cubicBezTo>
                      <a:cubicBezTo>
                        <a:pt x="401" y="926"/>
                        <a:pt x="524" y="972"/>
                        <a:pt x="643" y="972"/>
                      </a:cubicBezTo>
                      <a:cubicBezTo>
                        <a:pt x="890" y="972"/>
                        <a:pt x="1125" y="777"/>
                        <a:pt x="1125" y="484"/>
                      </a:cubicBezTo>
                      <a:cubicBezTo>
                        <a:pt x="1125" y="218"/>
                        <a:pt x="907" y="0"/>
                        <a:pt x="641"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312" name="Google Shape;8611;p66"/>
              <p:cNvGrpSpPr/>
              <p:nvPr/>
            </p:nvGrpSpPr>
            <p:grpSpPr>
              <a:xfrm>
                <a:off x="3795393" y="3353725"/>
                <a:ext cx="31499" cy="26993"/>
                <a:chOff x="3795393" y="3353725"/>
                <a:chExt cx="31499" cy="26993"/>
              </a:xfrm>
            </p:grpSpPr>
            <p:sp>
              <p:nvSpPr>
                <p:cNvPr id="96" name="Google Shape;8612;p66"/>
                <p:cNvSpPr/>
                <p:nvPr/>
              </p:nvSpPr>
              <p:spPr>
                <a:xfrm>
                  <a:off x="3795393" y="3353725"/>
                  <a:ext cx="31499" cy="26993"/>
                </a:xfrm>
                <a:custGeom>
                  <a:avLst/>
                  <a:gdLst/>
                  <a:ahLst/>
                  <a:cxnLst/>
                  <a:rect l="l" t="t" r="r" b="b"/>
                  <a:pathLst>
                    <a:path w="4005" h="3432" extrusionOk="0">
                      <a:moveTo>
                        <a:pt x="2285" y="0"/>
                      </a:moveTo>
                      <a:cubicBezTo>
                        <a:pt x="1865" y="0"/>
                        <a:pt x="1437" y="156"/>
                        <a:pt x="1089" y="504"/>
                      </a:cubicBezTo>
                      <a:cubicBezTo>
                        <a:pt x="0" y="1581"/>
                        <a:pt x="775" y="3432"/>
                        <a:pt x="2299" y="3432"/>
                      </a:cubicBezTo>
                      <a:cubicBezTo>
                        <a:pt x="3242" y="3432"/>
                        <a:pt x="4005" y="2658"/>
                        <a:pt x="4005" y="1714"/>
                      </a:cubicBezTo>
                      <a:cubicBezTo>
                        <a:pt x="4005" y="683"/>
                        <a:pt x="3163" y="0"/>
                        <a:pt x="2285"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97" name="Google Shape;8613;p66"/>
                <p:cNvSpPr/>
                <p:nvPr/>
              </p:nvSpPr>
              <p:spPr>
                <a:xfrm>
                  <a:off x="3809668" y="3363399"/>
                  <a:ext cx="7613" cy="7613"/>
                </a:xfrm>
                <a:custGeom>
                  <a:avLst/>
                  <a:gdLst/>
                  <a:ahLst/>
                  <a:cxnLst/>
                  <a:rect l="l" t="t" r="r" b="b"/>
                  <a:pathLst>
                    <a:path w="968" h="968" extrusionOk="0">
                      <a:moveTo>
                        <a:pt x="484" y="0"/>
                      </a:moveTo>
                      <a:cubicBezTo>
                        <a:pt x="206" y="0"/>
                        <a:pt x="0" y="218"/>
                        <a:pt x="0" y="484"/>
                      </a:cubicBezTo>
                      <a:cubicBezTo>
                        <a:pt x="0" y="750"/>
                        <a:pt x="206" y="968"/>
                        <a:pt x="484" y="968"/>
                      </a:cubicBezTo>
                      <a:cubicBezTo>
                        <a:pt x="750" y="968"/>
                        <a:pt x="968" y="750"/>
                        <a:pt x="968" y="484"/>
                      </a:cubicBezTo>
                      <a:cubicBezTo>
                        <a:pt x="968" y="218"/>
                        <a:pt x="750" y="0"/>
                        <a:pt x="484"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313" name="Google Shape;8614;p66"/>
              <p:cNvGrpSpPr/>
              <p:nvPr/>
            </p:nvGrpSpPr>
            <p:grpSpPr>
              <a:xfrm>
                <a:off x="4176909" y="4363221"/>
                <a:ext cx="38924" cy="33316"/>
                <a:chOff x="4176909" y="4363221"/>
                <a:chExt cx="38924" cy="33316"/>
              </a:xfrm>
            </p:grpSpPr>
            <p:sp>
              <p:nvSpPr>
                <p:cNvPr id="94" name="Google Shape;8615;p66"/>
                <p:cNvSpPr/>
                <p:nvPr/>
              </p:nvSpPr>
              <p:spPr>
                <a:xfrm>
                  <a:off x="4176909" y="4363221"/>
                  <a:ext cx="38924" cy="33316"/>
                </a:xfrm>
                <a:custGeom>
                  <a:avLst/>
                  <a:gdLst/>
                  <a:ahLst/>
                  <a:cxnLst/>
                  <a:rect l="l" t="t" r="r" b="b"/>
                  <a:pathLst>
                    <a:path w="4949" h="4236" extrusionOk="0">
                      <a:moveTo>
                        <a:pt x="2823" y="0"/>
                      </a:moveTo>
                      <a:cubicBezTo>
                        <a:pt x="2301" y="0"/>
                        <a:pt x="1767" y="195"/>
                        <a:pt x="1331" y="631"/>
                      </a:cubicBezTo>
                      <a:cubicBezTo>
                        <a:pt x="1" y="1961"/>
                        <a:pt x="944" y="4236"/>
                        <a:pt x="2831" y="4236"/>
                      </a:cubicBezTo>
                      <a:cubicBezTo>
                        <a:pt x="4005" y="4236"/>
                        <a:pt x="4948" y="3292"/>
                        <a:pt x="4948" y="2119"/>
                      </a:cubicBezTo>
                      <a:cubicBezTo>
                        <a:pt x="4948" y="844"/>
                        <a:pt x="3911" y="0"/>
                        <a:pt x="2823"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95" name="Google Shape;8616;p66"/>
                <p:cNvSpPr/>
                <p:nvPr/>
              </p:nvSpPr>
              <p:spPr>
                <a:xfrm>
                  <a:off x="4192230" y="4372934"/>
                  <a:ext cx="13897" cy="13992"/>
                </a:xfrm>
                <a:custGeom>
                  <a:avLst/>
                  <a:gdLst/>
                  <a:ahLst/>
                  <a:cxnLst/>
                  <a:rect l="l" t="t" r="r" b="b"/>
                  <a:pathLst>
                    <a:path w="1767" h="1779" extrusionOk="0">
                      <a:moveTo>
                        <a:pt x="883" y="1"/>
                      </a:moveTo>
                      <a:cubicBezTo>
                        <a:pt x="399" y="1"/>
                        <a:pt x="0" y="400"/>
                        <a:pt x="0" y="896"/>
                      </a:cubicBezTo>
                      <a:cubicBezTo>
                        <a:pt x="0" y="1380"/>
                        <a:pt x="399" y="1779"/>
                        <a:pt x="883" y="1779"/>
                      </a:cubicBezTo>
                      <a:cubicBezTo>
                        <a:pt x="1379" y="1779"/>
                        <a:pt x="1766" y="1380"/>
                        <a:pt x="1766" y="896"/>
                      </a:cubicBezTo>
                      <a:cubicBezTo>
                        <a:pt x="1766" y="400"/>
                        <a:pt x="1379" y="1"/>
                        <a:pt x="883"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314" name="Google Shape;8617;p66"/>
              <p:cNvGrpSpPr/>
              <p:nvPr/>
            </p:nvGrpSpPr>
            <p:grpSpPr>
              <a:xfrm>
                <a:off x="4226191" y="4007660"/>
                <a:ext cx="33560" cy="28770"/>
                <a:chOff x="4226191" y="4007660"/>
                <a:chExt cx="33560" cy="28770"/>
              </a:xfrm>
            </p:grpSpPr>
            <p:sp>
              <p:nvSpPr>
                <p:cNvPr id="92" name="Google Shape;8618;p66"/>
                <p:cNvSpPr/>
                <p:nvPr/>
              </p:nvSpPr>
              <p:spPr>
                <a:xfrm>
                  <a:off x="4226191" y="4007660"/>
                  <a:ext cx="33560" cy="28770"/>
                </a:xfrm>
                <a:custGeom>
                  <a:avLst/>
                  <a:gdLst/>
                  <a:ahLst/>
                  <a:cxnLst/>
                  <a:rect l="l" t="t" r="r" b="b"/>
                  <a:pathLst>
                    <a:path w="4267" h="3658" extrusionOk="0">
                      <a:moveTo>
                        <a:pt x="2427" y="1"/>
                      </a:moveTo>
                      <a:cubicBezTo>
                        <a:pt x="1980" y="1"/>
                        <a:pt x="1524" y="167"/>
                        <a:pt x="1150" y="537"/>
                      </a:cubicBezTo>
                      <a:cubicBezTo>
                        <a:pt x="1" y="1686"/>
                        <a:pt x="811" y="3645"/>
                        <a:pt x="2444" y="3658"/>
                      </a:cubicBezTo>
                      <a:cubicBezTo>
                        <a:pt x="3436" y="3645"/>
                        <a:pt x="4259" y="2835"/>
                        <a:pt x="4259" y="1843"/>
                      </a:cubicBezTo>
                      <a:cubicBezTo>
                        <a:pt x="4267" y="736"/>
                        <a:pt x="3369" y="1"/>
                        <a:pt x="2427"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93" name="Google Shape;8619;p66"/>
                <p:cNvSpPr/>
                <p:nvPr/>
              </p:nvSpPr>
              <p:spPr>
                <a:xfrm>
                  <a:off x="4239129" y="4017397"/>
                  <a:ext cx="10948" cy="9383"/>
                </a:xfrm>
                <a:custGeom>
                  <a:avLst/>
                  <a:gdLst/>
                  <a:ahLst/>
                  <a:cxnLst/>
                  <a:rect l="l" t="t" r="r" b="b"/>
                  <a:pathLst>
                    <a:path w="1392" h="1193" extrusionOk="0">
                      <a:moveTo>
                        <a:pt x="787" y="0"/>
                      </a:moveTo>
                      <a:cubicBezTo>
                        <a:pt x="267" y="0"/>
                        <a:pt x="1" y="641"/>
                        <a:pt x="376" y="1016"/>
                      </a:cubicBezTo>
                      <a:cubicBezTo>
                        <a:pt x="497" y="1138"/>
                        <a:pt x="647" y="1192"/>
                        <a:pt x="794" y="1192"/>
                      </a:cubicBezTo>
                      <a:cubicBezTo>
                        <a:pt x="1099" y="1192"/>
                        <a:pt x="1392" y="957"/>
                        <a:pt x="1392" y="605"/>
                      </a:cubicBezTo>
                      <a:cubicBezTo>
                        <a:pt x="1392" y="266"/>
                        <a:pt x="1126" y="0"/>
                        <a:pt x="787"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315" name="Google Shape;8620;p66"/>
              <p:cNvGrpSpPr/>
              <p:nvPr/>
            </p:nvGrpSpPr>
            <p:grpSpPr>
              <a:xfrm>
                <a:off x="3597785" y="3377045"/>
                <a:ext cx="33591" cy="28699"/>
                <a:chOff x="3597785" y="3377045"/>
                <a:chExt cx="33591" cy="28699"/>
              </a:xfrm>
            </p:grpSpPr>
            <p:sp>
              <p:nvSpPr>
                <p:cNvPr id="90" name="Google Shape;8621;p66"/>
                <p:cNvSpPr/>
                <p:nvPr/>
              </p:nvSpPr>
              <p:spPr>
                <a:xfrm>
                  <a:off x="3597785" y="3377045"/>
                  <a:ext cx="33591" cy="28699"/>
                </a:xfrm>
                <a:custGeom>
                  <a:avLst/>
                  <a:gdLst/>
                  <a:ahLst/>
                  <a:cxnLst/>
                  <a:rect l="l" t="t" r="r" b="b"/>
                  <a:pathLst>
                    <a:path w="4271" h="3649" extrusionOk="0">
                      <a:moveTo>
                        <a:pt x="2428" y="0"/>
                      </a:moveTo>
                      <a:cubicBezTo>
                        <a:pt x="1979" y="0"/>
                        <a:pt x="1522" y="167"/>
                        <a:pt x="1150" y="539"/>
                      </a:cubicBezTo>
                      <a:cubicBezTo>
                        <a:pt x="0" y="1676"/>
                        <a:pt x="811" y="3648"/>
                        <a:pt x="2444" y="3648"/>
                      </a:cubicBezTo>
                      <a:cubicBezTo>
                        <a:pt x="3448" y="3648"/>
                        <a:pt x="4259" y="2826"/>
                        <a:pt x="4271" y="1822"/>
                      </a:cubicBezTo>
                      <a:cubicBezTo>
                        <a:pt x="4262" y="726"/>
                        <a:pt x="3364" y="0"/>
                        <a:pt x="2428"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91" name="Google Shape;8622;p66"/>
                <p:cNvSpPr/>
                <p:nvPr/>
              </p:nvSpPr>
              <p:spPr>
                <a:xfrm>
                  <a:off x="3612343" y="3386703"/>
                  <a:ext cx="9328" cy="9336"/>
                </a:xfrm>
                <a:custGeom>
                  <a:avLst/>
                  <a:gdLst/>
                  <a:ahLst/>
                  <a:cxnLst/>
                  <a:rect l="l" t="t" r="r" b="b"/>
                  <a:pathLst>
                    <a:path w="1186" h="1187" extrusionOk="0">
                      <a:moveTo>
                        <a:pt x="593" y="1"/>
                      </a:moveTo>
                      <a:cubicBezTo>
                        <a:pt x="266" y="1"/>
                        <a:pt x="0" y="267"/>
                        <a:pt x="0" y="594"/>
                      </a:cubicBezTo>
                      <a:cubicBezTo>
                        <a:pt x="0" y="920"/>
                        <a:pt x="266" y="1186"/>
                        <a:pt x="593" y="1186"/>
                      </a:cubicBezTo>
                      <a:cubicBezTo>
                        <a:pt x="920" y="1186"/>
                        <a:pt x="1186" y="920"/>
                        <a:pt x="1186" y="594"/>
                      </a:cubicBezTo>
                      <a:cubicBezTo>
                        <a:pt x="1186" y="267"/>
                        <a:pt x="920" y="1"/>
                        <a:pt x="593"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316" name="Google Shape;8623;p66"/>
              <p:cNvGrpSpPr/>
              <p:nvPr/>
            </p:nvGrpSpPr>
            <p:grpSpPr>
              <a:xfrm>
                <a:off x="3887870" y="3669796"/>
                <a:ext cx="33591" cy="28692"/>
                <a:chOff x="3887870" y="3669796"/>
                <a:chExt cx="33591" cy="28692"/>
              </a:xfrm>
            </p:grpSpPr>
            <p:sp>
              <p:nvSpPr>
                <p:cNvPr id="88" name="Google Shape;8624;p66"/>
                <p:cNvSpPr/>
                <p:nvPr/>
              </p:nvSpPr>
              <p:spPr>
                <a:xfrm>
                  <a:off x="3887870" y="3669796"/>
                  <a:ext cx="33591" cy="28692"/>
                </a:xfrm>
                <a:custGeom>
                  <a:avLst/>
                  <a:gdLst/>
                  <a:ahLst/>
                  <a:cxnLst/>
                  <a:rect l="l" t="t" r="r" b="b"/>
                  <a:pathLst>
                    <a:path w="4271" h="3648" extrusionOk="0">
                      <a:moveTo>
                        <a:pt x="2431" y="0"/>
                      </a:moveTo>
                      <a:cubicBezTo>
                        <a:pt x="1981" y="0"/>
                        <a:pt x="1522" y="167"/>
                        <a:pt x="1150" y="539"/>
                      </a:cubicBezTo>
                      <a:cubicBezTo>
                        <a:pt x="1" y="1676"/>
                        <a:pt x="823" y="3648"/>
                        <a:pt x="2444" y="3648"/>
                      </a:cubicBezTo>
                      <a:cubicBezTo>
                        <a:pt x="3448" y="3648"/>
                        <a:pt x="4271" y="2825"/>
                        <a:pt x="4271" y="1821"/>
                      </a:cubicBezTo>
                      <a:cubicBezTo>
                        <a:pt x="4271" y="725"/>
                        <a:pt x="3370" y="0"/>
                        <a:pt x="2431"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89" name="Google Shape;8625;p66"/>
                <p:cNvSpPr/>
                <p:nvPr/>
              </p:nvSpPr>
              <p:spPr>
                <a:xfrm>
                  <a:off x="3902428" y="3679454"/>
                  <a:ext cx="9422" cy="9328"/>
                </a:xfrm>
                <a:custGeom>
                  <a:avLst/>
                  <a:gdLst/>
                  <a:ahLst/>
                  <a:cxnLst/>
                  <a:rect l="l" t="t" r="r" b="b"/>
                  <a:pathLst>
                    <a:path w="1198" h="1186" extrusionOk="0">
                      <a:moveTo>
                        <a:pt x="593" y="1"/>
                      </a:moveTo>
                      <a:cubicBezTo>
                        <a:pt x="266" y="1"/>
                        <a:pt x="0" y="267"/>
                        <a:pt x="0" y="593"/>
                      </a:cubicBezTo>
                      <a:cubicBezTo>
                        <a:pt x="0" y="920"/>
                        <a:pt x="266" y="1186"/>
                        <a:pt x="593" y="1186"/>
                      </a:cubicBezTo>
                      <a:cubicBezTo>
                        <a:pt x="932" y="1186"/>
                        <a:pt x="1198" y="920"/>
                        <a:pt x="1198" y="593"/>
                      </a:cubicBezTo>
                      <a:cubicBezTo>
                        <a:pt x="1198" y="267"/>
                        <a:pt x="932" y="1"/>
                        <a:pt x="593"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317" name="Google Shape;8626;p66"/>
              <p:cNvGrpSpPr/>
              <p:nvPr/>
            </p:nvGrpSpPr>
            <p:grpSpPr>
              <a:xfrm>
                <a:off x="3818320" y="3481625"/>
                <a:ext cx="33497" cy="28770"/>
                <a:chOff x="3818320" y="3481625"/>
                <a:chExt cx="33497" cy="28770"/>
              </a:xfrm>
            </p:grpSpPr>
            <p:sp>
              <p:nvSpPr>
                <p:cNvPr id="86" name="Google Shape;8627;p66"/>
                <p:cNvSpPr/>
                <p:nvPr/>
              </p:nvSpPr>
              <p:spPr>
                <a:xfrm>
                  <a:off x="3818320" y="3481625"/>
                  <a:ext cx="33497" cy="28770"/>
                </a:xfrm>
                <a:custGeom>
                  <a:avLst/>
                  <a:gdLst/>
                  <a:ahLst/>
                  <a:cxnLst/>
                  <a:rect l="l" t="t" r="r" b="b"/>
                  <a:pathLst>
                    <a:path w="4259" h="3658" extrusionOk="0">
                      <a:moveTo>
                        <a:pt x="2421" y="1"/>
                      </a:moveTo>
                      <a:cubicBezTo>
                        <a:pt x="1975" y="1"/>
                        <a:pt x="1520" y="166"/>
                        <a:pt x="1150" y="537"/>
                      </a:cubicBezTo>
                      <a:cubicBezTo>
                        <a:pt x="1" y="1686"/>
                        <a:pt x="811" y="3658"/>
                        <a:pt x="2432" y="3658"/>
                      </a:cubicBezTo>
                      <a:cubicBezTo>
                        <a:pt x="3448" y="3658"/>
                        <a:pt x="4259" y="2835"/>
                        <a:pt x="4259" y="1831"/>
                      </a:cubicBezTo>
                      <a:cubicBezTo>
                        <a:pt x="4259" y="732"/>
                        <a:pt x="3359" y="1"/>
                        <a:pt x="2421"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87" name="Google Shape;8628;p66"/>
                <p:cNvSpPr/>
                <p:nvPr/>
              </p:nvSpPr>
              <p:spPr>
                <a:xfrm>
                  <a:off x="3831258" y="3491362"/>
                  <a:ext cx="10956" cy="9375"/>
                </a:xfrm>
                <a:custGeom>
                  <a:avLst/>
                  <a:gdLst/>
                  <a:ahLst/>
                  <a:cxnLst/>
                  <a:rect l="l" t="t" r="r" b="b"/>
                  <a:pathLst>
                    <a:path w="1393" h="1192" extrusionOk="0">
                      <a:moveTo>
                        <a:pt x="787" y="0"/>
                      </a:moveTo>
                      <a:cubicBezTo>
                        <a:pt x="267" y="0"/>
                        <a:pt x="1" y="641"/>
                        <a:pt x="376" y="1016"/>
                      </a:cubicBezTo>
                      <a:cubicBezTo>
                        <a:pt x="497" y="1137"/>
                        <a:pt x="646" y="1192"/>
                        <a:pt x="792" y="1192"/>
                      </a:cubicBezTo>
                      <a:cubicBezTo>
                        <a:pt x="1098" y="1192"/>
                        <a:pt x="1392" y="953"/>
                        <a:pt x="1392" y="593"/>
                      </a:cubicBezTo>
                      <a:cubicBezTo>
                        <a:pt x="1392" y="266"/>
                        <a:pt x="1126" y="0"/>
                        <a:pt x="787"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318" name="Google Shape;8629;p66"/>
              <p:cNvGrpSpPr/>
              <p:nvPr/>
            </p:nvGrpSpPr>
            <p:grpSpPr>
              <a:xfrm>
                <a:off x="4278139" y="4120948"/>
                <a:ext cx="37492" cy="32129"/>
                <a:chOff x="4278139" y="4120948"/>
                <a:chExt cx="37492" cy="32129"/>
              </a:xfrm>
            </p:grpSpPr>
            <p:sp>
              <p:nvSpPr>
                <p:cNvPr id="84" name="Google Shape;8630;p66"/>
                <p:cNvSpPr/>
                <p:nvPr/>
              </p:nvSpPr>
              <p:spPr>
                <a:xfrm>
                  <a:off x="4278139" y="4120948"/>
                  <a:ext cx="37492" cy="32129"/>
                </a:xfrm>
                <a:custGeom>
                  <a:avLst/>
                  <a:gdLst/>
                  <a:ahLst/>
                  <a:cxnLst/>
                  <a:rect l="l" t="t" r="r" b="b"/>
                  <a:pathLst>
                    <a:path w="4767" h="4085" extrusionOk="0">
                      <a:moveTo>
                        <a:pt x="2708" y="0"/>
                      </a:moveTo>
                      <a:cubicBezTo>
                        <a:pt x="2207" y="0"/>
                        <a:pt x="1697" y="186"/>
                        <a:pt x="1283" y="600"/>
                      </a:cubicBezTo>
                      <a:cubicBezTo>
                        <a:pt x="1" y="1895"/>
                        <a:pt x="908" y="4084"/>
                        <a:pt x="2722" y="4084"/>
                      </a:cubicBezTo>
                      <a:cubicBezTo>
                        <a:pt x="3847" y="4084"/>
                        <a:pt x="4755" y="3177"/>
                        <a:pt x="4767" y="2052"/>
                      </a:cubicBezTo>
                      <a:cubicBezTo>
                        <a:pt x="4767" y="815"/>
                        <a:pt x="3758" y="0"/>
                        <a:pt x="2708"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85" name="Google Shape;8631;p66"/>
                <p:cNvSpPr/>
                <p:nvPr/>
              </p:nvSpPr>
              <p:spPr>
                <a:xfrm>
                  <a:off x="4290983" y="4130614"/>
                  <a:ext cx="14943" cy="12812"/>
                </a:xfrm>
                <a:custGeom>
                  <a:avLst/>
                  <a:gdLst/>
                  <a:ahLst/>
                  <a:cxnLst/>
                  <a:rect l="l" t="t" r="r" b="b"/>
                  <a:pathLst>
                    <a:path w="1900" h="1629" extrusionOk="0">
                      <a:moveTo>
                        <a:pt x="1089" y="0"/>
                      </a:moveTo>
                      <a:cubicBezTo>
                        <a:pt x="363" y="0"/>
                        <a:pt x="1" y="883"/>
                        <a:pt x="509" y="1391"/>
                      </a:cubicBezTo>
                      <a:cubicBezTo>
                        <a:pt x="673" y="1555"/>
                        <a:pt x="876" y="1629"/>
                        <a:pt x="1076" y="1629"/>
                      </a:cubicBezTo>
                      <a:cubicBezTo>
                        <a:pt x="1495" y="1629"/>
                        <a:pt x="1900" y="1306"/>
                        <a:pt x="1900" y="823"/>
                      </a:cubicBezTo>
                      <a:cubicBezTo>
                        <a:pt x="1900" y="363"/>
                        <a:pt x="1537" y="0"/>
                        <a:pt x="1089"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319" name="Google Shape;8632;p66"/>
              <p:cNvGrpSpPr/>
              <p:nvPr/>
            </p:nvGrpSpPr>
            <p:grpSpPr>
              <a:xfrm>
                <a:off x="4419898" y="3977388"/>
                <a:ext cx="33497" cy="28692"/>
                <a:chOff x="4419898" y="3977388"/>
                <a:chExt cx="33497" cy="28692"/>
              </a:xfrm>
            </p:grpSpPr>
            <p:sp>
              <p:nvSpPr>
                <p:cNvPr id="82" name="Google Shape;8633;p66"/>
                <p:cNvSpPr/>
                <p:nvPr/>
              </p:nvSpPr>
              <p:spPr>
                <a:xfrm>
                  <a:off x="4419898" y="3977388"/>
                  <a:ext cx="33497" cy="28692"/>
                </a:xfrm>
                <a:custGeom>
                  <a:avLst/>
                  <a:gdLst/>
                  <a:ahLst/>
                  <a:cxnLst/>
                  <a:rect l="l" t="t" r="r" b="b"/>
                  <a:pathLst>
                    <a:path w="4259" h="3648" extrusionOk="0">
                      <a:moveTo>
                        <a:pt x="2426" y="0"/>
                      </a:moveTo>
                      <a:cubicBezTo>
                        <a:pt x="1979" y="0"/>
                        <a:pt x="1522" y="167"/>
                        <a:pt x="1150" y="539"/>
                      </a:cubicBezTo>
                      <a:cubicBezTo>
                        <a:pt x="1" y="1688"/>
                        <a:pt x="811" y="3648"/>
                        <a:pt x="2432" y="3648"/>
                      </a:cubicBezTo>
                      <a:cubicBezTo>
                        <a:pt x="3448" y="3648"/>
                        <a:pt x="4259" y="2837"/>
                        <a:pt x="4259" y="1833"/>
                      </a:cubicBezTo>
                      <a:cubicBezTo>
                        <a:pt x="4259" y="729"/>
                        <a:pt x="3362" y="0"/>
                        <a:pt x="2426"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83" name="Google Shape;8634;p66"/>
                <p:cNvSpPr/>
                <p:nvPr/>
              </p:nvSpPr>
              <p:spPr>
                <a:xfrm>
                  <a:off x="4432742" y="3987046"/>
                  <a:ext cx="11042" cy="9399"/>
                </a:xfrm>
                <a:custGeom>
                  <a:avLst/>
                  <a:gdLst/>
                  <a:ahLst/>
                  <a:cxnLst/>
                  <a:rect l="l" t="t" r="r" b="b"/>
                  <a:pathLst>
                    <a:path w="1404" h="1195" extrusionOk="0">
                      <a:moveTo>
                        <a:pt x="799" y="0"/>
                      </a:moveTo>
                      <a:cubicBezTo>
                        <a:pt x="267" y="0"/>
                        <a:pt x="1" y="641"/>
                        <a:pt x="376" y="1016"/>
                      </a:cubicBezTo>
                      <a:cubicBezTo>
                        <a:pt x="499" y="1139"/>
                        <a:pt x="650" y="1195"/>
                        <a:pt x="799" y="1195"/>
                      </a:cubicBezTo>
                      <a:cubicBezTo>
                        <a:pt x="1104" y="1195"/>
                        <a:pt x="1396" y="963"/>
                        <a:pt x="1404" y="605"/>
                      </a:cubicBezTo>
                      <a:cubicBezTo>
                        <a:pt x="1404" y="266"/>
                        <a:pt x="1138" y="0"/>
                        <a:pt x="799"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320" name="Google Shape;8635;p66"/>
              <p:cNvGrpSpPr/>
              <p:nvPr/>
            </p:nvGrpSpPr>
            <p:grpSpPr>
              <a:xfrm>
                <a:off x="4158930" y="4034684"/>
                <a:ext cx="33497" cy="28762"/>
                <a:chOff x="4158930" y="4034684"/>
                <a:chExt cx="33497" cy="28762"/>
              </a:xfrm>
            </p:grpSpPr>
            <p:sp>
              <p:nvSpPr>
                <p:cNvPr id="80" name="Google Shape;8636;p66"/>
                <p:cNvSpPr/>
                <p:nvPr/>
              </p:nvSpPr>
              <p:spPr>
                <a:xfrm>
                  <a:off x="4158930" y="4034684"/>
                  <a:ext cx="33497" cy="28762"/>
                </a:xfrm>
                <a:custGeom>
                  <a:avLst/>
                  <a:gdLst/>
                  <a:ahLst/>
                  <a:cxnLst/>
                  <a:rect l="l" t="t" r="r" b="b"/>
                  <a:pathLst>
                    <a:path w="4259" h="3657" extrusionOk="0">
                      <a:moveTo>
                        <a:pt x="2421" y="0"/>
                      </a:moveTo>
                      <a:cubicBezTo>
                        <a:pt x="1974" y="0"/>
                        <a:pt x="1520" y="166"/>
                        <a:pt x="1149" y="536"/>
                      </a:cubicBezTo>
                      <a:cubicBezTo>
                        <a:pt x="0" y="1685"/>
                        <a:pt x="811" y="3645"/>
                        <a:pt x="2432" y="3657"/>
                      </a:cubicBezTo>
                      <a:cubicBezTo>
                        <a:pt x="3436" y="3645"/>
                        <a:pt x="4258" y="2834"/>
                        <a:pt x="4258" y="1830"/>
                      </a:cubicBezTo>
                      <a:cubicBezTo>
                        <a:pt x="4258" y="732"/>
                        <a:pt x="3358" y="0"/>
                        <a:pt x="2421"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81" name="Google Shape;8637;p66"/>
                <p:cNvSpPr/>
                <p:nvPr/>
              </p:nvSpPr>
              <p:spPr>
                <a:xfrm>
                  <a:off x="4173385" y="4044319"/>
                  <a:ext cx="9336" cy="9430"/>
                </a:xfrm>
                <a:custGeom>
                  <a:avLst/>
                  <a:gdLst/>
                  <a:ahLst/>
                  <a:cxnLst/>
                  <a:rect l="l" t="t" r="r" b="b"/>
                  <a:pathLst>
                    <a:path w="1187" h="1199" extrusionOk="0">
                      <a:moveTo>
                        <a:pt x="594" y="1"/>
                      </a:moveTo>
                      <a:cubicBezTo>
                        <a:pt x="267" y="1"/>
                        <a:pt x="1" y="279"/>
                        <a:pt x="1" y="605"/>
                      </a:cubicBezTo>
                      <a:cubicBezTo>
                        <a:pt x="1" y="932"/>
                        <a:pt x="267" y="1198"/>
                        <a:pt x="594" y="1198"/>
                      </a:cubicBezTo>
                      <a:cubicBezTo>
                        <a:pt x="920" y="1198"/>
                        <a:pt x="1186" y="932"/>
                        <a:pt x="1186" y="605"/>
                      </a:cubicBezTo>
                      <a:cubicBezTo>
                        <a:pt x="1186" y="279"/>
                        <a:pt x="920" y="1"/>
                        <a:pt x="594"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321" name="Google Shape;8638;p66"/>
              <p:cNvGrpSpPr/>
              <p:nvPr/>
            </p:nvGrpSpPr>
            <p:grpSpPr>
              <a:xfrm>
                <a:off x="4134949" y="3957049"/>
                <a:ext cx="33497" cy="28770"/>
                <a:chOff x="4134949" y="3957049"/>
                <a:chExt cx="33497" cy="28770"/>
              </a:xfrm>
            </p:grpSpPr>
            <p:sp>
              <p:nvSpPr>
                <p:cNvPr id="78" name="Google Shape;8639;p66"/>
                <p:cNvSpPr/>
                <p:nvPr/>
              </p:nvSpPr>
              <p:spPr>
                <a:xfrm>
                  <a:off x="4134949" y="3957049"/>
                  <a:ext cx="33497" cy="28770"/>
                </a:xfrm>
                <a:custGeom>
                  <a:avLst/>
                  <a:gdLst/>
                  <a:ahLst/>
                  <a:cxnLst/>
                  <a:rect l="l" t="t" r="r" b="b"/>
                  <a:pathLst>
                    <a:path w="4259" h="3658" extrusionOk="0">
                      <a:moveTo>
                        <a:pt x="2421" y="0"/>
                      </a:moveTo>
                      <a:cubicBezTo>
                        <a:pt x="1975" y="0"/>
                        <a:pt x="1520" y="166"/>
                        <a:pt x="1150" y="536"/>
                      </a:cubicBezTo>
                      <a:cubicBezTo>
                        <a:pt x="1" y="1685"/>
                        <a:pt x="811" y="3657"/>
                        <a:pt x="2432" y="3657"/>
                      </a:cubicBezTo>
                      <a:cubicBezTo>
                        <a:pt x="3436" y="3657"/>
                        <a:pt x="4259" y="2834"/>
                        <a:pt x="4259" y="1830"/>
                      </a:cubicBezTo>
                      <a:cubicBezTo>
                        <a:pt x="4259" y="732"/>
                        <a:pt x="3359" y="0"/>
                        <a:pt x="2421" y="0"/>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79" name="Google Shape;8640;p66"/>
                <p:cNvSpPr/>
                <p:nvPr/>
              </p:nvSpPr>
              <p:spPr>
                <a:xfrm>
                  <a:off x="4147793" y="3966778"/>
                  <a:ext cx="10956" cy="9383"/>
                </a:xfrm>
                <a:custGeom>
                  <a:avLst/>
                  <a:gdLst/>
                  <a:ahLst/>
                  <a:cxnLst/>
                  <a:rect l="l" t="t" r="r" b="b"/>
                  <a:pathLst>
                    <a:path w="1393" h="1193" extrusionOk="0">
                      <a:moveTo>
                        <a:pt x="799" y="1"/>
                      </a:moveTo>
                      <a:cubicBezTo>
                        <a:pt x="267" y="1"/>
                        <a:pt x="1" y="642"/>
                        <a:pt x="376" y="1017"/>
                      </a:cubicBezTo>
                      <a:cubicBezTo>
                        <a:pt x="497" y="1138"/>
                        <a:pt x="646" y="1192"/>
                        <a:pt x="792" y="1192"/>
                      </a:cubicBezTo>
                      <a:cubicBezTo>
                        <a:pt x="1098" y="1192"/>
                        <a:pt x="1392" y="954"/>
                        <a:pt x="1392" y="593"/>
                      </a:cubicBezTo>
                      <a:cubicBezTo>
                        <a:pt x="1392" y="267"/>
                        <a:pt x="1126" y="1"/>
                        <a:pt x="799"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322" name="Google Shape;8641;p66"/>
              <p:cNvGrpSpPr/>
              <p:nvPr/>
            </p:nvGrpSpPr>
            <p:grpSpPr>
              <a:xfrm>
                <a:off x="4193653" y="4184403"/>
                <a:ext cx="43580" cy="37264"/>
                <a:chOff x="4193653" y="4184403"/>
                <a:chExt cx="43580" cy="37264"/>
              </a:xfrm>
            </p:grpSpPr>
            <p:sp>
              <p:nvSpPr>
                <p:cNvPr id="76" name="Google Shape;8642;p66"/>
                <p:cNvSpPr/>
                <p:nvPr/>
              </p:nvSpPr>
              <p:spPr>
                <a:xfrm>
                  <a:off x="4193653" y="4184403"/>
                  <a:ext cx="43580" cy="37264"/>
                </a:xfrm>
                <a:custGeom>
                  <a:avLst/>
                  <a:gdLst/>
                  <a:ahLst/>
                  <a:cxnLst/>
                  <a:rect l="l" t="t" r="r" b="b"/>
                  <a:pathLst>
                    <a:path w="5541" h="4738" extrusionOk="0">
                      <a:moveTo>
                        <a:pt x="3156" y="1"/>
                      </a:moveTo>
                      <a:cubicBezTo>
                        <a:pt x="2575" y="1"/>
                        <a:pt x="1982" y="216"/>
                        <a:pt x="1501" y="698"/>
                      </a:cubicBezTo>
                      <a:cubicBezTo>
                        <a:pt x="1" y="2185"/>
                        <a:pt x="1065" y="4738"/>
                        <a:pt x="3170" y="4738"/>
                      </a:cubicBezTo>
                      <a:cubicBezTo>
                        <a:pt x="4476" y="4738"/>
                        <a:pt x="5529" y="3673"/>
                        <a:pt x="5541" y="2367"/>
                      </a:cubicBezTo>
                      <a:cubicBezTo>
                        <a:pt x="5541" y="943"/>
                        <a:pt x="4373" y="1"/>
                        <a:pt x="3156"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77" name="Google Shape;8643;p66"/>
                <p:cNvSpPr/>
                <p:nvPr/>
              </p:nvSpPr>
              <p:spPr>
                <a:xfrm>
                  <a:off x="4206591" y="4194069"/>
                  <a:ext cx="20944" cy="17948"/>
                </a:xfrm>
                <a:custGeom>
                  <a:avLst/>
                  <a:gdLst/>
                  <a:ahLst/>
                  <a:cxnLst/>
                  <a:rect l="l" t="t" r="r" b="b"/>
                  <a:pathLst>
                    <a:path w="2663" h="2282" extrusionOk="0">
                      <a:moveTo>
                        <a:pt x="1525" y="1"/>
                      </a:moveTo>
                      <a:cubicBezTo>
                        <a:pt x="509" y="1"/>
                        <a:pt x="1" y="1223"/>
                        <a:pt x="714" y="1948"/>
                      </a:cubicBezTo>
                      <a:cubicBezTo>
                        <a:pt x="948" y="2179"/>
                        <a:pt x="1234" y="2282"/>
                        <a:pt x="1514" y="2282"/>
                      </a:cubicBezTo>
                      <a:cubicBezTo>
                        <a:pt x="2101" y="2282"/>
                        <a:pt x="2662" y="1826"/>
                        <a:pt x="2662" y="1138"/>
                      </a:cubicBezTo>
                      <a:cubicBezTo>
                        <a:pt x="2662" y="509"/>
                        <a:pt x="2154" y="1"/>
                        <a:pt x="1525"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323" name="Google Shape;8644;p66"/>
              <p:cNvGrpSpPr/>
              <p:nvPr/>
            </p:nvGrpSpPr>
            <p:grpSpPr>
              <a:xfrm>
                <a:off x="4343600" y="3943844"/>
                <a:ext cx="43580" cy="37312"/>
                <a:chOff x="4343600" y="3943844"/>
                <a:chExt cx="43580" cy="37312"/>
              </a:xfrm>
            </p:grpSpPr>
            <p:sp>
              <p:nvSpPr>
                <p:cNvPr id="74" name="Google Shape;8645;p66"/>
                <p:cNvSpPr/>
                <p:nvPr/>
              </p:nvSpPr>
              <p:spPr>
                <a:xfrm>
                  <a:off x="4343600" y="3943844"/>
                  <a:ext cx="43580" cy="37312"/>
                </a:xfrm>
                <a:custGeom>
                  <a:avLst/>
                  <a:gdLst/>
                  <a:ahLst/>
                  <a:cxnLst/>
                  <a:rect l="l" t="t" r="r" b="b"/>
                  <a:pathLst>
                    <a:path w="5541" h="4744" extrusionOk="0">
                      <a:moveTo>
                        <a:pt x="3156" y="1"/>
                      </a:moveTo>
                      <a:cubicBezTo>
                        <a:pt x="2574" y="1"/>
                        <a:pt x="1982" y="218"/>
                        <a:pt x="1500" y="703"/>
                      </a:cubicBezTo>
                      <a:cubicBezTo>
                        <a:pt x="0" y="2191"/>
                        <a:pt x="1065" y="4743"/>
                        <a:pt x="3169" y="4743"/>
                      </a:cubicBezTo>
                      <a:cubicBezTo>
                        <a:pt x="4476" y="4731"/>
                        <a:pt x="5528" y="3679"/>
                        <a:pt x="5540" y="2372"/>
                      </a:cubicBezTo>
                      <a:cubicBezTo>
                        <a:pt x="5540" y="949"/>
                        <a:pt x="4373" y="1"/>
                        <a:pt x="3156"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75" name="Google Shape;8646;p66"/>
                <p:cNvSpPr/>
                <p:nvPr/>
              </p:nvSpPr>
              <p:spPr>
                <a:xfrm>
                  <a:off x="4359581" y="3953557"/>
                  <a:ext cx="17893" cy="17893"/>
                </a:xfrm>
                <a:custGeom>
                  <a:avLst/>
                  <a:gdLst/>
                  <a:ahLst/>
                  <a:cxnLst/>
                  <a:rect l="l" t="t" r="r" b="b"/>
                  <a:pathLst>
                    <a:path w="2275" h="2275" extrusionOk="0">
                      <a:moveTo>
                        <a:pt x="1137" y="0"/>
                      </a:moveTo>
                      <a:cubicBezTo>
                        <a:pt x="508" y="0"/>
                        <a:pt x="0" y="508"/>
                        <a:pt x="0" y="1137"/>
                      </a:cubicBezTo>
                      <a:cubicBezTo>
                        <a:pt x="0" y="1766"/>
                        <a:pt x="508" y="2274"/>
                        <a:pt x="1137" y="2274"/>
                      </a:cubicBezTo>
                      <a:cubicBezTo>
                        <a:pt x="1766" y="2274"/>
                        <a:pt x="2275" y="1766"/>
                        <a:pt x="2275" y="1137"/>
                      </a:cubicBezTo>
                      <a:cubicBezTo>
                        <a:pt x="2275" y="508"/>
                        <a:pt x="1766" y="0"/>
                        <a:pt x="1137" y="0"/>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nvGrpSpPr>
              <p:cNvPr id="324" name="Google Shape;8647;p66"/>
              <p:cNvGrpSpPr/>
              <p:nvPr/>
            </p:nvGrpSpPr>
            <p:grpSpPr>
              <a:xfrm>
                <a:off x="4172339" y="3381693"/>
                <a:ext cx="31499" cy="27001"/>
                <a:chOff x="4172339" y="3381693"/>
                <a:chExt cx="31499" cy="27001"/>
              </a:xfrm>
            </p:grpSpPr>
            <p:sp>
              <p:nvSpPr>
                <p:cNvPr id="72" name="Google Shape;8648;p66"/>
                <p:cNvSpPr/>
                <p:nvPr/>
              </p:nvSpPr>
              <p:spPr>
                <a:xfrm>
                  <a:off x="4172339" y="3381693"/>
                  <a:ext cx="31499" cy="27001"/>
                </a:xfrm>
                <a:custGeom>
                  <a:avLst/>
                  <a:gdLst/>
                  <a:ahLst/>
                  <a:cxnLst/>
                  <a:rect l="l" t="t" r="r" b="b"/>
                  <a:pathLst>
                    <a:path w="4005" h="3433" extrusionOk="0">
                      <a:moveTo>
                        <a:pt x="2285" y="1"/>
                      </a:moveTo>
                      <a:cubicBezTo>
                        <a:pt x="1866" y="1"/>
                        <a:pt x="1438" y="157"/>
                        <a:pt x="1090" y="505"/>
                      </a:cubicBezTo>
                      <a:cubicBezTo>
                        <a:pt x="1" y="1581"/>
                        <a:pt x="775" y="3420"/>
                        <a:pt x="2299" y="3432"/>
                      </a:cubicBezTo>
                      <a:cubicBezTo>
                        <a:pt x="3243" y="3420"/>
                        <a:pt x="4005" y="2658"/>
                        <a:pt x="4005" y="1714"/>
                      </a:cubicBezTo>
                      <a:cubicBezTo>
                        <a:pt x="4005" y="683"/>
                        <a:pt x="3163" y="1"/>
                        <a:pt x="2285" y="1"/>
                      </a:cubicBezTo>
                      <a:close/>
                    </a:path>
                  </a:pathLst>
                </a:custGeom>
                <a:solidFill>
                  <a:srgbClr val="CFD9E0"/>
                </a:solidFill>
                <a:ln>
                  <a:noFill/>
                </a:ln>
              </p:spPr>
              <p:txBody>
                <a:bodyPr spcFirstLastPara="1" wrap="square" lIns="91425" tIns="91425" rIns="91425" bIns="91425" anchor="ctr" anchorCtr="0">
                  <a:noAutofit/>
                </a:bodyPr>
                <a:lstStyle/>
                <a:p>
                  <a:endParaRPr/>
                </a:p>
              </p:txBody>
            </p:sp>
            <p:sp>
              <p:nvSpPr>
                <p:cNvPr id="73" name="Google Shape;8649;p66"/>
                <p:cNvSpPr/>
                <p:nvPr/>
              </p:nvSpPr>
              <p:spPr>
                <a:xfrm>
                  <a:off x="4185285" y="3391367"/>
                  <a:ext cx="8856" cy="7605"/>
                </a:xfrm>
                <a:custGeom>
                  <a:avLst/>
                  <a:gdLst/>
                  <a:ahLst/>
                  <a:cxnLst/>
                  <a:rect l="l" t="t" r="r" b="b"/>
                  <a:pathLst>
                    <a:path w="1126" h="967" extrusionOk="0">
                      <a:moveTo>
                        <a:pt x="653" y="1"/>
                      </a:moveTo>
                      <a:cubicBezTo>
                        <a:pt x="218" y="1"/>
                        <a:pt x="0" y="521"/>
                        <a:pt x="302" y="823"/>
                      </a:cubicBezTo>
                      <a:cubicBezTo>
                        <a:pt x="401" y="922"/>
                        <a:pt x="523" y="967"/>
                        <a:pt x="643" y="967"/>
                      </a:cubicBezTo>
                      <a:cubicBezTo>
                        <a:pt x="889" y="967"/>
                        <a:pt x="1125" y="778"/>
                        <a:pt x="1125" y="484"/>
                      </a:cubicBezTo>
                      <a:cubicBezTo>
                        <a:pt x="1125" y="218"/>
                        <a:pt x="919" y="1"/>
                        <a:pt x="653" y="1"/>
                      </a:cubicBezTo>
                      <a:close/>
                    </a:path>
                  </a:pathLst>
                </a:custGeom>
                <a:solidFill>
                  <a:srgbClr val="869FB1"/>
                </a:solidFill>
                <a:ln>
                  <a:noFill/>
                </a:ln>
              </p:spPr>
              <p:txBody>
                <a:bodyPr spcFirstLastPara="1" wrap="square" lIns="91425" tIns="91425" rIns="91425" bIns="91425" anchor="ctr" anchorCtr="0">
                  <a:noAutofit/>
                </a:bodyPr>
                <a:lstStyle/>
                <a:p>
                  <a:endParaRPr/>
                </a:p>
              </p:txBody>
            </p:sp>
          </p:grpSp>
        </p:grpSp>
      </p:grpSp>
    </p:spTree>
    <p:extLst>
      <p:ext uri="{BB962C8B-B14F-4D97-AF65-F5344CB8AC3E}">
        <p14:creationId xmlns:p14="http://schemas.microsoft.com/office/powerpoint/2010/main" val="4141003556"/>
      </p:ext>
    </p:extLst>
  </p:cSld>
  <p:clrMapOvr>
    <a:masterClrMapping/>
  </p:clrMapOvr>
  <p:transition>
    <p:newsflash/>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p:cNvGrpSpPr/>
          <p:nvPr/>
        </p:nvGrpSpPr>
        <p:grpSpPr>
          <a:xfrm>
            <a:off x="1587" y="1371600"/>
            <a:ext cx="10105825" cy="5494421"/>
            <a:chOff x="0" y="1371600"/>
            <a:chExt cx="8661400" cy="5527676"/>
          </a:xfrm>
        </p:grpSpPr>
        <p:sp>
          <p:nvSpPr>
            <p:cNvPr id="8" name="Freeform 5"/>
            <p:cNvSpPr>
              <a:spLocks/>
            </p:cNvSpPr>
            <p:nvPr/>
          </p:nvSpPr>
          <p:spPr bwMode="auto">
            <a:xfrm>
              <a:off x="0" y="1371600"/>
              <a:ext cx="8661400" cy="5527675"/>
            </a:xfrm>
            <a:custGeom>
              <a:avLst/>
              <a:gdLst>
                <a:gd name="T0" fmla="*/ 3413 w 3414"/>
                <a:gd name="T1" fmla="*/ 2170 h 2178"/>
                <a:gd name="T2" fmla="*/ 1832 w 3414"/>
                <a:gd name="T3" fmla="*/ 1121 h 2178"/>
                <a:gd name="T4" fmla="*/ 1340 w 3414"/>
                <a:gd name="T5" fmla="*/ 1124 h 2178"/>
                <a:gd name="T6" fmla="*/ 746 w 3414"/>
                <a:gd name="T7" fmla="*/ 1045 h 2178"/>
                <a:gd name="T8" fmla="*/ 708 w 3414"/>
                <a:gd name="T9" fmla="*/ 983 h 2178"/>
                <a:gd name="T10" fmla="*/ 722 w 3414"/>
                <a:gd name="T11" fmla="*/ 913 h 2178"/>
                <a:gd name="T12" fmla="*/ 765 w 3414"/>
                <a:gd name="T13" fmla="*/ 873 h 2178"/>
                <a:gd name="T14" fmla="*/ 833 w 3414"/>
                <a:gd name="T15" fmla="*/ 837 h 2178"/>
                <a:gd name="T16" fmla="*/ 1150 w 3414"/>
                <a:gd name="T17" fmla="*/ 745 h 2178"/>
                <a:gd name="T18" fmla="*/ 1521 w 3414"/>
                <a:gd name="T19" fmla="*/ 516 h 2178"/>
                <a:gd name="T20" fmla="*/ 1494 w 3414"/>
                <a:gd name="T21" fmla="*/ 320 h 2178"/>
                <a:gd name="T22" fmla="*/ 1110 w 3414"/>
                <a:gd name="T23" fmla="*/ 129 h 2178"/>
                <a:gd name="T24" fmla="*/ 597 w 3414"/>
                <a:gd name="T25" fmla="*/ 43 h 2178"/>
                <a:gd name="T26" fmla="*/ 0 w 3414"/>
                <a:gd name="T27" fmla="*/ 0 h 2178"/>
                <a:gd name="T28" fmla="*/ 0 w 3414"/>
                <a:gd name="T29" fmla="*/ 209 h 2178"/>
                <a:gd name="T30" fmla="*/ 207 w 3414"/>
                <a:gd name="T31" fmla="*/ 220 h 2178"/>
                <a:gd name="T32" fmla="*/ 292 w 3414"/>
                <a:gd name="T33" fmla="*/ 226 h 2178"/>
                <a:gd name="T34" fmla="*/ 567 w 3414"/>
                <a:gd name="T35" fmla="*/ 241 h 2178"/>
                <a:gd name="T36" fmla="*/ 684 w 3414"/>
                <a:gd name="T37" fmla="*/ 249 h 2178"/>
                <a:gd name="T38" fmla="*/ 1013 w 3414"/>
                <a:gd name="T39" fmla="*/ 394 h 2178"/>
                <a:gd name="T40" fmla="*/ 904 w 3414"/>
                <a:gd name="T41" fmla="*/ 523 h 2178"/>
                <a:gd name="T42" fmla="*/ 817 w 3414"/>
                <a:gd name="T43" fmla="*/ 554 h 2178"/>
                <a:gd name="T44" fmla="*/ 117 w 3414"/>
                <a:gd name="T45" fmla="*/ 858 h 2178"/>
                <a:gd name="T46" fmla="*/ 72 w 3414"/>
                <a:gd name="T47" fmla="*/ 920 h 2178"/>
                <a:gd name="T48" fmla="*/ 47 w 3414"/>
                <a:gd name="T49" fmla="*/ 990 h 2178"/>
                <a:gd name="T50" fmla="*/ 52 w 3414"/>
                <a:gd name="T51" fmla="*/ 1121 h 2178"/>
                <a:gd name="T52" fmla="*/ 849 w 3414"/>
                <a:gd name="T53" fmla="*/ 1485 h 2178"/>
                <a:gd name="T54" fmla="*/ 1613 w 3414"/>
                <a:gd name="T55" fmla="*/ 1541 h 2178"/>
                <a:gd name="T56" fmla="*/ 2144 w 3414"/>
                <a:gd name="T57" fmla="*/ 1848 h 2178"/>
                <a:gd name="T58" fmla="*/ 2125 w 3414"/>
                <a:gd name="T59" fmla="*/ 2178 h 2178"/>
                <a:gd name="T60" fmla="*/ 3414 w 3414"/>
                <a:gd name="T61" fmla="*/ 2178 h 2178"/>
                <a:gd name="T62" fmla="*/ 3413 w 3414"/>
                <a:gd name="T63" fmla="*/ 2170 h 2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414" h="2178">
                  <a:moveTo>
                    <a:pt x="3413" y="2170"/>
                  </a:moveTo>
                  <a:cubicBezTo>
                    <a:pt x="3269" y="1591"/>
                    <a:pt x="2632" y="1151"/>
                    <a:pt x="1832" y="1121"/>
                  </a:cubicBezTo>
                  <a:cubicBezTo>
                    <a:pt x="1670" y="1115"/>
                    <a:pt x="1503" y="1126"/>
                    <a:pt x="1340" y="1124"/>
                  </a:cubicBezTo>
                  <a:cubicBezTo>
                    <a:pt x="1182" y="1123"/>
                    <a:pt x="859" y="1139"/>
                    <a:pt x="746" y="1045"/>
                  </a:cubicBezTo>
                  <a:cubicBezTo>
                    <a:pt x="726" y="1028"/>
                    <a:pt x="713" y="1006"/>
                    <a:pt x="708" y="983"/>
                  </a:cubicBezTo>
                  <a:cubicBezTo>
                    <a:pt x="704" y="960"/>
                    <a:pt x="708" y="935"/>
                    <a:pt x="722" y="913"/>
                  </a:cubicBezTo>
                  <a:cubicBezTo>
                    <a:pt x="731" y="899"/>
                    <a:pt x="746" y="885"/>
                    <a:pt x="765" y="873"/>
                  </a:cubicBezTo>
                  <a:cubicBezTo>
                    <a:pt x="784" y="860"/>
                    <a:pt x="807" y="848"/>
                    <a:pt x="833" y="837"/>
                  </a:cubicBezTo>
                  <a:cubicBezTo>
                    <a:pt x="934" y="793"/>
                    <a:pt x="1075" y="764"/>
                    <a:pt x="1150" y="745"/>
                  </a:cubicBezTo>
                  <a:cubicBezTo>
                    <a:pt x="1308" y="706"/>
                    <a:pt x="1471" y="645"/>
                    <a:pt x="1521" y="516"/>
                  </a:cubicBezTo>
                  <a:cubicBezTo>
                    <a:pt x="1548" y="448"/>
                    <a:pt x="1540" y="377"/>
                    <a:pt x="1494" y="320"/>
                  </a:cubicBezTo>
                  <a:cubicBezTo>
                    <a:pt x="1405" y="209"/>
                    <a:pt x="1242" y="163"/>
                    <a:pt x="1110" y="129"/>
                  </a:cubicBezTo>
                  <a:cubicBezTo>
                    <a:pt x="942" y="86"/>
                    <a:pt x="769" y="62"/>
                    <a:pt x="597" y="43"/>
                  </a:cubicBezTo>
                  <a:cubicBezTo>
                    <a:pt x="398" y="21"/>
                    <a:pt x="200" y="6"/>
                    <a:pt x="0" y="0"/>
                  </a:cubicBezTo>
                  <a:cubicBezTo>
                    <a:pt x="0" y="209"/>
                    <a:pt x="0" y="209"/>
                    <a:pt x="0" y="209"/>
                  </a:cubicBezTo>
                  <a:cubicBezTo>
                    <a:pt x="73" y="216"/>
                    <a:pt x="134" y="215"/>
                    <a:pt x="207" y="220"/>
                  </a:cubicBezTo>
                  <a:cubicBezTo>
                    <a:pt x="230" y="221"/>
                    <a:pt x="268" y="224"/>
                    <a:pt x="292" y="226"/>
                  </a:cubicBezTo>
                  <a:cubicBezTo>
                    <a:pt x="399" y="230"/>
                    <a:pt x="461" y="236"/>
                    <a:pt x="567" y="241"/>
                  </a:cubicBezTo>
                  <a:cubicBezTo>
                    <a:pt x="585" y="243"/>
                    <a:pt x="660" y="247"/>
                    <a:pt x="684" y="249"/>
                  </a:cubicBezTo>
                  <a:cubicBezTo>
                    <a:pt x="804" y="259"/>
                    <a:pt x="987" y="285"/>
                    <a:pt x="1013" y="394"/>
                  </a:cubicBezTo>
                  <a:cubicBezTo>
                    <a:pt x="1027" y="450"/>
                    <a:pt x="985" y="488"/>
                    <a:pt x="904" y="523"/>
                  </a:cubicBezTo>
                  <a:cubicBezTo>
                    <a:pt x="877" y="535"/>
                    <a:pt x="848" y="545"/>
                    <a:pt x="817" y="554"/>
                  </a:cubicBezTo>
                  <a:cubicBezTo>
                    <a:pt x="575" y="629"/>
                    <a:pt x="293" y="654"/>
                    <a:pt x="117" y="858"/>
                  </a:cubicBezTo>
                  <a:cubicBezTo>
                    <a:pt x="101" y="877"/>
                    <a:pt x="86" y="897"/>
                    <a:pt x="72" y="920"/>
                  </a:cubicBezTo>
                  <a:cubicBezTo>
                    <a:pt x="61" y="942"/>
                    <a:pt x="53" y="965"/>
                    <a:pt x="47" y="990"/>
                  </a:cubicBezTo>
                  <a:cubicBezTo>
                    <a:pt x="37" y="1031"/>
                    <a:pt x="38" y="1075"/>
                    <a:pt x="52" y="1121"/>
                  </a:cubicBezTo>
                  <a:cubicBezTo>
                    <a:pt x="131" y="1375"/>
                    <a:pt x="560" y="1449"/>
                    <a:pt x="849" y="1485"/>
                  </a:cubicBezTo>
                  <a:cubicBezTo>
                    <a:pt x="1101" y="1516"/>
                    <a:pt x="1361" y="1512"/>
                    <a:pt x="1613" y="1541"/>
                  </a:cubicBezTo>
                  <a:cubicBezTo>
                    <a:pt x="1884" y="1572"/>
                    <a:pt x="2086" y="1700"/>
                    <a:pt x="2144" y="1848"/>
                  </a:cubicBezTo>
                  <a:cubicBezTo>
                    <a:pt x="2185" y="1953"/>
                    <a:pt x="2172" y="2070"/>
                    <a:pt x="2125" y="2178"/>
                  </a:cubicBezTo>
                  <a:cubicBezTo>
                    <a:pt x="3414" y="2178"/>
                    <a:pt x="3414" y="2178"/>
                    <a:pt x="3414" y="2178"/>
                  </a:cubicBezTo>
                  <a:cubicBezTo>
                    <a:pt x="3414" y="2176"/>
                    <a:pt x="3413" y="2173"/>
                    <a:pt x="3413" y="2170"/>
                  </a:cubicBezTo>
                  <a:close/>
                </a:path>
              </a:pathLst>
            </a:custGeom>
            <a:solidFill>
              <a:schemeClr val="tx1">
                <a:lumMod val="75000"/>
                <a:lumOff val="2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latin typeface="+mj-lt"/>
              </a:endParaRPr>
            </a:p>
          </p:txBody>
        </p:sp>
        <p:sp>
          <p:nvSpPr>
            <p:cNvPr id="9" name="Freeform 6"/>
            <p:cNvSpPr>
              <a:spLocks/>
            </p:cNvSpPr>
            <p:nvPr/>
          </p:nvSpPr>
          <p:spPr bwMode="auto">
            <a:xfrm>
              <a:off x="0" y="1452563"/>
              <a:ext cx="8556625" cy="5446713"/>
            </a:xfrm>
            <a:custGeom>
              <a:avLst/>
              <a:gdLst>
                <a:gd name="T0" fmla="*/ 3261 w 3373"/>
                <a:gd name="T1" fmla="*/ 1875 h 2146"/>
                <a:gd name="T2" fmla="*/ 3165 w 3373"/>
                <a:gd name="T3" fmla="*/ 1736 h 2146"/>
                <a:gd name="T4" fmla="*/ 3059 w 3373"/>
                <a:gd name="T5" fmla="*/ 1619 h 2146"/>
                <a:gd name="T6" fmla="*/ 2870 w 3373"/>
                <a:gd name="T7" fmla="*/ 1463 h 2146"/>
                <a:gd name="T8" fmla="*/ 2702 w 3373"/>
                <a:gd name="T9" fmla="*/ 1359 h 2146"/>
                <a:gd name="T10" fmla="*/ 2492 w 3373"/>
                <a:gd name="T11" fmla="*/ 1263 h 2146"/>
                <a:gd name="T12" fmla="*/ 2259 w 3373"/>
                <a:gd name="T13" fmla="*/ 1189 h 2146"/>
                <a:gd name="T14" fmla="*/ 2044 w 3373"/>
                <a:gd name="T15" fmla="*/ 1145 h 2146"/>
                <a:gd name="T16" fmla="*/ 1824 w 3373"/>
                <a:gd name="T17" fmla="*/ 1123 h 2146"/>
                <a:gd name="T18" fmla="*/ 1631 w 3373"/>
                <a:gd name="T19" fmla="*/ 1121 h 2146"/>
                <a:gd name="T20" fmla="*/ 1404 w 3373"/>
                <a:gd name="T21" fmla="*/ 1125 h 2146"/>
                <a:gd name="T22" fmla="*/ 1340 w 3373"/>
                <a:gd name="T23" fmla="*/ 1126 h 2146"/>
                <a:gd name="T24" fmla="*/ 1141 w 3373"/>
                <a:gd name="T25" fmla="*/ 1126 h 2146"/>
                <a:gd name="T26" fmla="*/ 924 w 3373"/>
                <a:gd name="T27" fmla="*/ 1113 h 2146"/>
                <a:gd name="T28" fmla="*/ 743 w 3373"/>
                <a:gd name="T29" fmla="*/ 1060 h 2146"/>
                <a:gd name="T30" fmla="*/ 709 w 3373"/>
                <a:gd name="T31" fmla="*/ 1036 h 2146"/>
                <a:gd name="T32" fmla="*/ 675 w 3373"/>
                <a:gd name="T33" fmla="*/ 884 h 2146"/>
                <a:gd name="T34" fmla="*/ 779 w 3373"/>
                <a:gd name="T35" fmla="*/ 792 h 2146"/>
                <a:gd name="T36" fmla="*/ 990 w 3373"/>
                <a:gd name="T37" fmla="*/ 718 h 2146"/>
                <a:gd name="T38" fmla="*/ 1196 w 3373"/>
                <a:gd name="T39" fmla="*/ 666 h 2146"/>
                <a:gd name="T40" fmla="*/ 1397 w 3373"/>
                <a:gd name="T41" fmla="*/ 576 h 2146"/>
                <a:gd name="T42" fmla="*/ 1482 w 3373"/>
                <a:gd name="T43" fmla="*/ 469 h 2146"/>
                <a:gd name="T44" fmla="*/ 1420 w 3373"/>
                <a:gd name="T45" fmla="*/ 262 h 2146"/>
                <a:gd name="T46" fmla="*/ 1275 w 3373"/>
                <a:gd name="T47" fmla="*/ 173 h 2146"/>
                <a:gd name="T48" fmla="*/ 1094 w 3373"/>
                <a:gd name="T49" fmla="*/ 119 h 2146"/>
                <a:gd name="T50" fmla="*/ 1008 w 3373"/>
                <a:gd name="T51" fmla="*/ 98 h 2146"/>
                <a:gd name="T52" fmla="*/ 848 w 3373"/>
                <a:gd name="T53" fmla="*/ 72 h 2146"/>
                <a:gd name="T54" fmla="*/ 629 w 3373"/>
                <a:gd name="T55" fmla="*/ 45 h 2146"/>
                <a:gd name="T56" fmla="*/ 409 w 3373"/>
                <a:gd name="T57" fmla="*/ 20 h 2146"/>
                <a:gd name="T58" fmla="*/ 188 w 3373"/>
                <a:gd name="T59" fmla="*/ 3 h 2146"/>
                <a:gd name="T60" fmla="*/ 45 w 3373"/>
                <a:gd name="T61" fmla="*/ 0 h 2146"/>
                <a:gd name="T62" fmla="*/ 62 w 3373"/>
                <a:gd name="T63" fmla="*/ 9 h 2146"/>
                <a:gd name="T64" fmla="*/ 222 w 3373"/>
                <a:gd name="T65" fmla="*/ 14 h 2146"/>
                <a:gd name="T66" fmla="*/ 443 w 3373"/>
                <a:gd name="T67" fmla="*/ 33 h 2146"/>
                <a:gd name="T68" fmla="*/ 663 w 3373"/>
                <a:gd name="T69" fmla="*/ 58 h 2146"/>
                <a:gd name="T70" fmla="*/ 881 w 3373"/>
                <a:gd name="T71" fmla="*/ 87 h 2146"/>
                <a:gd name="T72" fmla="*/ 1024 w 3373"/>
                <a:gd name="T73" fmla="*/ 111 h 2146"/>
                <a:gd name="T74" fmla="*/ 1127 w 3373"/>
                <a:gd name="T75" fmla="*/ 138 h 2146"/>
                <a:gd name="T76" fmla="*/ 1306 w 3373"/>
                <a:gd name="T77" fmla="*/ 198 h 2146"/>
                <a:gd name="T78" fmla="*/ 1462 w 3373"/>
                <a:gd name="T79" fmla="*/ 335 h 2146"/>
                <a:gd name="T80" fmla="*/ 1456 w 3373"/>
                <a:gd name="T81" fmla="*/ 492 h 2146"/>
                <a:gd name="T82" fmla="*/ 1264 w 3373"/>
                <a:gd name="T83" fmla="*/ 629 h 2146"/>
                <a:gd name="T84" fmla="*/ 1072 w 3373"/>
                <a:gd name="T85" fmla="*/ 683 h 2146"/>
                <a:gd name="T86" fmla="*/ 850 w 3373"/>
                <a:gd name="T87" fmla="*/ 745 h 2146"/>
                <a:gd name="T88" fmla="*/ 691 w 3373"/>
                <a:gd name="T89" fmla="*/ 832 h 2146"/>
                <a:gd name="T90" fmla="*/ 686 w 3373"/>
                <a:gd name="T91" fmla="*/ 1029 h 2146"/>
                <a:gd name="T92" fmla="*/ 717 w 3373"/>
                <a:gd name="T93" fmla="*/ 1057 h 2146"/>
                <a:gd name="T94" fmla="*/ 805 w 3373"/>
                <a:gd name="T95" fmla="*/ 1102 h 2146"/>
                <a:gd name="T96" fmla="*/ 1008 w 3373"/>
                <a:gd name="T97" fmla="*/ 1136 h 2146"/>
                <a:gd name="T98" fmla="*/ 1212 w 3373"/>
                <a:gd name="T99" fmla="*/ 1142 h 2146"/>
                <a:gd name="T100" fmla="*/ 1360 w 3373"/>
                <a:gd name="T101" fmla="*/ 1143 h 2146"/>
                <a:gd name="T102" fmla="*/ 1470 w 3373"/>
                <a:gd name="T103" fmla="*/ 1141 h 2146"/>
                <a:gd name="T104" fmla="*/ 1696 w 3373"/>
                <a:gd name="T105" fmla="*/ 1137 h 2146"/>
                <a:gd name="T106" fmla="*/ 1919 w 3373"/>
                <a:gd name="T107" fmla="*/ 1147 h 2146"/>
                <a:gd name="T108" fmla="*/ 2137 w 3373"/>
                <a:gd name="T109" fmla="*/ 1179 h 2146"/>
                <a:gd name="T110" fmla="*/ 2350 w 3373"/>
                <a:gd name="T111" fmla="*/ 1233 h 2146"/>
                <a:gd name="T112" fmla="*/ 2557 w 3373"/>
                <a:gd name="T113" fmla="*/ 1309 h 2146"/>
                <a:gd name="T114" fmla="*/ 2759 w 3373"/>
                <a:gd name="T115" fmla="*/ 1411 h 2146"/>
                <a:gd name="T116" fmla="*/ 2952 w 3373"/>
                <a:gd name="T117" fmla="*/ 1546 h 2146"/>
                <a:gd name="T118" fmla="*/ 3131 w 3373"/>
                <a:gd name="T119" fmla="*/ 1722 h 2146"/>
                <a:gd name="T120" fmla="*/ 3225 w 3373"/>
                <a:gd name="T121" fmla="*/ 1851 h 2146"/>
                <a:gd name="T122" fmla="*/ 3338 w 3373"/>
                <a:gd name="T123" fmla="*/ 2097 h 2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373" h="2146">
                  <a:moveTo>
                    <a:pt x="3365" y="2116"/>
                  </a:moveTo>
                  <a:cubicBezTo>
                    <a:pt x="3363" y="2109"/>
                    <a:pt x="3361" y="2102"/>
                    <a:pt x="3359" y="2095"/>
                  </a:cubicBezTo>
                  <a:cubicBezTo>
                    <a:pt x="3355" y="2083"/>
                    <a:pt x="3351" y="2070"/>
                    <a:pt x="3347" y="2058"/>
                  </a:cubicBezTo>
                  <a:cubicBezTo>
                    <a:pt x="3340" y="2041"/>
                    <a:pt x="3334" y="2023"/>
                    <a:pt x="3327" y="2006"/>
                  </a:cubicBezTo>
                  <a:cubicBezTo>
                    <a:pt x="3321" y="1993"/>
                    <a:pt x="3315" y="1980"/>
                    <a:pt x="3309" y="1967"/>
                  </a:cubicBezTo>
                  <a:cubicBezTo>
                    <a:pt x="3308" y="1964"/>
                    <a:pt x="3307" y="1961"/>
                    <a:pt x="3306" y="1959"/>
                  </a:cubicBezTo>
                  <a:cubicBezTo>
                    <a:pt x="3299" y="1944"/>
                    <a:pt x="3291" y="1930"/>
                    <a:pt x="3284" y="1915"/>
                  </a:cubicBezTo>
                  <a:cubicBezTo>
                    <a:pt x="3276" y="1902"/>
                    <a:pt x="3269" y="1888"/>
                    <a:pt x="3261" y="1875"/>
                  </a:cubicBezTo>
                  <a:cubicBezTo>
                    <a:pt x="3255" y="1865"/>
                    <a:pt x="3250" y="1855"/>
                    <a:pt x="3244" y="1846"/>
                  </a:cubicBezTo>
                  <a:cubicBezTo>
                    <a:pt x="3242" y="1843"/>
                    <a:pt x="3240" y="1840"/>
                    <a:pt x="3238" y="1837"/>
                  </a:cubicBezTo>
                  <a:cubicBezTo>
                    <a:pt x="3234" y="1830"/>
                    <a:pt x="3229" y="1824"/>
                    <a:pt x="3225" y="1817"/>
                  </a:cubicBezTo>
                  <a:cubicBezTo>
                    <a:pt x="3221" y="1812"/>
                    <a:pt x="3218" y="1807"/>
                    <a:pt x="3214" y="1801"/>
                  </a:cubicBezTo>
                  <a:cubicBezTo>
                    <a:pt x="3211" y="1797"/>
                    <a:pt x="3208" y="1793"/>
                    <a:pt x="3205" y="1789"/>
                  </a:cubicBezTo>
                  <a:cubicBezTo>
                    <a:pt x="3200" y="1782"/>
                    <a:pt x="3195" y="1775"/>
                    <a:pt x="3190" y="1768"/>
                  </a:cubicBezTo>
                  <a:cubicBezTo>
                    <a:pt x="3188" y="1766"/>
                    <a:pt x="3186" y="1763"/>
                    <a:pt x="3185" y="1761"/>
                  </a:cubicBezTo>
                  <a:cubicBezTo>
                    <a:pt x="3178" y="1753"/>
                    <a:pt x="3172" y="1744"/>
                    <a:pt x="3165" y="1736"/>
                  </a:cubicBezTo>
                  <a:cubicBezTo>
                    <a:pt x="3165" y="1735"/>
                    <a:pt x="3164" y="1735"/>
                    <a:pt x="3164" y="1734"/>
                  </a:cubicBezTo>
                  <a:cubicBezTo>
                    <a:pt x="3156" y="1724"/>
                    <a:pt x="3148" y="1715"/>
                    <a:pt x="3140" y="1706"/>
                  </a:cubicBezTo>
                  <a:cubicBezTo>
                    <a:pt x="3132" y="1696"/>
                    <a:pt x="3123" y="1686"/>
                    <a:pt x="3115" y="1677"/>
                  </a:cubicBezTo>
                  <a:cubicBezTo>
                    <a:pt x="3106" y="1667"/>
                    <a:pt x="3098" y="1658"/>
                    <a:pt x="3089" y="1649"/>
                  </a:cubicBezTo>
                  <a:cubicBezTo>
                    <a:pt x="3083" y="1643"/>
                    <a:pt x="3078" y="1638"/>
                    <a:pt x="3072" y="1632"/>
                  </a:cubicBezTo>
                  <a:cubicBezTo>
                    <a:pt x="3071" y="1631"/>
                    <a:pt x="3070" y="1630"/>
                    <a:pt x="3070" y="1630"/>
                  </a:cubicBezTo>
                  <a:cubicBezTo>
                    <a:pt x="3069" y="1629"/>
                    <a:pt x="3068" y="1628"/>
                    <a:pt x="3068" y="1628"/>
                  </a:cubicBezTo>
                  <a:cubicBezTo>
                    <a:pt x="3065" y="1625"/>
                    <a:pt x="3062" y="1622"/>
                    <a:pt x="3059" y="1619"/>
                  </a:cubicBezTo>
                  <a:cubicBezTo>
                    <a:pt x="3050" y="1610"/>
                    <a:pt x="3041" y="1602"/>
                    <a:pt x="3033" y="1594"/>
                  </a:cubicBezTo>
                  <a:cubicBezTo>
                    <a:pt x="3024" y="1586"/>
                    <a:pt x="3015" y="1578"/>
                    <a:pt x="3006" y="1570"/>
                  </a:cubicBezTo>
                  <a:cubicBezTo>
                    <a:pt x="2997" y="1562"/>
                    <a:pt x="2988" y="1554"/>
                    <a:pt x="2979" y="1547"/>
                  </a:cubicBezTo>
                  <a:cubicBezTo>
                    <a:pt x="2975" y="1543"/>
                    <a:pt x="2971" y="1539"/>
                    <a:pt x="2966" y="1535"/>
                  </a:cubicBezTo>
                  <a:cubicBezTo>
                    <a:pt x="2962" y="1532"/>
                    <a:pt x="2957" y="1528"/>
                    <a:pt x="2952" y="1524"/>
                  </a:cubicBezTo>
                  <a:cubicBezTo>
                    <a:pt x="2943" y="1517"/>
                    <a:pt x="2934" y="1510"/>
                    <a:pt x="2925" y="1503"/>
                  </a:cubicBezTo>
                  <a:cubicBezTo>
                    <a:pt x="2916" y="1496"/>
                    <a:pt x="2907" y="1489"/>
                    <a:pt x="2898" y="1483"/>
                  </a:cubicBezTo>
                  <a:cubicBezTo>
                    <a:pt x="2889" y="1476"/>
                    <a:pt x="2880" y="1469"/>
                    <a:pt x="2870" y="1463"/>
                  </a:cubicBezTo>
                  <a:cubicBezTo>
                    <a:pt x="2866" y="1460"/>
                    <a:pt x="2861" y="1456"/>
                    <a:pt x="2856" y="1453"/>
                  </a:cubicBezTo>
                  <a:cubicBezTo>
                    <a:pt x="2852" y="1450"/>
                    <a:pt x="2847" y="1447"/>
                    <a:pt x="2843" y="1444"/>
                  </a:cubicBezTo>
                  <a:cubicBezTo>
                    <a:pt x="2833" y="1438"/>
                    <a:pt x="2824" y="1432"/>
                    <a:pt x="2815" y="1426"/>
                  </a:cubicBezTo>
                  <a:cubicBezTo>
                    <a:pt x="2805" y="1420"/>
                    <a:pt x="2796" y="1414"/>
                    <a:pt x="2787" y="1408"/>
                  </a:cubicBezTo>
                  <a:cubicBezTo>
                    <a:pt x="2777" y="1402"/>
                    <a:pt x="2768" y="1397"/>
                    <a:pt x="2758" y="1391"/>
                  </a:cubicBezTo>
                  <a:cubicBezTo>
                    <a:pt x="2752" y="1388"/>
                    <a:pt x="2746" y="1384"/>
                    <a:pt x="2740" y="1380"/>
                  </a:cubicBezTo>
                  <a:cubicBezTo>
                    <a:pt x="2737" y="1378"/>
                    <a:pt x="2733" y="1377"/>
                    <a:pt x="2730" y="1375"/>
                  </a:cubicBezTo>
                  <a:cubicBezTo>
                    <a:pt x="2721" y="1370"/>
                    <a:pt x="2711" y="1364"/>
                    <a:pt x="2702" y="1359"/>
                  </a:cubicBezTo>
                  <a:cubicBezTo>
                    <a:pt x="2692" y="1354"/>
                    <a:pt x="2682" y="1349"/>
                    <a:pt x="2673" y="1344"/>
                  </a:cubicBezTo>
                  <a:cubicBezTo>
                    <a:pt x="2663" y="1339"/>
                    <a:pt x="2654" y="1334"/>
                    <a:pt x="2644" y="1330"/>
                  </a:cubicBezTo>
                  <a:cubicBezTo>
                    <a:pt x="2635" y="1325"/>
                    <a:pt x="2625" y="1320"/>
                    <a:pt x="2615" y="1316"/>
                  </a:cubicBezTo>
                  <a:cubicBezTo>
                    <a:pt x="2606" y="1311"/>
                    <a:pt x="2596" y="1307"/>
                    <a:pt x="2586" y="1302"/>
                  </a:cubicBezTo>
                  <a:cubicBezTo>
                    <a:pt x="2576" y="1298"/>
                    <a:pt x="2567" y="1294"/>
                    <a:pt x="2557" y="1290"/>
                  </a:cubicBezTo>
                  <a:cubicBezTo>
                    <a:pt x="2547" y="1285"/>
                    <a:pt x="2537" y="1281"/>
                    <a:pt x="2528" y="1277"/>
                  </a:cubicBezTo>
                  <a:cubicBezTo>
                    <a:pt x="2518" y="1273"/>
                    <a:pt x="2508" y="1269"/>
                    <a:pt x="2498" y="1266"/>
                  </a:cubicBezTo>
                  <a:cubicBezTo>
                    <a:pt x="2496" y="1265"/>
                    <a:pt x="2494" y="1264"/>
                    <a:pt x="2492" y="1263"/>
                  </a:cubicBezTo>
                  <a:cubicBezTo>
                    <a:pt x="2484" y="1260"/>
                    <a:pt x="2476" y="1257"/>
                    <a:pt x="2469" y="1254"/>
                  </a:cubicBezTo>
                  <a:cubicBezTo>
                    <a:pt x="2459" y="1251"/>
                    <a:pt x="2449" y="1247"/>
                    <a:pt x="2439" y="1244"/>
                  </a:cubicBezTo>
                  <a:cubicBezTo>
                    <a:pt x="2429" y="1240"/>
                    <a:pt x="2419" y="1237"/>
                    <a:pt x="2409" y="1233"/>
                  </a:cubicBezTo>
                  <a:cubicBezTo>
                    <a:pt x="2399" y="1230"/>
                    <a:pt x="2389" y="1227"/>
                    <a:pt x="2379" y="1223"/>
                  </a:cubicBezTo>
                  <a:cubicBezTo>
                    <a:pt x="2369" y="1220"/>
                    <a:pt x="2359" y="1217"/>
                    <a:pt x="2349" y="1214"/>
                  </a:cubicBezTo>
                  <a:cubicBezTo>
                    <a:pt x="2339" y="1211"/>
                    <a:pt x="2329" y="1208"/>
                    <a:pt x="2319" y="1205"/>
                  </a:cubicBezTo>
                  <a:cubicBezTo>
                    <a:pt x="2309" y="1202"/>
                    <a:pt x="2299" y="1200"/>
                    <a:pt x="2289" y="1197"/>
                  </a:cubicBezTo>
                  <a:cubicBezTo>
                    <a:pt x="2279" y="1194"/>
                    <a:pt x="2269" y="1191"/>
                    <a:pt x="2259" y="1189"/>
                  </a:cubicBezTo>
                  <a:cubicBezTo>
                    <a:pt x="2249" y="1186"/>
                    <a:pt x="2240" y="1184"/>
                    <a:pt x="2230" y="1182"/>
                  </a:cubicBezTo>
                  <a:cubicBezTo>
                    <a:pt x="2230" y="1182"/>
                    <a:pt x="2229" y="1181"/>
                    <a:pt x="2228" y="1181"/>
                  </a:cubicBezTo>
                  <a:cubicBezTo>
                    <a:pt x="2218" y="1179"/>
                    <a:pt x="2208" y="1176"/>
                    <a:pt x="2198" y="1174"/>
                  </a:cubicBezTo>
                  <a:cubicBezTo>
                    <a:pt x="2188" y="1172"/>
                    <a:pt x="2177" y="1170"/>
                    <a:pt x="2167" y="1168"/>
                  </a:cubicBezTo>
                  <a:cubicBezTo>
                    <a:pt x="2157" y="1165"/>
                    <a:pt x="2147" y="1163"/>
                    <a:pt x="2136" y="1161"/>
                  </a:cubicBezTo>
                  <a:cubicBezTo>
                    <a:pt x="2126" y="1159"/>
                    <a:pt x="2116" y="1157"/>
                    <a:pt x="2106" y="1156"/>
                  </a:cubicBezTo>
                  <a:cubicBezTo>
                    <a:pt x="2095" y="1154"/>
                    <a:pt x="2085" y="1152"/>
                    <a:pt x="2075" y="1150"/>
                  </a:cubicBezTo>
                  <a:cubicBezTo>
                    <a:pt x="2064" y="1149"/>
                    <a:pt x="2054" y="1147"/>
                    <a:pt x="2044" y="1145"/>
                  </a:cubicBezTo>
                  <a:cubicBezTo>
                    <a:pt x="2033" y="1144"/>
                    <a:pt x="2023" y="1142"/>
                    <a:pt x="2012" y="1141"/>
                  </a:cubicBezTo>
                  <a:cubicBezTo>
                    <a:pt x="2002" y="1139"/>
                    <a:pt x="1992" y="1138"/>
                    <a:pt x="1981" y="1137"/>
                  </a:cubicBezTo>
                  <a:cubicBezTo>
                    <a:pt x="1974" y="1136"/>
                    <a:pt x="1968" y="1135"/>
                    <a:pt x="1961" y="1134"/>
                  </a:cubicBezTo>
                  <a:cubicBezTo>
                    <a:pt x="1957" y="1134"/>
                    <a:pt x="1953" y="1134"/>
                    <a:pt x="1950" y="1133"/>
                  </a:cubicBezTo>
                  <a:cubicBezTo>
                    <a:pt x="1939" y="1132"/>
                    <a:pt x="1929" y="1131"/>
                    <a:pt x="1918" y="1130"/>
                  </a:cubicBezTo>
                  <a:cubicBezTo>
                    <a:pt x="1908" y="1129"/>
                    <a:pt x="1897" y="1128"/>
                    <a:pt x="1887" y="1127"/>
                  </a:cubicBezTo>
                  <a:cubicBezTo>
                    <a:pt x="1876" y="1126"/>
                    <a:pt x="1866" y="1125"/>
                    <a:pt x="1855" y="1125"/>
                  </a:cubicBezTo>
                  <a:cubicBezTo>
                    <a:pt x="1845" y="1124"/>
                    <a:pt x="1835" y="1123"/>
                    <a:pt x="1824" y="1123"/>
                  </a:cubicBezTo>
                  <a:cubicBezTo>
                    <a:pt x="1824" y="1123"/>
                    <a:pt x="1824" y="1123"/>
                    <a:pt x="1823" y="1123"/>
                  </a:cubicBezTo>
                  <a:cubicBezTo>
                    <a:pt x="1813" y="1122"/>
                    <a:pt x="1802" y="1122"/>
                    <a:pt x="1792" y="1121"/>
                  </a:cubicBezTo>
                  <a:cubicBezTo>
                    <a:pt x="1781" y="1121"/>
                    <a:pt x="1770" y="1121"/>
                    <a:pt x="1760" y="1120"/>
                  </a:cubicBezTo>
                  <a:cubicBezTo>
                    <a:pt x="1749" y="1120"/>
                    <a:pt x="1738" y="1120"/>
                    <a:pt x="1727" y="1120"/>
                  </a:cubicBezTo>
                  <a:cubicBezTo>
                    <a:pt x="1717" y="1120"/>
                    <a:pt x="1706" y="1120"/>
                    <a:pt x="1695" y="1120"/>
                  </a:cubicBezTo>
                  <a:cubicBezTo>
                    <a:pt x="1693" y="1120"/>
                    <a:pt x="1690" y="1120"/>
                    <a:pt x="1687" y="1120"/>
                  </a:cubicBezTo>
                  <a:cubicBezTo>
                    <a:pt x="1663" y="1120"/>
                    <a:pt x="1663" y="1120"/>
                    <a:pt x="1663" y="1120"/>
                  </a:cubicBezTo>
                  <a:cubicBezTo>
                    <a:pt x="1631" y="1121"/>
                    <a:pt x="1631" y="1121"/>
                    <a:pt x="1631" y="1121"/>
                  </a:cubicBezTo>
                  <a:cubicBezTo>
                    <a:pt x="1598" y="1121"/>
                    <a:pt x="1598" y="1121"/>
                    <a:pt x="1598" y="1121"/>
                  </a:cubicBezTo>
                  <a:cubicBezTo>
                    <a:pt x="1566" y="1122"/>
                    <a:pt x="1566" y="1122"/>
                    <a:pt x="1566" y="1122"/>
                  </a:cubicBezTo>
                  <a:cubicBezTo>
                    <a:pt x="1534" y="1123"/>
                    <a:pt x="1534" y="1123"/>
                    <a:pt x="1534" y="1123"/>
                  </a:cubicBezTo>
                  <a:cubicBezTo>
                    <a:pt x="1501" y="1123"/>
                    <a:pt x="1501" y="1123"/>
                    <a:pt x="1501" y="1123"/>
                  </a:cubicBezTo>
                  <a:cubicBezTo>
                    <a:pt x="1469" y="1124"/>
                    <a:pt x="1469" y="1124"/>
                    <a:pt x="1469" y="1124"/>
                  </a:cubicBezTo>
                  <a:cubicBezTo>
                    <a:pt x="1437" y="1125"/>
                    <a:pt x="1437" y="1125"/>
                    <a:pt x="1437" y="1125"/>
                  </a:cubicBezTo>
                  <a:cubicBezTo>
                    <a:pt x="1414" y="1125"/>
                    <a:pt x="1414" y="1125"/>
                    <a:pt x="1414" y="1125"/>
                  </a:cubicBezTo>
                  <a:cubicBezTo>
                    <a:pt x="1404" y="1125"/>
                    <a:pt x="1404" y="1125"/>
                    <a:pt x="1404" y="1125"/>
                  </a:cubicBezTo>
                  <a:cubicBezTo>
                    <a:pt x="1380" y="1126"/>
                    <a:pt x="1380" y="1126"/>
                    <a:pt x="1380" y="1126"/>
                  </a:cubicBezTo>
                  <a:cubicBezTo>
                    <a:pt x="1372" y="1126"/>
                    <a:pt x="1372" y="1126"/>
                    <a:pt x="1372" y="1126"/>
                  </a:cubicBezTo>
                  <a:cubicBezTo>
                    <a:pt x="1363" y="1126"/>
                    <a:pt x="1363" y="1126"/>
                    <a:pt x="1363" y="1126"/>
                  </a:cubicBezTo>
                  <a:cubicBezTo>
                    <a:pt x="1359" y="1126"/>
                    <a:pt x="1359" y="1126"/>
                    <a:pt x="1359" y="1126"/>
                  </a:cubicBezTo>
                  <a:cubicBezTo>
                    <a:pt x="1357" y="1126"/>
                    <a:pt x="1357" y="1126"/>
                    <a:pt x="1357" y="1126"/>
                  </a:cubicBezTo>
                  <a:cubicBezTo>
                    <a:pt x="1354" y="1126"/>
                    <a:pt x="1354" y="1126"/>
                    <a:pt x="1354" y="1126"/>
                  </a:cubicBezTo>
                  <a:cubicBezTo>
                    <a:pt x="1346" y="1126"/>
                    <a:pt x="1346" y="1126"/>
                    <a:pt x="1346" y="1126"/>
                  </a:cubicBezTo>
                  <a:cubicBezTo>
                    <a:pt x="1344" y="1126"/>
                    <a:pt x="1342" y="1126"/>
                    <a:pt x="1340" y="1126"/>
                  </a:cubicBezTo>
                  <a:cubicBezTo>
                    <a:pt x="1329" y="1126"/>
                    <a:pt x="1318" y="1126"/>
                    <a:pt x="1307" y="1126"/>
                  </a:cubicBezTo>
                  <a:cubicBezTo>
                    <a:pt x="1297" y="1126"/>
                    <a:pt x="1287" y="1126"/>
                    <a:pt x="1277" y="1126"/>
                  </a:cubicBezTo>
                  <a:cubicBezTo>
                    <a:pt x="1277" y="1126"/>
                    <a:pt x="1276" y="1126"/>
                    <a:pt x="1275" y="1126"/>
                  </a:cubicBezTo>
                  <a:cubicBezTo>
                    <a:pt x="1264" y="1126"/>
                    <a:pt x="1254" y="1126"/>
                    <a:pt x="1243" y="1126"/>
                  </a:cubicBezTo>
                  <a:cubicBezTo>
                    <a:pt x="1232" y="1126"/>
                    <a:pt x="1221" y="1126"/>
                    <a:pt x="1211" y="1126"/>
                  </a:cubicBezTo>
                  <a:cubicBezTo>
                    <a:pt x="1200" y="1126"/>
                    <a:pt x="1189" y="1126"/>
                    <a:pt x="1178" y="1126"/>
                  </a:cubicBezTo>
                  <a:cubicBezTo>
                    <a:pt x="1168" y="1126"/>
                    <a:pt x="1157" y="1126"/>
                    <a:pt x="1146" y="1126"/>
                  </a:cubicBezTo>
                  <a:cubicBezTo>
                    <a:pt x="1145" y="1126"/>
                    <a:pt x="1143" y="1126"/>
                    <a:pt x="1141" y="1126"/>
                  </a:cubicBezTo>
                  <a:cubicBezTo>
                    <a:pt x="1132" y="1126"/>
                    <a:pt x="1123" y="1126"/>
                    <a:pt x="1114" y="1125"/>
                  </a:cubicBezTo>
                  <a:cubicBezTo>
                    <a:pt x="1104" y="1125"/>
                    <a:pt x="1093" y="1125"/>
                    <a:pt x="1082" y="1125"/>
                  </a:cubicBezTo>
                  <a:cubicBezTo>
                    <a:pt x="1072" y="1124"/>
                    <a:pt x="1061" y="1124"/>
                    <a:pt x="1050" y="1123"/>
                  </a:cubicBezTo>
                  <a:cubicBezTo>
                    <a:pt x="1040" y="1123"/>
                    <a:pt x="1029" y="1122"/>
                    <a:pt x="1019" y="1122"/>
                  </a:cubicBezTo>
                  <a:cubicBezTo>
                    <a:pt x="1014" y="1121"/>
                    <a:pt x="1009" y="1121"/>
                    <a:pt x="1005" y="1121"/>
                  </a:cubicBezTo>
                  <a:cubicBezTo>
                    <a:pt x="999" y="1120"/>
                    <a:pt x="993" y="1120"/>
                    <a:pt x="987" y="1119"/>
                  </a:cubicBezTo>
                  <a:cubicBezTo>
                    <a:pt x="976" y="1118"/>
                    <a:pt x="966" y="1117"/>
                    <a:pt x="955" y="1116"/>
                  </a:cubicBezTo>
                  <a:cubicBezTo>
                    <a:pt x="945" y="1115"/>
                    <a:pt x="934" y="1114"/>
                    <a:pt x="924" y="1113"/>
                  </a:cubicBezTo>
                  <a:cubicBezTo>
                    <a:pt x="914" y="1111"/>
                    <a:pt x="903" y="1110"/>
                    <a:pt x="893" y="1108"/>
                  </a:cubicBezTo>
                  <a:cubicBezTo>
                    <a:pt x="885" y="1107"/>
                    <a:pt x="878" y="1105"/>
                    <a:pt x="870" y="1104"/>
                  </a:cubicBezTo>
                  <a:cubicBezTo>
                    <a:pt x="867" y="1103"/>
                    <a:pt x="865" y="1103"/>
                    <a:pt x="862" y="1102"/>
                  </a:cubicBezTo>
                  <a:cubicBezTo>
                    <a:pt x="852" y="1100"/>
                    <a:pt x="842" y="1097"/>
                    <a:pt x="832" y="1095"/>
                  </a:cubicBezTo>
                  <a:cubicBezTo>
                    <a:pt x="823" y="1092"/>
                    <a:pt x="814" y="1090"/>
                    <a:pt x="805" y="1087"/>
                  </a:cubicBezTo>
                  <a:cubicBezTo>
                    <a:pt x="804" y="1087"/>
                    <a:pt x="803" y="1086"/>
                    <a:pt x="802" y="1086"/>
                  </a:cubicBezTo>
                  <a:cubicBezTo>
                    <a:pt x="792" y="1082"/>
                    <a:pt x="782" y="1079"/>
                    <a:pt x="772" y="1075"/>
                  </a:cubicBezTo>
                  <a:cubicBezTo>
                    <a:pt x="762" y="1070"/>
                    <a:pt x="752" y="1066"/>
                    <a:pt x="743" y="1060"/>
                  </a:cubicBezTo>
                  <a:cubicBezTo>
                    <a:pt x="743" y="1060"/>
                    <a:pt x="743" y="1060"/>
                    <a:pt x="743" y="1060"/>
                  </a:cubicBezTo>
                  <a:cubicBezTo>
                    <a:pt x="741" y="1059"/>
                    <a:pt x="738" y="1058"/>
                    <a:pt x="736" y="1056"/>
                  </a:cubicBezTo>
                  <a:cubicBezTo>
                    <a:pt x="734" y="1055"/>
                    <a:pt x="731" y="1053"/>
                    <a:pt x="729" y="1052"/>
                  </a:cubicBezTo>
                  <a:cubicBezTo>
                    <a:pt x="722" y="1047"/>
                    <a:pt x="722" y="1047"/>
                    <a:pt x="722" y="1047"/>
                  </a:cubicBezTo>
                  <a:cubicBezTo>
                    <a:pt x="720" y="1045"/>
                    <a:pt x="718" y="1043"/>
                    <a:pt x="715" y="1042"/>
                  </a:cubicBezTo>
                  <a:cubicBezTo>
                    <a:pt x="715" y="1042"/>
                    <a:pt x="715" y="1042"/>
                    <a:pt x="715" y="1042"/>
                  </a:cubicBezTo>
                  <a:cubicBezTo>
                    <a:pt x="712" y="1039"/>
                    <a:pt x="712" y="1039"/>
                    <a:pt x="712" y="1039"/>
                  </a:cubicBezTo>
                  <a:cubicBezTo>
                    <a:pt x="709" y="1036"/>
                    <a:pt x="709" y="1036"/>
                    <a:pt x="709" y="1036"/>
                  </a:cubicBezTo>
                  <a:cubicBezTo>
                    <a:pt x="704" y="1032"/>
                    <a:pt x="704" y="1032"/>
                    <a:pt x="704" y="1032"/>
                  </a:cubicBezTo>
                  <a:cubicBezTo>
                    <a:pt x="703" y="1031"/>
                    <a:pt x="702" y="1030"/>
                    <a:pt x="701" y="1029"/>
                  </a:cubicBezTo>
                  <a:cubicBezTo>
                    <a:pt x="700" y="1027"/>
                    <a:pt x="698" y="1025"/>
                    <a:pt x="696" y="1023"/>
                  </a:cubicBezTo>
                  <a:cubicBezTo>
                    <a:pt x="695" y="1022"/>
                    <a:pt x="694" y="1020"/>
                    <a:pt x="693" y="1019"/>
                  </a:cubicBezTo>
                  <a:cubicBezTo>
                    <a:pt x="684" y="1007"/>
                    <a:pt x="676" y="993"/>
                    <a:pt x="671" y="978"/>
                  </a:cubicBezTo>
                  <a:cubicBezTo>
                    <a:pt x="670" y="973"/>
                    <a:pt x="668" y="969"/>
                    <a:pt x="667" y="964"/>
                  </a:cubicBezTo>
                  <a:cubicBezTo>
                    <a:pt x="662" y="943"/>
                    <a:pt x="663" y="920"/>
                    <a:pt x="669" y="899"/>
                  </a:cubicBezTo>
                  <a:cubicBezTo>
                    <a:pt x="671" y="894"/>
                    <a:pt x="673" y="889"/>
                    <a:pt x="675" y="884"/>
                  </a:cubicBezTo>
                  <a:cubicBezTo>
                    <a:pt x="676" y="882"/>
                    <a:pt x="677" y="879"/>
                    <a:pt x="678" y="877"/>
                  </a:cubicBezTo>
                  <a:cubicBezTo>
                    <a:pt x="683" y="869"/>
                    <a:pt x="683" y="869"/>
                    <a:pt x="683" y="869"/>
                  </a:cubicBezTo>
                  <a:cubicBezTo>
                    <a:pt x="688" y="860"/>
                    <a:pt x="695" y="852"/>
                    <a:pt x="703" y="844"/>
                  </a:cubicBezTo>
                  <a:cubicBezTo>
                    <a:pt x="703" y="844"/>
                    <a:pt x="703" y="844"/>
                    <a:pt x="703" y="844"/>
                  </a:cubicBezTo>
                  <a:cubicBezTo>
                    <a:pt x="711" y="836"/>
                    <a:pt x="719" y="829"/>
                    <a:pt x="728" y="822"/>
                  </a:cubicBezTo>
                  <a:cubicBezTo>
                    <a:pt x="733" y="819"/>
                    <a:pt x="737" y="816"/>
                    <a:pt x="742" y="813"/>
                  </a:cubicBezTo>
                  <a:cubicBezTo>
                    <a:pt x="747" y="810"/>
                    <a:pt x="752" y="807"/>
                    <a:pt x="756" y="804"/>
                  </a:cubicBezTo>
                  <a:cubicBezTo>
                    <a:pt x="764" y="800"/>
                    <a:pt x="772" y="796"/>
                    <a:pt x="779" y="792"/>
                  </a:cubicBezTo>
                  <a:cubicBezTo>
                    <a:pt x="791" y="786"/>
                    <a:pt x="803" y="780"/>
                    <a:pt x="815" y="775"/>
                  </a:cubicBezTo>
                  <a:cubicBezTo>
                    <a:pt x="816" y="775"/>
                    <a:pt x="817" y="775"/>
                    <a:pt x="817" y="774"/>
                  </a:cubicBezTo>
                  <a:cubicBezTo>
                    <a:pt x="828" y="770"/>
                    <a:pt x="840" y="765"/>
                    <a:pt x="851" y="761"/>
                  </a:cubicBezTo>
                  <a:cubicBezTo>
                    <a:pt x="863" y="757"/>
                    <a:pt x="874" y="753"/>
                    <a:pt x="886" y="749"/>
                  </a:cubicBezTo>
                  <a:cubicBezTo>
                    <a:pt x="898" y="745"/>
                    <a:pt x="909" y="741"/>
                    <a:pt x="921" y="738"/>
                  </a:cubicBezTo>
                  <a:cubicBezTo>
                    <a:pt x="929" y="735"/>
                    <a:pt x="938" y="733"/>
                    <a:pt x="946" y="730"/>
                  </a:cubicBezTo>
                  <a:cubicBezTo>
                    <a:pt x="949" y="730"/>
                    <a:pt x="952" y="729"/>
                    <a:pt x="955" y="728"/>
                  </a:cubicBezTo>
                  <a:cubicBezTo>
                    <a:pt x="967" y="725"/>
                    <a:pt x="978" y="721"/>
                    <a:pt x="990" y="718"/>
                  </a:cubicBezTo>
                  <a:cubicBezTo>
                    <a:pt x="1001" y="715"/>
                    <a:pt x="1013" y="712"/>
                    <a:pt x="1024" y="710"/>
                  </a:cubicBezTo>
                  <a:cubicBezTo>
                    <a:pt x="1036" y="707"/>
                    <a:pt x="1047" y="704"/>
                    <a:pt x="1058" y="701"/>
                  </a:cubicBezTo>
                  <a:cubicBezTo>
                    <a:pt x="1065" y="699"/>
                    <a:pt x="1071" y="698"/>
                    <a:pt x="1078" y="696"/>
                  </a:cubicBezTo>
                  <a:cubicBezTo>
                    <a:pt x="1083" y="695"/>
                    <a:pt x="1088" y="694"/>
                    <a:pt x="1093" y="693"/>
                  </a:cubicBezTo>
                  <a:cubicBezTo>
                    <a:pt x="1104" y="690"/>
                    <a:pt x="1115" y="687"/>
                    <a:pt x="1127" y="684"/>
                  </a:cubicBezTo>
                  <a:cubicBezTo>
                    <a:pt x="1133" y="683"/>
                    <a:pt x="1138" y="682"/>
                    <a:pt x="1144" y="680"/>
                  </a:cubicBezTo>
                  <a:cubicBezTo>
                    <a:pt x="1150" y="679"/>
                    <a:pt x="1155" y="677"/>
                    <a:pt x="1161" y="676"/>
                  </a:cubicBezTo>
                  <a:cubicBezTo>
                    <a:pt x="1173" y="673"/>
                    <a:pt x="1184" y="669"/>
                    <a:pt x="1196" y="666"/>
                  </a:cubicBezTo>
                  <a:cubicBezTo>
                    <a:pt x="1200" y="665"/>
                    <a:pt x="1205" y="663"/>
                    <a:pt x="1210" y="662"/>
                  </a:cubicBezTo>
                  <a:cubicBezTo>
                    <a:pt x="1217" y="660"/>
                    <a:pt x="1224" y="658"/>
                    <a:pt x="1230" y="655"/>
                  </a:cubicBezTo>
                  <a:cubicBezTo>
                    <a:pt x="1242" y="652"/>
                    <a:pt x="1254" y="648"/>
                    <a:pt x="1265" y="643"/>
                  </a:cubicBezTo>
                  <a:cubicBezTo>
                    <a:pt x="1277" y="639"/>
                    <a:pt x="1289" y="634"/>
                    <a:pt x="1301" y="629"/>
                  </a:cubicBezTo>
                  <a:cubicBezTo>
                    <a:pt x="1313" y="624"/>
                    <a:pt x="1325" y="619"/>
                    <a:pt x="1337" y="613"/>
                  </a:cubicBezTo>
                  <a:cubicBezTo>
                    <a:pt x="1337" y="612"/>
                    <a:pt x="1338" y="612"/>
                    <a:pt x="1338" y="612"/>
                  </a:cubicBezTo>
                  <a:cubicBezTo>
                    <a:pt x="1350" y="606"/>
                    <a:pt x="1362" y="599"/>
                    <a:pt x="1374" y="592"/>
                  </a:cubicBezTo>
                  <a:cubicBezTo>
                    <a:pt x="1382" y="587"/>
                    <a:pt x="1390" y="582"/>
                    <a:pt x="1397" y="576"/>
                  </a:cubicBezTo>
                  <a:cubicBezTo>
                    <a:pt x="1403" y="572"/>
                    <a:pt x="1408" y="568"/>
                    <a:pt x="1413" y="564"/>
                  </a:cubicBezTo>
                  <a:cubicBezTo>
                    <a:pt x="1426" y="554"/>
                    <a:pt x="1437" y="542"/>
                    <a:pt x="1448" y="529"/>
                  </a:cubicBezTo>
                  <a:cubicBezTo>
                    <a:pt x="1451" y="526"/>
                    <a:pt x="1453" y="523"/>
                    <a:pt x="1456" y="519"/>
                  </a:cubicBezTo>
                  <a:cubicBezTo>
                    <a:pt x="1460" y="513"/>
                    <a:pt x="1464" y="507"/>
                    <a:pt x="1468" y="501"/>
                  </a:cubicBezTo>
                  <a:cubicBezTo>
                    <a:pt x="1469" y="498"/>
                    <a:pt x="1471" y="496"/>
                    <a:pt x="1472" y="493"/>
                  </a:cubicBezTo>
                  <a:cubicBezTo>
                    <a:pt x="1473" y="490"/>
                    <a:pt x="1475" y="488"/>
                    <a:pt x="1476" y="485"/>
                  </a:cubicBezTo>
                  <a:cubicBezTo>
                    <a:pt x="1479" y="477"/>
                    <a:pt x="1479" y="477"/>
                    <a:pt x="1479" y="477"/>
                  </a:cubicBezTo>
                  <a:cubicBezTo>
                    <a:pt x="1480" y="474"/>
                    <a:pt x="1481" y="472"/>
                    <a:pt x="1482" y="469"/>
                  </a:cubicBezTo>
                  <a:cubicBezTo>
                    <a:pt x="1490" y="447"/>
                    <a:pt x="1495" y="424"/>
                    <a:pt x="1494" y="401"/>
                  </a:cubicBezTo>
                  <a:cubicBezTo>
                    <a:pt x="1494" y="400"/>
                    <a:pt x="1494" y="400"/>
                    <a:pt x="1494" y="400"/>
                  </a:cubicBezTo>
                  <a:cubicBezTo>
                    <a:pt x="1494" y="400"/>
                    <a:pt x="1494" y="400"/>
                    <a:pt x="1494" y="400"/>
                  </a:cubicBezTo>
                  <a:cubicBezTo>
                    <a:pt x="1493" y="392"/>
                    <a:pt x="1496" y="396"/>
                    <a:pt x="1491" y="376"/>
                  </a:cubicBezTo>
                  <a:cubicBezTo>
                    <a:pt x="1487" y="358"/>
                    <a:pt x="1477" y="343"/>
                    <a:pt x="1469" y="327"/>
                  </a:cubicBezTo>
                  <a:cubicBezTo>
                    <a:pt x="1463" y="316"/>
                    <a:pt x="1456" y="305"/>
                    <a:pt x="1448" y="295"/>
                  </a:cubicBezTo>
                  <a:cubicBezTo>
                    <a:pt x="1447" y="293"/>
                    <a:pt x="1446" y="292"/>
                    <a:pt x="1445" y="291"/>
                  </a:cubicBezTo>
                  <a:cubicBezTo>
                    <a:pt x="1437" y="281"/>
                    <a:pt x="1429" y="271"/>
                    <a:pt x="1420" y="262"/>
                  </a:cubicBezTo>
                  <a:cubicBezTo>
                    <a:pt x="1420" y="262"/>
                    <a:pt x="1419" y="262"/>
                    <a:pt x="1419" y="262"/>
                  </a:cubicBezTo>
                  <a:cubicBezTo>
                    <a:pt x="1418" y="261"/>
                    <a:pt x="1417" y="260"/>
                    <a:pt x="1416" y="258"/>
                  </a:cubicBezTo>
                  <a:cubicBezTo>
                    <a:pt x="1407" y="250"/>
                    <a:pt x="1398" y="243"/>
                    <a:pt x="1389" y="236"/>
                  </a:cubicBezTo>
                  <a:cubicBezTo>
                    <a:pt x="1380" y="229"/>
                    <a:pt x="1371" y="222"/>
                    <a:pt x="1361" y="217"/>
                  </a:cubicBezTo>
                  <a:cubicBezTo>
                    <a:pt x="1360" y="216"/>
                    <a:pt x="1359" y="215"/>
                    <a:pt x="1358" y="215"/>
                  </a:cubicBezTo>
                  <a:cubicBezTo>
                    <a:pt x="1350" y="210"/>
                    <a:pt x="1341" y="205"/>
                    <a:pt x="1333" y="200"/>
                  </a:cubicBezTo>
                  <a:cubicBezTo>
                    <a:pt x="1323" y="195"/>
                    <a:pt x="1314" y="190"/>
                    <a:pt x="1304" y="186"/>
                  </a:cubicBezTo>
                  <a:cubicBezTo>
                    <a:pt x="1294" y="182"/>
                    <a:pt x="1285" y="177"/>
                    <a:pt x="1275" y="173"/>
                  </a:cubicBezTo>
                  <a:cubicBezTo>
                    <a:pt x="1268" y="171"/>
                    <a:pt x="1262" y="168"/>
                    <a:pt x="1255" y="166"/>
                  </a:cubicBezTo>
                  <a:cubicBezTo>
                    <a:pt x="1252" y="165"/>
                    <a:pt x="1248" y="163"/>
                    <a:pt x="1245" y="162"/>
                  </a:cubicBezTo>
                  <a:cubicBezTo>
                    <a:pt x="1235" y="159"/>
                    <a:pt x="1225" y="155"/>
                    <a:pt x="1215" y="152"/>
                  </a:cubicBezTo>
                  <a:cubicBezTo>
                    <a:pt x="1205" y="149"/>
                    <a:pt x="1195" y="146"/>
                    <a:pt x="1185" y="143"/>
                  </a:cubicBezTo>
                  <a:cubicBezTo>
                    <a:pt x="1175" y="140"/>
                    <a:pt x="1165" y="137"/>
                    <a:pt x="1155" y="135"/>
                  </a:cubicBezTo>
                  <a:cubicBezTo>
                    <a:pt x="1152" y="134"/>
                    <a:pt x="1149" y="133"/>
                    <a:pt x="1146" y="132"/>
                  </a:cubicBezTo>
                  <a:cubicBezTo>
                    <a:pt x="1139" y="130"/>
                    <a:pt x="1132" y="128"/>
                    <a:pt x="1125" y="127"/>
                  </a:cubicBezTo>
                  <a:cubicBezTo>
                    <a:pt x="1115" y="124"/>
                    <a:pt x="1104" y="121"/>
                    <a:pt x="1094" y="119"/>
                  </a:cubicBezTo>
                  <a:cubicBezTo>
                    <a:pt x="1093" y="118"/>
                    <a:pt x="1092" y="118"/>
                    <a:pt x="1091" y="118"/>
                  </a:cubicBezTo>
                  <a:cubicBezTo>
                    <a:pt x="1064" y="111"/>
                    <a:pt x="1064" y="111"/>
                    <a:pt x="1064" y="111"/>
                  </a:cubicBezTo>
                  <a:cubicBezTo>
                    <a:pt x="1036" y="104"/>
                    <a:pt x="1036" y="104"/>
                    <a:pt x="1036" y="104"/>
                  </a:cubicBezTo>
                  <a:cubicBezTo>
                    <a:pt x="1034" y="103"/>
                    <a:pt x="1034" y="103"/>
                    <a:pt x="1034" y="103"/>
                  </a:cubicBezTo>
                  <a:cubicBezTo>
                    <a:pt x="1029" y="102"/>
                    <a:pt x="1029" y="102"/>
                    <a:pt x="1029" y="102"/>
                  </a:cubicBezTo>
                  <a:cubicBezTo>
                    <a:pt x="1025" y="101"/>
                    <a:pt x="1025" y="101"/>
                    <a:pt x="1025" y="101"/>
                  </a:cubicBezTo>
                  <a:cubicBezTo>
                    <a:pt x="1024" y="101"/>
                    <a:pt x="1023" y="100"/>
                    <a:pt x="1022" y="100"/>
                  </a:cubicBezTo>
                  <a:cubicBezTo>
                    <a:pt x="1008" y="98"/>
                    <a:pt x="1008" y="98"/>
                    <a:pt x="1008" y="98"/>
                  </a:cubicBezTo>
                  <a:cubicBezTo>
                    <a:pt x="1006" y="97"/>
                    <a:pt x="1005" y="97"/>
                    <a:pt x="1003" y="97"/>
                  </a:cubicBezTo>
                  <a:cubicBezTo>
                    <a:pt x="995" y="95"/>
                    <a:pt x="987" y="94"/>
                    <a:pt x="980" y="92"/>
                  </a:cubicBezTo>
                  <a:cubicBezTo>
                    <a:pt x="977" y="92"/>
                    <a:pt x="975" y="91"/>
                    <a:pt x="972" y="91"/>
                  </a:cubicBezTo>
                  <a:cubicBezTo>
                    <a:pt x="962" y="89"/>
                    <a:pt x="951" y="87"/>
                    <a:pt x="941" y="86"/>
                  </a:cubicBezTo>
                  <a:cubicBezTo>
                    <a:pt x="935" y="85"/>
                    <a:pt x="929" y="84"/>
                    <a:pt x="923" y="83"/>
                  </a:cubicBezTo>
                  <a:cubicBezTo>
                    <a:pt x="919" y="82"/>
                    <a:pt x="915" y="81"/>
                    <a:pt x="910" y="81"/>
                  </a:cubicBezTo>
                  <a:cubicBezTo>
                    <a:pt x="900" y="79"/>
                    <a:pt x="889" y="78"/>
                    <a:pt x="879" y="76"/>
                  </a:cubicBezTo>
                  <a:cubicBezTo>
                    <a:pt x="869" y="75"/>
                    <a:pt x="858" y="73"/>
                    <a:pt x="848" y="72"/>
                  </a:cubicBezTo>
                  <a:cubicBezTo>
                    <a:pt x="837" y="70"/>
                    <a:pt x="827" y="69"/>
                    <a:pt x="817" y="67"/>
                  </a:cubicBezTo>
                  <a:cubicBezTo>
                    <a:pt x="806" y="66"/>
                    <a:pt x="796" y="65"/>
                    <a:pt x="785" y="63"/>
                  </a:cubicBezTo>
                  <a:cubicBezTo>
                    <a:pt x="775" y="62"/>
                    <a:pt x="765" y="61"/>
                    <a:pt x="754" y="59"/>
                  </a:cubicBezTo>
                  <a:cubicBezTo>
                    <a:pt x="744" y="58"/>
                    <a:pt x="733" y="57"/>
                    <a:pt x="723" y="56"/>
                  </a:cubicBezTo>
                  <a:cubicBezTo>
                    <a:pt x="714" y="55"/>
                    <a:pt x="706" y="54"/>
                    <a:pt x="698" y="53"/>
                  </a:cubicBezTo>
                  <a:cubicBezTo>
                    <a:pt x="691" y="52"/>
                    <a:pt x="691" y="52"/>
                    <a:pt x="691" y="52"/>
                  </a:cubicBezTo>
                  <a:cubicBezTo>
                    <a:pt x="660" y="48"/>
                    <a:pt x="660" y="48"/>
                    <a:pt x="660" y="48"/>
                  </a:cubicBezTo>
                  <a:cubicBezTo>
                    <a:pt x="629" y="45"/>
                    <a:pt x="629" y="45"/>
                    <a:pt x="629" y="45"/>
                  </a:cubicBezTo>
                  <a:cubicBezTo>
                    <a:pt x="597" y="41"/>
                    <a:pt x="597" y="41"/>
                    <a:pt x="597" y="41"/>
                  </a:cubicBezTo>
                  <a:cubicBezTo>
                    <a:pt x="566" y="37"/>
                    <a:pt x="566" y="37"/>
                    <a:pt x="566" y="37"/>
                  </a:cubicBezTo>
                  <a:cubicBezTo>
                    <a:pt x="535" y="34"/>
                    <a:pt x="535" y="34"/>
                    <a:pt x="535" y="34"/>
                  </a:cubicBezTo>
                  <a:cubicBezTo>
                    <a:pt x="503" y="30"/>
                    <a:pt x="503" y="30"/>
                    <a:pt x="503" y="30"/>
                  </a:cubicBezTo>
                  <a:cubicBezTo>
                    <a:pt x="472" y="27"/>
                    <a:pt x="472" y="27"/>
                    <a:pt x="472" y="27"/>
                  </a:cubicBezTo>
                  <a:cubicBezTo>
                    <a:pt x="471" y="26"/>
                    <a:pt x="471" y="26"/>
                    <a:pt x="471" y="26"/>
                  </a:cubicBezTo>
                  <a:cubicBezTo>
                    <a:pt x="461" y="25"/>
                    <a:pt x="451" y="24"/>
                    <a:pt x="441" y="23"/>
                  </a:cubicBezTo>
                  <a:cubicBezTo>
                    <a:pt x="430" y="22"/>
                    <a:pt x="420" y="21"/>
                    <a:pt x="409" y="20"/>
                  </a:cubicBezTo>
                  <a:cubicBezTo>
                    <a:pt x="399" y="19"/>
                    <a:pt x="388" y="18"/>
                    <a:pt x="378" y="17"/>
                  </a:cubicBezTo>
                  <a:cubicBezTo>
                    <a:pt x="367" y="16"/>
                    <a:pt x="357" y="15"/>
                    <a:pt x="346" y="14"/>
                  </a:cubicBezTo>
                  <a:cubicBezTo>
                    <a:pt x="336" y="13"/>
                    <a:pt x="325" y="12"/>
                    <a:pt x="315" y="11"/>
                  </a:cubicBezTo>
                  <a:cubicBezTo>
                    <a:pt x="304" y="10"/>
                    <a:pt x="294" y="9"/>
                    <a:pt x="283" y="9"/>
                  </a:cubicBezTo>
                  <a:cubicBezTo>
                    <a:pt x="272" y="8"/>
                    <a:pt x="262" y="7"/>
                    <a:pt x="251" y="6"/>
                  </a:cubicBezTo>
                  <a:cubicBezTo>
                    <a:pt x="249" y="6"/>
                    <a:pt x="247" y="6"/>
                    <a:pt x="244" y="6"/>
                  </a:cubicBezTo>
                  <a:cubicBezTo>
                    <a:pt x="236" y="5"/>
                    <a:pt x="228" y="5"/>
                    <a:pt x="220" y="4"/>
                  </a:cubicBezTo>
                  <a:cubicBezTo>
                    <a:pt x="209" y="4"/>
                    <a:pt x="198" y="3"/>
                    <a:pt x="188" y="3"/>
                  </a:cubicBezTo>
                  <a:cubicBezTo>
                    <a:pt x="177" y="2"/>
                    <a:pt x="167" y="2"/>
                    <a:pt x="156" y="1"/>
                  </a:cubicBezTo>
                  <a:cubicBezTo>
                    <a:pt x="147" y="1"/>
                    <a:pt x="139" y="1"/>
                    <a:pt x="131" y="1"/>
                  </a:cubicBezTo>
                  <a:cubicBezTo>
                    <a:pt x="128" y="1"/>
                    <a:pt x="126" y="0"/>
                    <a:pt x="124" y="0"/>
                  </a:cubicBezTo>
                  <a:cubicBezTo>
                    <a:pt x="117" y="0"/>
                    <a:pt x="109" y="0"/>
                    <a:pt x="102" y="0"/>
                  </a:cubicBezTo>
                  <a:cubicBezTo>
                    <a:pt x="92" y="0"/>
                    <a:pt x="92" y="0"/>
                    <a:pt x="92" y="0"/>
                  </a:cubicBezTo>
                  <a:cubicBezTo>
                    <a:pt x="74" y="0"/>
                    <a:pt x="74" y="0"/>
                    <a:pt x="74" y="0"/>
                  </a:cubicBezTo>
                  <a:cubicBezTo>
                    <a:pt x="60" y="0"/>
                    <a:pt x="60" y="0"/>
                    <a:pt x="60" y="0"/>
                  </a:cubicBezTo>
                  <a:cubicBezTo>
                    <a:pt x="45" y="0"/>
                    <a:pt x="45" y="0"/>
                    <a:pt x="45" y="0"/>
                  </a:cubicBezTo>
                  <a:cubicBezTo>
                    <a:pt x="39" y="0"/>
                    <a:pt x="33" y="0"/>
                    <a:pt x="27" y="0"/>
                  </a:cubicBezTo>
                  <a:cubicBezTo>
                    <a:pt x="24" y="1"/>
                    <a:pt x="20" y="1"/>
                    <a:pt x="17" y="1"/>
                  </a:cubicBezTo>
                  <a:cubicBezTo>
                    <a:pt x="11" y="1"/>
                    <a:pt x="6" y="1"/>
                    <a:pt x="0" y="2"/>
                  </a:cubicBezTo>
                  <a:cubicBezTo>
                    <a:pt x="0" y="10"/>
                    <a:pt x="0" y="10"/>
                    <a:pt x="0" y="10"/>
                  </a:cubicBezTo>
                  <a:cubicBezTo>
                    <a:pt x="7" y="10"/>
                    <a:pt x="14" y="10"/>
                    <a:pt x="21" y="10"/>
                  </a:cubicBezTo>
                  <a:cubicBezTo>
                    <a:pt x="24" y="9"/>
                    <a:pt x="27" y="9"/>
                    <a:pt x="30" y="9"/>
                  </a:cubicBezTo>
                  <a:cubicBezTo>
                    <a:pt x="36" y="9"/>
                    <a:pt x="43" y="9"/>
                    <a:pt x="49" y="9"/>
                  </a:cubicBezTo>
                  <a:cubicBezTo>
                    <a:pt x="62" y="9"/>
                    <a:pt x="62" y="9"/>
                    <a:pt x="62" y="9"/>
                  </a:cubicBezTo>
                  <a:cubicBezTo>
                    <a:pt x="78" y="9"/>
                    <a:pt x="78" y="9"/>
                    <a:pt x="78" y="9"/>
                  </a:cubicBezTo>
                  <a:cubicBezTo>
                    <a:pt x="95" y="9"/>
                    <a:pt x="95" y="9"/>
                    <a:pt x="95" y="9"/>
                  </a:cubicBezTo>
                  <a:cubicBezTo>
                    <a:pt x="106" y="9"/>
                    <a:pt x="106" y="9"/>
                    <a:pt x="106" y="9"/>
                  </a:cubicBezTo>
                  <a:cubicBezTo>
                    <a:pt x="113" y="9"/>
                    <a:pt x="120" y="9"/>
                    <a:pt x="127" y="9"/>
                  </a:cubicBezTo>
                  <a:cubicBezTo>
                    <a:pt x="129" y="9"/>
                    <a:pt x="132" y="9"/>
                    <a:pt x="134" y="10"/>
                  </a:cubicBezTo>
                  <a:cubicBezTo>
                    <a:pt x="143" y="10"/>
                    <a:pt x="151" y="10"/>
                    <a:pt x="159" y="10"/>
                  </a:cubicBezTo>
                  <a:cubicBezTo>
                    <a:pt x="169" y="11"/>
                    <a:pt x="180" y="11"/>
                    <a:pt x="191" y="12"/>
                  </a:cubicBezTo>
                  <a:cubicBezTo>
                    <a:pt x="201" y="12"/>
                    <a:pt x="212" y="13"/>
                    <a:pt x="222" y="14"/>
                  </a:cubicBezTo>
                  <a:cubicBezTo>
                    <a:pt x="231" y="14"/>
                    <a:pt x="240" y="15"/>
                    <a:pt x="248" y="15"/>
                  </a:cubicBezTo>
                  <a:cubicBezTo>
                    <a:pt x="250" y="15"/>
                    <a:pt x="252" y="15"/>
                    <a:pt x="254" y="16"/>
                  </a:cubicBezTo>
                  <a:cubicBezTo>
                    <a:pt x="265" y="16"/>
                    <a:pt x="275" y="17"/>
                    <a:pt x="286" y="18"/>
                  </a:cubicBezTo>
                  <a:cubicBezTo>
                    <a:pt x="296" y="19"/>
                    <a:pt x="307" y="20"/>
                    <a:pt x="317" y="20"/>
                  </a:cubicBezTo>
                  <a:cubicBezTo>
                    <a:pt x="328" y="21"/>
                    <a:pt x="338" y="22"/>
                    <a:pt x="349" y="23"/>
                  </a:cubicBezTo>
                  <a:cubicBezTo>
                    <a:pt x="359" y="24"/>
                    <a:pt x="370" y="25"/>
                    <a:pt x="380" y="26"/>
                  </a:cubicBezTo>
                  <a:cubicBezTo>
                    <a:pt x="391" y="27"/>
                    <a:pt x="401" y="28"/>
                    <a:pt x="412" y="29"/>
                  </a:cubicBezTo>
                  <a:cubicBezTo>
                    <a:pt x="422" y="30"/>
                    <a:pt x="433" y="32"/>
                    <a:pt x="443" y="33"/>
                  </a:cubicBezTo>
                  <a:cubicBezTo>
                    <a:pt x="454" y="34"/>
                    <a:pt x="464" y="35"/>
                    <a:pt x="475" y="36"/>
                  </a:cubicBezTo>
                  <a:cubicBezTo>
                    <a:pt x="475" y="36"/>
                    <a:pt x="475" y="36"/>
                    <a:pt x="475" y="36"/>
                  </a:cubicBezTo>
                  <a:cubicBezTo>
                    <a:pt x="506" y="40"/>
                    <a:pt x="506" y="40"/>
                    <a:pt x="506" y="40"/>
                  </a:cubicBezTo>
                  <a:cubicBezTo>
                    <a:pt x="537" y="44"/>
                    <a:pt x="537" y="44"/>
                    <a:pt x="537" y="44"/>
                  </a:cubicBezTo>
                  <a:cubicBezTo>
                    <a:pt x="569" y="47"/>
                    <a:pt x="569" y="47"/>
                    <a:pt x="569" y="47"/>
                  </a:cubicBezTo>
                  <a:cubicBezTo>
                    <a:pt x="600" y="51"/>
                    <a:pt x="600" y="51"/>
                    <a:pt x="600" y="51"/>
                  </a:cubicBezTo>
                  <a:cubicBezTo>
                    <a:pt x="631" y="55"/>
                    <a:pt x="631" y="55"/>
                    <a:pt x="631" y="55"/>
                  </a:cubicBezTo>
                  <a:cubicBezTo>
                    <a:pt x="663" y="58"/>
                    <a:pt x="663" y="58"/>
                    <a:pt x="663" y="58"/>
                  </a:cubicBezTo>
                  <a:cubicBezTo>
                    <a:pt x="694" y="62"/>
                    <a:pt x="694" y="62"/>
                    <a:pt x="694" y="62"/>
                  </a:cubicBezTo>
                  <a:cubicBezTo>
                    <a:pt x="701" y="63"/>
                    <a:pt x="701" y="63"/>
                    <a:pt x="701" y="63"/>
                  </a:cubicBezTo>
                  <a:cubicBezTo>
                    <a:pt x="709" y="64"/>
                    <a:pt x="717" y="65"/>
                    <a:pt x="725" y="66"/>
                  </a:cubicBezTo>
                  <a:cubicBezTo>
                    <a:pt x="736" y="67"/>
                    <a:pt x="746" y="68"/>
                    <a:pt x="757" y="70"/>
                  </a:cubicBezTo>
                  <a:cubicBezTo>
                    <a:pt x="767" y="71"/>
                    <a:pt x="777" y="72"/>
                    <a:pt x="788" y="74"/>
                  </a:cubicBezTo>
                  <a:cubicBezTo>
                    <a:pt x="798" y="75"/>
                    <a:pt x="809" y="76"/>
                    <a:pt x="819" y="78"/>
                  </a:cubicBezTo>
                  <a:cubicBezTo>
                    <a:pt x="830" y="79"/>
                    <a:pt x="840" y="81"/>
                    <a:pt x="850" y="82"/>
                  </a:cubicBezTo>
                  <a:cubicBezTo>
                    <a:pt x="861" y="84"/>
                    <a:pt x="871" y="85"/>
                    <a:pt x="881" y="87"/>
                  </a:cubicBezTo>
                  <a:cubicBezTo>
                    <a:pt x="892" y="88"/>
                    <a:pt x="902" y="90"/>
                    <a:pt x="913" y="91"/>
                  </a:cubicBezTo>
                  <a:cubicBezTo>
                    <a:pt x="917" y="92"/>
                    <a:pt x="922" y="93"/>
                    <a:pt x="926" y="94"/>
                  </a:cubicBezTo>
                  <a:cubicBezTo>
                    <a:pt x="932" y="94"/>
                    <a:pt x="938" y="95"/>
                    <a:pt x="944" y="96"/>
                  </a:cubicBezTo>
                  <a:cubicBezTo>
                    <a:pt x="954" y="98"/>
                    <a:pt x="964" y="100"/>
                    <a:pt x="974" y="102"/>
                  </a:cubicBezTo>
                  <a:cubicBezTo>
                    <a:pt x="977" y="102"/>
                    <a:pt x="980" y="103"/>
                    <a:pt x="982" y="103"/>
                  </a:cubicBezTo>
                  <a:cubicBezTo>
                    <a:pt x="990" y="105"/>
                    <a:pt x="998" y="106"/>
                    <a:pt x="1005" y="107"/>
                  </a:cubicBezTo>
                  <a:cubicBezTo>
                    <a:pt x="1007" y="108"/>
                    <a:pt x="1009" y="108"/>
                    <a:pt x="1010" y="108"/>
                  </a:cubicBezTo>
                  <a:cubicBezTo>
                    <a:pt x="1024" y="111"/>
                    <a:pt x="1024" y="111"/>
                    <a:pt x="1024" y="111"/>
                  </a:cubicBezTo>
                  <a:cubicBezTo>
                    <a:pt x="1025" y="111"/>
                    <a:pt x="1027" y="112"/>
                    <a:pt x="1028" y="112"/>
                  </a:cubicBezTo>
                  <a:cubicBezTo>
                    <a:pt x="1031" y="113"/>
                    <a:pt x="1031" y="113"/>
                    <a:pt x="1031" y="113"/>
                  </a:cubicBezTo>
                  <a:cubicBezTo>
                    <a:pt x="1036" y="114"/>
                    <a:pt x="1036" y="114"/>
                    <a:pt x="1036" y="114"/>
                  </a:cubicBezTo>
                  <a:cubicBezTo>
                    <a:pt x="1038" y="114"/>
                    <a:pt x="1038" y="114"/>
                    <a:pt x="1038" y="114"/>
                  </a:cubicBezTo>
                  <a:cubicBezTo>
                    <a:pt x="1066" y="122"/>
                    <a:pt x="1066" y="122"/>
                    <a:pt x="1066" y="122"/>
                  </a:cubicBezTo>
                  <a:cubicBezTo>
                    <a:pt x="1093" y="129"/>
                    <a:pt x="1093" y="129"/>
                    <a:pt x="1093" y="129"/>
                  </a:cubicBezTo>
                  <a:cubicBezTo>
                    <a:pt x="1094" y="129"/>
                    <a:pt x="1095" y="129"/>
                    <a:pt x="1097" y="130"/>
                  </a:cubicBezTo>
                  <a:cubicBezTo>
                    <a:pt x="1107" y="132"/>
                    <a:pt x="1117" y="135"/>
                    <a:pt x="1127" y="138"/>
                  </a:cubicBezTo>
                  <a:cubicBezTo>
                    <a:pt x="1134" y="139"/>
                    <a:pt x="1141" y="141"/>
                    <a:pt x="1148" y="143"/>
                  </a:cubicBezTo>
                  <a:cubicBezTo>
                    <a:pt x="1151" y="144"/>
                    <a:pt x="1154" y="145"/>
                    <a:pt x="1157" y="146"/>
                  </a:cubicBezTo>
                  <a:cubicBezTo>
                    <a:pt x="1167" y="148"/>
                    <a:pt x="1177" y="151"/>
                    <a:pt x="1188" y="154"/>
                  </a:cubicBezTo>
                  <a:cubicBezTo>
                    <a:pt x="1198" y="157"/>
                    <a:pt x="1208" y="160"/>
                    <a:pt x="1218" y="164"/>
                  </a:cubicBezTo>
                  <a:cubicBezTo>
                    <a:pt x="1228" y="167"/>
                    <a:pt x="1237" y="170"/>
                    <a:pt x="1247" y="174"/>
                  </a:cubicBezTo>
                  <a:cubicBezTo>
                    <a:pt x="1250" y="175"/>
                    <a:pt x="1253" y="176"/>
                    <a:pt x="1256" y="177"/>
                  </a:cubicBezTo>
                  <a:cubicBezTo>
                    <a:pt x="1263" y="179"/>
                    <a:pt x="1270" y="182"/>
                    <a:pt x="1277" y="185"/>
                  </a:cubicBezTo>
                  <a:cubicBezTo>
                    <a:pt x="1287" y="189"/>
                    <a:pt x="1297" y="193"/>
                    <a:pt x="1306" y="198"/>
                  </a:cubicBezTo>
                  <a:cubicBezTo>
                    <a:pt x="1316" y="202"/>
                    <a:pt x="1326" y="207"/>
                    <a:pt x="1335" y="212"/>
                  </a:cubicBezTo>
                  <a:cubicBezTo>
                    <a:pt x="1343" y="216"/>
                    <a:pt x="1351" y="221"/>
                    <a:pt x="1358" y="225"/>
                  </a:cubicBezTo>
                  <a:cubicBezTo>
                    <a:pt x="1360" y="226"/>
                    <a:pt x="1362" y="228"/>
                    <a:pt x="1363" y="229"/>
                  </a:cubicBezTo>
                  <a:cubicBezTo>
                    <a:pt x="1373" y="235"/>
                    <a:pt x="1382" y="241"/>
                    <a:pt x="1391" y="248"/>
                  </a:cubicBezTo>
                  <a:cubicBezTo>
                    <a:pt x="1399" y="254"/>
                    <a:pt x="1406" y="261"/>
                    <a:pt x="1414" y="268"/>
                  </a:cubicBezTo>
                  <a:cubicBezTo>
                    <a:pt x="1422" y="276"/>
                    <a:pt x="1431" y="286"/>
                    <a:pt x="1438" y="296"/>
                  </a:cubicBezTo>
                  <a:cubicBezTo>
                    <a:pt x="1438" y="296"/>
                    <a:pt x="1439" y="296"/>
                    <a:pt x="1439" y="297"/>
                  </a:cubicBezTo>
                  <a:cubicBezTo>
                    <a:pt x="1448" y="309"/>
                    <a:pt x="1455" y="322"/>
                    <a:pt x="1462" y="335"/>
                  </a:cubicBezTo>
                  <a:cubicBezTo>
                    <a:pt x="1470" y="353"/>
                    <a:pt x="1477" y="372"/>
                    <a:pt x="1481" y="391"/>
                  </a:cubicBezTo>
                  <a:cubicBezTo>
                    <a:pt x="1481" y="393"/>
                    <a:pt x="1482" y="398"/>
                    <a:pt x="1482" y="399"/>
                  </a:cubicBezTo>
                  <a:cubicBezTo>
                    <a:pt x="1482" y="422"/>
                    <a:pt x="1478" y="441"/>
                    <a:pt x="1470" y="462"/>
                  </a:cubicBezTo>
                  <a:cubicBezTo>
                    <a:pt x="1469" y="465"/>
                    <a:pt x="1468" y="467"/>
                    <a:pt x="1467" y="470"/>
                  </a:cubicBezTo>
                  <a:cubicBezTo>
                    <a:pt x="1464" y="478"/>
                    <a:pt x="1464" y="478"/>
                    <a:pt x="1464" y="478"/>
                  </a:cubicBezTo>
                  <a:cubicBezTo>
                    <a:pt x="1463" y="480"/>
                    <a:pt x="1462" y="483"/>
                    <a:pt x="1460" y="485"/>
                  </a:cubicBezTo>
                  <a:cubicBezTo>
                    <a:pt x="1459" y="487"/>
                    <a:pt x="1458" y="489"/>
                    <a:pt x="1457" y="490"/>
                  </a:cubicBezTo>
                  <a:cubicBezTo>
                    <a:pt x="1457" y="491"/>
                    <a:pt x="1457" y="492"/>
                    <a:pt x="1456" y="492"/>
                  </a:cubicBezTo>
                  <a:cubicBezTo>
                    <a:pt x="1451" y="502"/>
                    <a:pt x="1444" y="511"/>
                    <a:pt x="1437" y="520"/>
                  </a:cubicBezTo>
                  <a:cubicBezTo>
                    <a:pt x="1430" y="529"/>
                    <a:pt x="1421" y="538"/>
                    <a:pt x="1412" y="546"/>
                  </a:cubicBezTo>
                  <a:cubicBezTo>
                    <a:pt x="1405" y="553"/>
                    <a:pt x="1396" y="559"/>
                    <a:pt x="1388" y="565"/>
                  </a:cubicBezTo>
                  <a:cubicBezTo>
                    <a:pt x="1383" y="569"/>
                    <a:pt x="1378" y="572"/>
                    <a:pt x="1373" y="575"/>
                  </a:cubicBezTo>
                  <a:cubicBezTo>
                    <a:pt x="1361" y="583"/>
                    <a:pt x="1348" y="590"/>
                    <a:pt x="1336" y="597"/>
                  </a:cubicBezTo>
                  <a:cubicBezTo>
                    <a:pt x="1334" y="598"/>
                    <a:pt x="1332" y="599"/>
                    <a:pt x="1330" y="600"/>
                  </a:cubicBezTo>
                  <a:cubicBezTo>
                    <a:pt x="1320" y="605"/>
                    <a:pt x="1310" y="610"/>
                    <a:pt x="1299" y="614"/>
                  </a:cubicBezTo>
                  <a:cubicBezTo>
                    <a:pt x="1288" y="619"/>
                    <a:pt x="1276" y="624"/>
                    <a:pt x="1264" y="629"/>
                  </a:cubicBezTo>
                  <a:cubicBezTo>
                    <a:pt x="1252" y="633"/>
                    <a:pt x="1240" y="637"/>
                    <a:pt x="1229" y="641"/>
                  </a:cubicBezTo>
                  <a:cubicBezTo>
                    <a:pt x="1220" y="644"/>
                    <a:pt x="1212" y="646"/>
                    <a:pt x="1204" y="649"/>
                  </a:cubicBezTo>
                  <a:cubicBezTo>
                    <a:pt x="1200" y="650"/>
                    <a:pt x="1197" y="651"/>
                    <a:pt x="1194" y="652"/>
                  </a:cubicBezTo>
                  <a:cubicBezTo>
                    <a:pt x="1182" y="655"/>
                    <a:pt x="1171" y="658"/>
                    <a:pt x="1159" y="661"/>
                  </a:cubicBezTo>
                  <a:cubicBezTo>
                    <a:pt x="1152" y="663"/>
                    <a:pt x="1145" y="665"/>
                    <a:pt x="1138" y="667"/>
                  </a:cubicBezTo>
                  <a:cubicBezTo>
                    <a:pt x="1134" y="668"/>
                    <a:pt x="1129" y="669"/>
                    <a:pt x="1125" y="670"/>
                  </a:cubicBezTo>
                  <a:cubicBezTo>
                    <a:pt x="1114" y="673"/>
                    <a:pt x="1102" y="676"/>
                    <a:pt x="1091" y="678"/>
                  </a:cubicBezTo>
                  <a:cubicBezTo>
                    <a:pt x="1085" y="680"/>
                    <a:pt x="1078" y="681"/>
                    <a:pt x="1072" y="683"/>
                  </a:cubicBezTo>
                  <a:cubicBezTo>
                    <a:pt x="1067" y="684"/>
                    <a:pt x="1062" y="685"/>
                    <a:pt x="1057" y="687"/>
                  </a:cubicBezTo>
                  <a:cubicBezTo>
                    <a:pt x="1045" y="689"/>
                    <a:pt x="1034" y="692"/>
                    <a:pt x="1023" y="695"/>
                  </a:cubicBezTo>
                  <a:cubicBezTo>
                    <a:pt x="1011" y="698"/>
                    <a:pt x="1000" y="701"/>
                    <a:pt x="988" y="704"/>
                  </a:cubicBezTo>
                  <a:cubicBezTo>
                    <a:pt x="977" y="707"/>
                    <a:pt x="965" y="710"/>
                    <a:pt x="954" y="713"/>
                  </a:cubicBezTo>
                  <a:cubicBezTo>
                    <a:pt x="949" y="714"/>
                    <a:pt x="944" y="716"/>
                    <a:pt x="939" y="717"/>
                  </a:cubicBezTo>
                  <a:cubicBezTo>
                    <a:pt x="933" y="719"/>
                    <a:pt x="926" y="721"/>
                    <a:pt x="920" y="723"/>
                  </a:cubicBezTo>
                  <a:cubicBezTo>
                    <a:pt x="908" y="726"/>
                    <a:pt x="896" y="730"/>
                    <a:pt x="885" y="733"/>
                  </a:cubicBezTo>
                  <a:cubicBezTo>
                    <a:pt x="873" y="737"/>
                    <a:pt x="861" y="741"/>
                    <a:pt x="850" y="745"/>
                  </a:cubicBezTo>
                  <a:cubicBezTo>
                    <a:pt x="838" y="750"/>
                    <a:pt x="826" y="754"/>
                    <a:pt x="814" y="759"/>
                  </a:cubicBezTo>
                  <a:cubicBezTo>
                    <a:pt x="813" y="760"/>
                    <a:pt x="811" y="760"/>
                    <a:pt x="809" y="761"/>
                  </a:cubicBezTo>
                  <a:cubicBezTo>
                    <a:pt x="799" y="765"/>
                    <a:pt x="789" y="770"/>
                    <a:pt x="778" y="775"/>
                  </a:cubicBezTo>
                  <a:cubicBezTo>
                    <a:pt x="768" y="780"/>
                    <a:pt x="757" y="785"/>
                    <a:pt x="747" y="791"/>
                  </a:cubicBezTo>
                  <a:cubicBezTo>
                    <a:pt x="745" y="792"/>
                    <a:pt x="743" y="793"/>
                    <a:pt x="742" y="794"/>
                  </a:cubicBezTo>
                  <a:cubicBezTo>
                    <a:pt x="734" y="799"/>
                    <a:pt x="726" y="804"/>
                    <a:pt x="718" y="810"/>
                  </a:cubicBezTo>
                  <a:cubicBezTo>
                    <a:pt x="713" y="814"/>
                    <a:pt x="708" y="818"/>
                    <a:pt x="703" y="822"/>
                  </a:cubicBezTo>
                  <a:cubicBezTo>
                    <a:pt x="699" y="825"/>
                    <a:pt x="695" y="829"/>
                    <a:pt x="691" y="832"/>
                  </a:cubicBezTo>
                  <a:cubicBezTo>
                    <a:pt x="683" y="841"/>
                    <a:pt x="676" y="850"/>
                    <a:pt x="670" y="860"/>
                  </a:cubicBezTo>
                  <a:cubicBezTo>
                    <a:pt x="665" y="868"/>
                    <a:pt x="665" y="868"/>
                    <a:pt x="665" y="868"/>
                  </a:cubicBezTo>
                  <a:cubicBezTo>
                    <a:pt x="664" y="870"/>
                    <a:pt x="663" y="873"/>
                    <a:pt x="661" y="876"/>
                  </a:cubicBezTo>
                  <a:cubicBezTo>
                    <a:pt x="659" y="881"/>
                    <a:pt x="657" y="887"/>
                    <a:pt x="655" y="892"/>
                  </a:cubicBezTo>
                  <a:cubicBezTo>
                    <a:pt x="649" y="915"/>
                    <a:pt x="647" y="940"/>
                    <a:pt x="653" y="963"/>
                  </a:cubicBezTo>
                  <a:cubicBezTo>
                    <a:pt x="655" y="973"/>
                    <a:pt x="658" y="983"/>
                    <a:pt x="663" y="992"/>
                  </a:cubicBezTo>
                  <a:cubicBezTo>
                    <a:pt x="668" y="1004"/>
                    <a:pt x="675" y="1015"/>
                    <a:pt x="684" y="1026"/>
                  </a:cubicBezTo>
                  <a:cubicBezTo>
                    <a:pt x="684" y="1027"/>
                    <a:pt x="685" y="1028"/>
                    <a:pt x="686" y="1029"/>
                  </a:cubicBezTo>
                  <a:cubicBezTo>
                    <a:pt x="687" y="1030"/>
                    <a:pt x="688" y="1031"/>
                    <a:pt x="689" y="1032"/>
                  </a:cubicBezTo>
                  <a:cubicBezTo>
                    <a:pt x="691" y="1034"/>
                    <a:pt x="693" y="1037"/>
                    <a:pt x="695" y="1039"/>
                  </a:cubicBezTo>
                  <a:cubicBezTo>
                    <a:pt x="697" y="1040"/>
                    <a:pt x="697" y="1040"/>
                    <a:pt x="697" y="1040"/>
                  </a:cubicBezTo>
                  <a:cubicBezTo>
                    <a:pt x="697" y="1041"/>
                    <a:pt x="698" y="1042"/>
                    <a:pt x="699" y="1043"/>
                  </a:cubicBezTo>
                  <a:cubicBezTo>
                    <a:pt x="706" y="1049"/>
                    <a:pt x="706" y="1049"/>
                    <a:pt x="706" y="1049"/>
                  </a:cubicBezTo>
                  <a:cubicBezTo>
                    <a:pt x="709" y="1052"/>
                    <a:pt x="709" y="1052"/>
                    <a:pt x="709" y="1052"/>
                  </a:cubicBezTo>
                  <a:cubicBezTo>
                    <a:pt x="713" y="1054"/>
                    <a:pt x="713" y="1054"/>
                    <a:pt x="713" y="1054"/>
                  </a:cubicBezTo>
                  <a:cubicBezTo>
                    <a:pt x="714" y="1055"/>
                    <a:pt x="715" y="1056"/>
                    <a:pt x="717" y="1057"/>
                  </a:cubicBezTo>
                  <a:cubicBezTo>
                    <a:pt x="717" y="1058"/>
                    <a:pt x="718" y="1059"/>
                    <a:pt x="719" y="1060"/>
                  </a:cubicBezTo>
                  <a:cubicBezTo>
                    <a:pt x="727" y="1065"/>
                    <a:pt x="727" y="1065"/>
                    <a:pt x="727" y="1065"/>
                  </a:cubicBezTo>
                  <a:cubicBezTo>
                    <a:pt x="729" y="1067"/>
                    <a:pt x="732" y="1068"/>
                    <a:pt x="734" y="1070"/>
                  </a:cubicBezTo>
                  <a:cubicBezTo>
                    <a:pt x="737" y="1071"/>
                    <a:pt x="739" y="1073"/>
                    <a:pt x="742" y="1074"/>
                  </a:cubicBezTo>
                  <a:cubicBezTo>
                    <a:pt x="743" y="1075"/>
                    <a:pt x="744" y="1075"/>
                    <a:pt x="744" y="1076"/>
                  </a:cubicBezTo>
                  <a:cubicBezTo>
                    <a:pt x="754" y="1081"/>
                    <a:pt x="764" y="1086"/>
                    <a:pt x="773" y="1090"/>
                  </a:cubicBezTo>
                  <a:cubicBezTo>
                    <a:pt x="783" y="1094"/>
                    <a:pt x="793" y="1098"/>
                    <a:pt x="803" y="1101"/>
                  </a:cubicBezTo>
                  <a:cubicBezTo>
                    <a:pt x="804" y="1101"/>
                    <a:pt x="804" y="1101"/>
                    <a:pt x="805" y="1102"/>
                  </a:cubicBezTo>
                  <a:cubicBezTo>
                    <a:pt x="814" y="1105"/>
                    <a:pt x="824" y="1107"/>
                    <a:pt x="833" y="1110"/>
                  </a:cubicBezTo>
                  <a:cubicBezTo>
                    <a:pt x="843" y="1113"/>
                    <a:pt x="853" y="1115"/>
                    <a:pt x="863" y="1117"/>
                  </a:cubicBezTo>
                  <a:cubicBezTo>
                    <a:pt x="866" y="1118"/>
                    <a:pt x="869" y="1118"/>
                    <a:pt x="872" y="1119"/>
                  </a:cubicBezTo>
                  <a:cubicBezTo>
                    <a:pt x="879" y="1120"/>
                    <a:pt x="887" y="1122"/>
                    <a:pt x="894" y="1123"/>
                  </a:cubicBezTo>
                  <a:cubicBezTo>
                    <a:pt x="905" y="1125"/>
                    <a:pt x="915" y="1126"/>
                    <a:pt x="925" y="1128"/>
                  </a:cubicBezTo>
                  <a:cubicBezTo>
                    <a:pt x="936" y="1129"/>
                    <a:pt x="946" y="1131"/>
                    <a:pt x="957" y="1132"/>
                  </a:cubicBezTo>
                  <a:cubicBezTo>
                    <a:pt x="967" y="1133"/>
                    <a:pt x="978" y="1134"/>
                    <a:pt x="988" y="1135"/>
                  </a:cubicBezTo>
                  <a:cubicBezTo>
                    <a:pt x="995" y="1135"/>
                    <a:pt x="1001" y="1136"/>
                    <a:pt x="1008" y="1136"/>
                  </a:cubicBezTo>
                  <a:cubicBezTo>
                    <a:pt x="1012" y="1137"/>
                    <a:pt x="1016" y="1137"/>
                    <a:pt x="1020" y="1137"/>
                  </a:cubicBezTo>
                  <a:cubicBezTo>
                    <a:pt x="1030" y="1138"/>
                    <a:pt x="1041" y="1139"/>
                    <a:pt x="1052" y="1139"/>
                  </a:cubicBezTo>
                  <a:cubicBezTo>
                    <a:pt x="1062" y="1140"/>
                    <a:pt x="1073" y="1140"/>
                    <a:pt x="1083" y="1140"/>
                  </a:cubicBezTo>
                  <a:cubicBezTo>
                    <a:pt x="1094" y="1141"/>
                    <a:pt x="1105" y="1141"/>
                    <a:pt x="1115" y="1141"/>
                  </a:cubicBezTo>
                  <a:cubicBezTo>
                    <a:pt x="1125" y="1142"/>
                    <a:pt x="1135" y="1142"/>
                    <a:pt x="1145" y="1142"/>
                  </a:cubicBezTo>
                  <a:cubicBezTo>
                    <a:pt x="1146" y="1142"/>
                    <a:pt x="1147" y="1142"/>
                    <a:pt x="1147" y="1142"/>
                  </a:cubicBezTo>
                  <a:cubicBezTo>
                    <a:pt x="1158" y="1142"/>
                    <a:pt x="1169" y="1142"/>
                    <a:pt x="1180" y="1142"/>
                  </a:cubicBezTo>
                  <a:cubicBezTo>
                    <a:pt x="1190" y="1142"/>
                    <a:pt x="1201" y="1142"/>
                    <a:pt x="1212" y="1142"/>
                  </a:cubicBezTo>
                  <a:cubicBezTo>
                    <a:pt x="1223" y="1142"/>
                    <a:pt x="1233" y="1142"/>
                    <a:pt x="1244" y="1142"/>
                  </a:cubicBezTo>
                  <a:cubicBezTo>
                    <a:pt x="1255" y="1142"/>
                    <a:pt x="1265" y="1142"/>
                    <a:pt x="1276" y="1142"/>
                  </a:cubicBezTo>
                  <a:cubicBezTo>
                    <a:pt x="1278" y="1142"/>
                    <a:pt x="1280" y="1142"/>
                    <a:pt x="1282" y="1142"/>
                  </a:cubicBezTo>
                  <a:cubicBezTo>
                    <a:pt x="1291" y="1142"/>
                    <a:pt x="1299" y="1142"/>
                    <a:pt x="1308" y="1142"/>
                  </a:cubicBezTo>
                  <a:cubicBezTo>
                    <a:pt x="1319" y="1142"/>
                    <a:pt x="1330" y="1142"/>
                    <a:pt x="1341" y="1142"/>
                  </a:cubicBezTo>
                  <a:cubicBezTo>
                    <a:pt x="1344" y="1143"/>
                    <a:pt x="1347" y="1143"/>
                    <a:pt x="1350" y="1143"/>
                  </a:cubicBezTo>
                  <a:cubicBezTo>
                    <a:pt x="1358" y="1143"/>
                    <a:pt x="1358" y="1143"/>
                    <a:pt x="1358" y="1143"/>
                  </a:cubicBezTo>
                  <a:cubicBezTo>
                    <a:pt x="1360" y="1143"/>
                    <a:pt x="1360" y="1143"/>
                    <a:pt x="1360" y="1143"/>
                  </a:cubicBezTo>
                  <a:cubicBezTo>
                    <a:pt x="1363" y="1143"/>
                    <a:pt x="1363" y="1143"/>
                    <a:pt x="1363" y="1143"/>
                  </a:cubicBezTo>
                  <a:cubicBezTo>
                    <a:pt x="1367" y="1143"/>
                    <a:pt x="1367" y="1143"/>
                    <a:pt x="1367" y="1143"/>
                  </a:cubicBezTo>
                  <a:cubicBezTo>
                    <a:pt x="1373" y="1142"/>
                    <a:pt x="1373" y="1142"/>
                    <a:pt x="1373" y="1142"/>
                  </a:cubicBezTo>
                  <a:cubicBezTo>
                    <a:pt x="1384" y="1142"/>
                    <a:pt x="1384" y="1142"/>
                    <a:pt x="1384" y="1142"/>
                  </a:cubicBezTo>
                  <a:cubicBezTo>
                    <a:pt x="1405" y="1142"/>
                    <a:pt x="1405" y="1142"/>
                    <a:pt x="1405" y="1142"/>
                  </a:cubicBezTo>
                  <a:cubicBezTo>
                    <a:pt x="1418" y="1142"/>
                    <a:pt x="1418" y="1142"/>
                    <a:pt x="1418" y="1142"/>
                  </a:cubicBezTo>
                  <a:cubicBezTo>
                    <a:pt x="1437" y="1141"/>
                    <a:pt x="1437" y="1141"/>
                    <a:pt x="1437" y="1141"/>
                  </a:cubicBezTo>
                  <a:cubicBezTo>
                    <a:pt x="1470" y="1141"/>
                    <a:pt x="1470" y="1141"/>
                    <a:pt x="1470" y="1141"/>
                  </a:cubicBezTo>
                  <a:cubicBezTo>
                    <a:pt x="1502" y="1140"/>
                    <a:pt x="1502" y="1140"/>
                    <a:pt x="1502" y="1140"/>
                  </a:cubicBezTo>
                  <a:cubicBezTo>
                    <a:pt x="1534" y="1140"/>
                    <a:pt x="1534" y="1140"/>
                    <a:pt x="1534" y="1140"/>
                  </a:cubicBezTo>
                  <a:cubicBezTo>
                    <a:pt x="1567" y="1139"/>
                    <a:pt x="1567" y="1139"/>
                    <a:pt x="1567" y="1139"/>
                  </a:cubicBezTo>
                  <a:cubicBezTo>
                    <a:pt x="1599" y="1139"/>
                    <a:pt x="1599" y="1139"/>
                    <a:pt x="1599" y="1139"/>
                  </a:cubicBezTo>
                  <a:cubicBezTo>
                    <a:pt x="1631" y="1138"/>
                    <a:pt x="1631" y="1138"/>
                    <a:pt x="1631" y="1138"/>
                  </a:cubicBezTo>
                  <a:cubicBezTo>
                    <a:pt x="1664" y="1138"/>
                    <a:pt x="1664" y="1138"/>
                    <a:pt x="1664" y="1138"/>
                  </a:cubicBezTo>
                  <a:cubicBezTo>
                    <a:pt x="1691" y="1137"/>
                    <a:pt x="1691" y="1137"/>
                    <a:pt x="1691" y="1137"/>
                  </a:cubicBezTo>
                  <a:cubicBezTo>
                    <a:pt x="1693" y="1137"/>
                    <a:pt x="1695" y="1137"/>
                    <a:pt x="1696" y="1137"/>
                  </a:cubicBezTo>
                  <a:cubicBezTo>
                    <a:pt x="1707" y="1137"/>
                    <a:pt x="1718" y="1137"/>
                    <a:pt x="1728" y="1137"/>
                  </a:cubicBezTo>
                  <a:cubicBezTo>
                    <a:pt x="1739" y="1137"/>
                    <a:pt x="1750" y="1137"/>
                    <a:pt x="1760" y="1138"/>
                  </a:cubicBezTo>
                  <a:cubicBezTo>
                    <a:pt x="1771" y="1138"/>
                    <a:pt x="1782" y="1138"/>
                    <a:pt x="1792" y="1139"/>
                  </a:cubicBezTo>
                  <a:cubicBezTo>
                    <a:pt x="1803" y="1139"/>
                    <a:pt x="1814" y="1140"/>
                    <a:pt x="1824" y="1140"/>
                  </a:cubicBezTo>
                  <a:cubicBezTo>
                    <a:pt x="1825" y="1140"/>
                    <a:pt x="1826" y="1140"/>
                    <a:pt x="1827" y="1140"/>
                  </a:cubicBezTo>
                  <a:cubicBezTo>
                    <a:pt x="1837" y="1141"/>
                    <a:pt x="1846" y="1142"/>
                    <a:pt x="1856" y="1142"/>
                  </a:cubicBezTo>
                  <a:cubicBezTo>
                    <a:pt x="1867" y="1143"/>
                    <a:pt x="1877" y="1144"/>
                    <a:pt x="1888" y="1145"/>
                  </a:cubicBezTo>
                  <a:cubicBezTo>
                    <a:pt x="1898" y="1146"/>
                    <a:pt x="1909" y="1146"/>
                    <a:pt x="1919" y="1147"/>
                  </a:cubicBezTo>
                  <a:cubicBezTo>
                    <a:pt x="1930" y="1148"/>
                    <a:pt x="1940" y="1150"/>
                    <a:pt x="1951" y="1151"/>
                  </a:cubicBezTo>
                  <a:cubicBezTo>
                    <a:pt x="1955" y="1151"/>
                    <a:pt x="1959" y="1152"/>
                    <a:pt x="1963" y="1152"/>
                  </a:cubicBezTo>
                  <a:cubicBezTo>
                    <a:pt x="1969" y="1153"/>
                    <a:pt x="1976" y="1154"/>
                    <a:pt x="1982" y="1154"/>
                  </a:cubicBezTo>
                  <a:cubicBezTo>
                    <a:pt x="1992" y="1156"/>
                    <a:pt x="2003" y="1157"/>
                    <a:pt x="2013" y="1159"/>
                  </a:cubicBezTo>
                  <a:cubicBezTo>
                    <a:pt x="2024" y="1160"/>
                    <a:pt x="2034" y="1162"/>
                    <a:pt x="2044" y="1163"/>
                  </a:cubicBezTo>
                  <a:cubicBezTo>
                    <a:pt x="2055" y="1165"/>
                    <a:pt x="2065" y="1166"/>
                    <a:pt x="2075" y="1168"/>
                  </a:cubicBezTo>
                  <a:cubicBezTo>
                    <a:pt x="2086" y="1170"/>
                    <a:pt x="2096" y="1172"/>
                    <a:pt x="2106" y="1173"/>
                  </a:cubicBezTo>
                  <a:cubicBezTo>
                    <a:pt x="2117" y="1175"/>
                    <a:pt x="2127" y="1177"/>
                    <a:pt x="2137" y="1179"/>
                  </a:cubicBezTo>
                  <a:cubicBezTo>
                    <a:pt x="2147" y="1181"/>
                    <a:pt x="2158" y="1183"/>
                    <a:pt x="2168" y="1186"/>
                  </a:cubicBezTo>
                  <a:cubicBezTo>
                    <a:pt x="2178" y="1188"/>
                    <a:pt x="2188" y="1190"/>
                    <a:pt x="2198" y="1192"/>
                  </a:cubicBezTo>
                  <a:cubicBezTo>
                    <a:pt x="2209" y="1195"/>
                    <a:pt x="2219" y="1197"/>
                    <a:pt x="2229" y="1199"/>
                  </a:cubicBezTo>
                  <a:cubicBezTo>
                    <a:pt x="2230" y="1200"/>
                    <a:pt x="2230" y="1200"/>
                    <a:pt x="2231" y="1200"/>
                  </a:cubicBezTo>
                  <a:cubicBezTo>
                    <a:pt x="2241" y="1202"/>
                    <a:pt x="2250" y="1205"/>
                    <a:pt x="2259" y="1207"/>
                  </a:cubicBezTo>
                  <a:cubicBezTo>
                    <a:pt x="2269" y="1210"/>
                    <a:pt x="2280" y="1212"/>
                    <a:pt x="2290" y="1215"/>
                  </a:cubicBezTo>
                  <a:cubicBezTo>
                    <a:pt x="2300" y="1218"/>
                    <a:pt x="2310" y="1221"/>
                    <a:pt x="2320" y="1224"/>
                  </a:cubicBezTo>
                  <a:cubicBezTo>
                    <a:pt x="2330" y="1227"/>
                    <a:pt x="2340" y="1230"/>
                    <a:pt x="2350" y="1233"/>
                  </a:cubicBezTo>
                  <a:cubicBezTo>
                    <a:pt x="2360" y="1236"/>
                    <a:pt x="2370" y="1239"/>
                    <a:pt x="2380" y="1242"/>
                  </a:cubicBezTo>
                  <a:cubicBezTo>
                    <a:pt x="2390" y="1245"/>
                    <a:pt x="2400" y="1249"/>
                    <a:pt x="2410" y="1252"/>
                  </a:cubicBezTo>
                  <a:cubicBezTo>
                    <a:pt x="2420" y="1255"/>
                    <a:pt x="2430" y="1259"/>
                    <a:pt x="2440" y="1262"/>
                  </a:cubicBezTo>
                  <a:cubicBezTo>
                    <a:pt x="2449" y="1266"/>
                    <a:pt x="2459" y="1269"/>
                    <a:pt x="2469" y="1273"/>
                  </a:cubicBezTo>
                  <a:cubicBezTo>
                    <a:pt x="2476" y="1276"/>
                    <a:pt x="2484" y="1279"/>
                    <a:pt x="2491" y="1281"/>
                  </a:cubicBezTo>
                  <a:cubicBezTo>
                    <a:pt x="2493" y="1282"/>
                    <a:pt x="2496" y="1283"/>
                    <a:pt x="2499" y="1285"/>
                  </a:cubicBezTo>
                  <a:cubicBezTo>
                    <a:pt x="2509" y="1288"/>
                    <a:pt x="2518" y="1292"/>
                    <a:pt x="2528" y="1296"/>
                  </a:cubicBezTo>
                  <a:cubicBezTo>
                    <a:pt x="2538" y="1300"/>
                    <a:pt x="2548" y="1305"/>
                    <a:pt x="2557" y="1309"/>
                  </a:cubicBezTo>
                  <a:cubicBezTo>
                    <a:pt x="2567" y="1313"/>
                    <a:pt x="2577" y="1317"/>
                    <a:pt x="2587" y="1322"/>
                  </a:cubicBezTo>
                  <a:cubicBezTo>
                    <a:pt x="2596" y="1326"/>
                    <a:pt x="2606" y="1331"/>
                    <a:pt x="2616" y="1335"/>
                  </a:cubicBezTo>
                  <a:cubicBezTo>
                    <a:pt x="2625" y="1340"/>
                    <a:pt x="2635" y="1344"/>
                    <a:pt x="2644" y="1349"/>
                  </a:cubicBezTo>
                  <a:cubicBezTo>
                    <a:pt x="2654" y="1354"/>
                    <a:pt x="2664" y="1359"/>
                    <a:pt x="2673" y="1364"/>
                  </a:cubicBezTo>
                  <a:cubicBezTo>
                    <a:pt x="2683" y="1369"/>
                    <a:pt x="2692" y="1374"/>
                    <a:pt x="2702" y="1379"/>
                  </a:cubicBezTo>
                  <a:cubicBezTo>
                    <a:pt x="2711" y="1384"/>
                    <a:pt x="2721" y="1389"/>
                    <a:pt x="2730" y="1395"/>
                  </a:cubicBezTo>
                  <a:cubicBezTo>
                    <a:pt x="2732" y="1396"/>
                    <a:pt x="2734" y="1397"/>
                    <a:pt x="2736" y="1398"/>
                  </a:cubicBezTo>
                  <a:cubicBezTo>
                    <a:pt x="2744" y="1402"/>
                    <a:pt x="2751" y="1407"/>
                    <a:pt x="2759" y="1411"/>
                  </a:cubicBezTo>
                  <a:cubicBezTo>
                    <a:pt x="2768" y="1417"/>
                    <a:pt x="2777" y="1423"/>
                    <a:pt x="2787" y="1428"/>
                  </a:cubicBezTo>
                  <a:cubicBezTo>
                    <a:pt x="2796" y="1434"/>
                    <a:pt x="2806" y="1440"/>
                    <a:pt x="2815" y="1446"/>
                  </a:cubicBezTo>
                  <a:cubicBezTo>
                    <a:pt x="2824" y="1452"/>
                    <a:pt x="2833" y="1458"/>
                    <a:pt x="2843" y="1465"/>
                  </a:cubicBezTo>
                  <a:cubicBezTo>
                    <a:pt x="2846" y="1466"/>
                    <a:pt x="2848" y="1468"/>
                    <a:pt x="2851" y="1470"/>
                  </a:cubicBezTo>
                  <a:cubicBezTo>
                    <a:pt x="2858" y="1475"/>
                    <a:pt x="2864" y="1479"/>
                    <a:pt x="2870" y="1484"/>
                  </a:cubicBezTo>
                  <a:cubicBezTo>
                    <a:pt x="2880" y="1490"/>
                    <a:pt x="2889" y="1497"/>
                    <a:pt x="2898" y="1504"/>
                  </a:cubicBezTo>
                  <a:cubicBezTo>
                    <a:pt x="2907" y="1510"/>
                    <a:pt x="2916" y="1517"/>
                    <a:pt x="2925" y="1524"/>
                  </a:cubicBezTo>
                  <a:cubicBezTo>
                    <a:pt x="2934" y="1532"/>
                    <a:pt x="2943" y="1539"/>
                    <a:pt x="2952" y="1546"/>
                  </a:cubicBezTo>
                  <a:cubicBezTo>
                    <a:pt x="2955" y="1548"/>
                    <a:pt x="2957" y="1550"/>
                    <a:pt x="2960" y="1552"/>
                  </a:cubicBezTo>
                  <a:cubicBezTo>
                    <a:pt x="2966" y="1558"/>
                    <a:pt x="2973" y="1563"/>
                    <a:pt x="2979" y="1569"/>
                  </a:cubicBezTo>
                  <a:cubicBezTo>
                    <a:pt x="2988" y="1576"/>
                    <a:pt x="2997" y="1584"/>
                    <a:pt x="3006" y="1592"/>
                  </a:cubicBezTo>
                  <a:cubicBezTo>
                    <a:pt x="3015" y="1600"/>
                    <a:pt x="3023" y="1608"/>
                    <a:pt x="3032" y="1616"/>
                  </a:cubicBezTo>
                  <a:cubicBezTo>
                    <a:pt x="3041" y="1625"/>
                    <a:pt x="3049" y="1633"/>
                    <a:pt x="3057" y="1641"/>
                  </a:cubicBezTo>
                  <a:cubicBezTo>
                    <a:pt x="3065" y="1649"/>
                    <a:pt x="3073" y="1657"/>
                    <a:pt x="3080" y="1665"/>
                  </a:cubicBezTo>
                  <a:cubicBezTo>
                    <a:pt x="3089" y="1674"/>
                    <a:pt x="3097" y="1683"/>
                    <a:pt x="3106" y="1693"/>
                  </a:cubicBezTo>
                  <a:cubicBezTo>
                    <a:pt x="3114" y="1702"/>
                    <a:pt x="3123" y="1712"/>
                    <a:pt x="3131" y="1722"/>
                  </a:cubicBezTo>
                  <a:cubicBezTo>
                    <a:pt x="3136" y="1728"/>
                    <a:pt x="3141" y="1734"/>
                    <a:pt x="3146" y="1741"/>
                  </a:cubicBezTo>
                  <a:cubicBezTo>
                    <a:pt x="3150" y="1745"/>
                    <a:pt x="3153" y="1749"/>
                    <a:pt x="3156" y="1753"/>
                  </a:cubicBezTo>
                  <a:cubicBezTo>
                    <a:pt x="3160" y="1758"/>
                    <a:pt x="3164" y="1763"/>
                    <a:pt x="3167" y="1767"/>
                  </a:cubicBezTo>
                  <a:cubicBezTo>
                    <a:pt x="3172" y="1773"/>
                    <a:pt x="3176" y="1779"/>
                    <a:pt x="3181" y="1786"/>
                  </a:cubicBezTo>
                  <a:cubicBezTo>
                    <a:pt x="3183" y="1789"/>
                    <a:pt x="3185" y="1792"/>
                    <a:pt x="3187" y="1795"/>
                  </a:cubicBezTo>
                  <a:cubicBezTo>
                    <a:pt x="3193" y="1803"/>
                    <a:pt x="3199" y="1812"/>
                    <a:pt x="3205" y="1820"/>
                  </a:cubicBezTo>
                  <a:cubicBezTo>
                    <a:pt x="3205" y="1821"/>
                    <a:pt x="3206" y="1822"/>
                    <a:pt x="3206" y="1823"/>
                  </a:cubicBezTo>
                  <a:cubicBezTo>
                    <a:pt x="3213" y="1832"/>
                    <a:pt x="3219" y="1842"/>
                    <a:pt x="3225" y="1851"/>
                  </a:cubicBezTo>
                  <a:cubicBezTo>
                    <a:pt x="3226" y="1853"/>
                    <a:pt x="3227" y="1855"/>
                    <a:pt x="3228" y="1857"/>
                  </a:cubicBezTo>
                  <a:cubicBezTo>
                    <a:pt x="3236" y="1869"/>
                    <a:pt x="3244" y="1882"/>
                    <a:pt x="3251" y="1895"/>
                  </a:cubicBezTo>
                  <a:cubicBezTo>
                    <a:pt x="3259" y="1909"/>
                    <a:pt x="3266" y="1923"/>
                    <a:pt x="3273" y="1937"/>
                  </a:cubicBezTo>
                  <a:cubicBezTo>
                    <a:pt x="3279" y="1948"/>
                    <a:pt x="3284" y="1959"/>
                    <a:pt x="3289" y="1970"/>
                  </a:cubicBezTo>
                  <a:cubicBezTo>
                    <a:pt x="3291" y="1974"/>
                    <a:pt x="3293" y="1979"/>
                    <a:pt x="3295" y="1983"/>
                  </a:cubicBezTo>
                  <a:cubicBezTo>
                    <a:pt x="3302" y="1999"/>
                    <a:pt x="3309" y="2015"/>
                    <a:pt x="3316" y="2032"/>
                  </a:cubicBezTo>
                  <a:cubicBezTo>
                    <a:pt x="3322" y="2050"/>
                    <a:pt x="3329" y="2069"/>
                    <a:pt x="3335" y="2087"/>
                  </a:cubicBezTo>
                  <a:cubicBezTo>
                    <a:pt x="3336" y="2090"/>
                    <a:pt x="3337" y="2093"/>
                    <a:pt x="3338" y="2097"/>
                  </a:cubicBezTo>
                  <a:cubicBezTo>
                    <a:pt x="3343" y="2113"/>
                    <a:pt x="3347" y="2130"/>
                    <a:pt x="3352" y="2146"/>
                  </a:cubicBezTo>
                  <a:cubicBezTo>
                    <a:pt x="3373" y="2146"/>
                    <a:pt x="3373" y="2146"/>
                    <a:pt x="3373" y="2146"/>
                  </a:cubicBezTo>
                  <a:cubicBezTo>
                    <a:pt x="3371" y="2136"/>
                    <a:pt x="3368" y="2126"/>
                    <a:pt x="3365" y="2116"/>
                  </a:cubicBez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latin typeface="+mj-lt"/>
              </a:endParaRPr>
            </a:p>
          </p:txBody>
        </p:sp>
        <p:sp>
          <p:nvSpPr>
            <p:cNvPr id="10" name="Freeform 7"/>
            <p:cNvSpPr>
              <a:spLocks/>
            </p:cNvSpPr>
            <p:nvPr/>
          </p:nvSpPr>
          <p:spPr bwMode="auto">
            <a:xfrm>
              <a:off x="0" y="1825625"/>
              <a:ext cx="5667375" cy="5073650"/>
            </a:xfrm>
            <a:custGeom>
              <a:avLst/>
              <a:gdLst>
                <a:gd name="T0" fmla="*/ 2234 w 2234"/>
                <a:gd name="T1" fmla="*/ 1809 h 1999"/>
                <a:gd name="T2" fmla="*/ 2223 w 2234"/>
                <a:gd name="T3" fmla="*/ 1712 h 1999"/>
                <a:gd name="T4" fmla="*/ 2172 w 2234"/>
                <a:gd name="T5" fmla="*/ 1596 h 1999"/>
                <a:gd name="T6" fmla="*/ 2110 w 2234"/>
                <a:gd name="T7" fmla="*/ 1522 h 1999"/>
                <a:gd name="T8" fmla="*/ 2042 w 2234"/>
                <a:gd name="T9" fmla="*/ 1465 h 1999"/>
                <a:gd name="T10" fmla="*/ 1962 w 2234"/>
                <a:gd name="T11" fmla="*/ 1413 h 1999"/>
                <a:gd name="T12" fmla="*/ 1897 w 2234"/>
                <a:gd name="T13" fmla="*/ 1382 h 1999"/>
                <a:gd name="T14" fmla="*/ 1698 w 2234"/>
                <a:gd name="T15" fmla="*/ 1328 h 1999"/>
                <a:gd name="T16" fmla="*/ 1491 w 2234"/>
                <a:gd name="T17" fmla="*/ 1304 h 1999"/>
                <a:gd name="T18" fmla="*/ 1282 w 2234"/>
                <a:gd name="T19" fmla="*/ 1291 h 1999"/>
                <a:gd name="T20" fmla="*/ 1049 w 2234"/>
                <a:gd name="T21" fmla="*/ 1279 h 1999"/>
                <a:gd name="T22" fmla="*/ 842 w 2234"/>
                <a:gd name="T23" fmla="*/ 1260 h 1999"/>
                <a:gd name="T24" fmla="*/ 640 w 2234"/>
                <a:gd name="T25" fmla="*/ 1230 h 1999"/>
                <a:gd name="T26" fmla="*/ 453 w 2234"/>
                <a:gd name="T27" fmla="*/ 1187 h 1999"/>
                <a:gd name="T28" fmla="*/ 272 w 2234"/>
                <a:gd name="T29" fmla="*/ 1119 h 1999"/>
                <a:gd name="T30" fmla="*/ 130 w 2234"/>
                <a:gd name="T31" fmla="*/ 1012 h 1999"/>
                <a:gd name="T32" fmla="*/ 93 w 2234"/>
                <a:gd name="T33" fmla="*/ 950 h 1999"/>
                <a:gd name="T34" fmla="*/ 107 w 2234"/>
                <a:gd name="T35" fmla="*/ 760 h 1999"/>
                <a:gd name="T36" fmla="*/ 159 w 2234"/>
                <a:gd name="T37" fmla="*/ 689 h 1999"/>
                <a:gd name="T38" fmla="*/ 299 w 2234"/>
                <a:gd name="T39" fmla="*/ 582 h 1999"/>
                <a:gd name="T40" fmla="*/ 511 w 2234"/>
                <a:gd name="T41" fmla="*/ 494 h 1999"/>
                <a:gd name="T42" fmla="*/ 711 w 2234"/>
                <a:gd name="T43" fmla="*/ 441 h 1999"/>
                <a:gd name="T44" fmla="*/ 940 w 2234"/>
                <a:gd name="T45" fmla="*/ 369 h 1999"/>
                <a:gd name="T46" fmla="*/ 1051 w 2234"/>
                <a:gd name="T47" fmla="*/ 208 h 1999"/>
                <a:gd name="T48" fmla="*/ 992 w 2234"/>
                <a:gd name="T49" fmla="*/ 125 h 1999"/>
                <a:gd name="T50" fmla="*/ 843 w 2234"/>
                <a:gd name="T51" fmla="*/ 58 h 1999"/>
                <a:gd name="T52" fmla="*/ 637 w 2234"/>
                <a:gd name="T53" fmla="*/ 32 h 1999"/>
                <a:gd name="T54" fmla="*/ 443 w 2234"/>
                <a:gd name="T55" fmla="*/ 19 h 1999"/>
                <a:gd name="T56" fmla="*/ 218 w 2234"/>
                <a:gd name="T57" fmla="*/ 9 h 1999"/>
                <a:gd name="T58" fmla="*/ 8 w 2234"/>
                <a:gd name="T59" fmla="*/ 0 h 1999"/>
                <a:gd name="T60" fmla="*/ 153 w 2234"/>
                <a:gd name="T61" fmla="*/ 15 h 1999"/>
                <a:gd name="T62" fmla="*/ 386 w 2234"/>
                <a:gd name="T63" fmla="*/ 26 h 1999"/>
                <a:gd name="T64" fmla="*/ 595 w 2234"/>
                <a:gd name="T65" fmla="*/ 38 h 1999"/>
                <a:gd name="T66" fmla="*/ 801 w 2234"/>
                <a:gd name="T67" fmla="*/ 59 h 1999"/>
                <a:gd name="T68" fmla="*/ 954 w 2234"/>
                <a:gd name="T69" fmla="*/ 109 h 1999"/>
                <a:gd name="T70" fmla="*/ 1036 w 2234"/>
                <a:gd name="T71" fmla="*/ 195 h 1999"/>
                <a:gd name="T72" fmla="*/ 965 w 2234"/>
                <a:gd name="T73" fmla="*/ 340 h 1999"/>
                <a:gd name="T74" fmla="*/ 733 w 2234"/>
                <a:gd name="T75" fmla="*/ 423 h 1999"/>
                <a:gd name="T76" fmla="*/ 516 w 2234"/>
                <a:gd name="T77" fmla="*/ 478 h 1999"/>
                <a:gd name="T78" fmla="*/ 299 w 2234"/>
                <a:gd name="T79" fmla="*/ 565 h 1999"/>
                <a:gd name="T80" fmla="*/ 171 w 2234"/>
                <a:gd name="T81" fmla="*/ 655 h 1999"/>
                <a:gd name="T82" fmla="*/ 101 w 2234"/>
                <a:gd name="T83" fmla="*/ 741 h 1999"/>
                <a:gd name="T84" fmla="*/ 72 w 2234"/>
                <a:gd name="T85" fmla="*/ 927 h 1999"/>
                <a:gd name="T86" fmla="*/ 103 w 2234"/>
                <a:gd name="T87" fmla="*/ 995 h 1999"/>
                <a:gd name="T88" fmla="*/ 225 w 2234"/>
                <a:gd name="T89" fmla="*/ 1107 h 1999"/>
                <a:gd name="T90" fmla="*/ 395 w 2234"/>
                <a:gd name="T91" fmla="*/ 1184 h 1999"/>
                <a:gd name="T92" fmla="*/ 594 w 2234"/>
                <a:gd name="T93" fmla="*/ 1236 h 1999"/>
                <a:gd name="T94" fmla="*/ 798 w 2234"/>
                <a:gd name="T95" fmla="*/ 1270 h 1999"/>
                <a:gd name="T96" fmla="*/ 1004 w 2234"/>
                <a:gd name="T97" fmla="*/ 1292 h 1999"/>
                <a:gd name="T98" fmla="*/ 1213 w 2234"/>
                <a:gd name="T99" fmla="*/ 1305 h 1999"/>
                <a:gd name="T100" fmla="*/ 1422 w 2234"/>
                <a:gd name="T101" fmla="*/ 1316 h 1999"/>
                <a:gd name="T102" fmla="*/ 1629 w 2234"/>
                <a:gd name="T103" fmla="*/ 1336 h 1999"/>
                <a:gd name="T104" fmla="*/ 1809 w 2234"/>
                <a:gd name="T105" fmla="*/ 1370 h 1999"/>
                <a:gd name="T106" fmla="*/ 1950 w 2234"/>
                <a:gd name="T107" fmla="*/ 1425 h 1999"/>
                <a:gd name="T108" fmla="*/ 2001 w 2234"/>
                <a:gd name="T109" fmla="*/ 1456 h 1999"/>
                <a:gd name="T110" fmla="*/ 2081 w 2234"/>
                <a:gd name="T111" fmla="*/ 1516 h 1999"/>
                <a:gd name="T112" fmla="*/ 2152 w 2234"/>
                <a:gd name="T113" fmla="*/ 1598 h 1999"/>
                <a:gd name="T114" fmla="*/ 2200 w 2234"/>
                <a:gd name="T115" fmla="*/ 1699 h 1999"/>
                <a:gd name="T116" fmla="*/ 2214 w 2234"/>
                <a:gd name="T117" fmla="*/ 1805 h 1999"/>
                <a:gd name="T118" fmla="*/ 2184 w 2234"/>
                <a:gd name="T119" fmla="*/ 1971 h 19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234" h="1999">
                  <a:moveTo>
                    <a:pt x="2204" y="1980"/>
                  </a:moveTo>
                  <a:cubicBezTo>
                    <a:pt x="2206" y="1971"/>
                    <a:pt x="2206" y="1971"/>
                    <a:pt x="2206" y="1971"/>
                  </a:cubicBezTo>
                  <a:cubicBezTo>
                    <a:pt x="2208" y="1965"/>
                    <a:pt x="2210" y="1959"/>
                    <a:pt x="2212" y="1953"/>
                  </a:cubicBezTo>
                  <a:cubicBezTo>
                    <a:pt x="2214" y="1947"/>
                    <a:pt x="2215" y="1940"/>
                    <a:pt x="2217" y="1934"/>
                  </a:cubicBezTo>
                  <a:cubicBezTo>
                    <a:pt x="2218" y="1928"/>
                    <a:pt x="2220" y="1922"/>
                    <a:pt x="2221" y="1915"/>
                  </a:cubicBezTo>
                  <a:cubicBezTo>
                    <a:pt x="2223" y="1909"/>
                    <a:pt x="2224" y="1903"/>
                    <a:pt x="2225" y="1897"/>
                  </a:cubicBezTo>
                  <a:cubicBezTo>
                    <a:pt x="2227" y="1890"/>
                    <a:pt x="2228" y="1884"/>
                    <a:pt x="2229" y="1877"/>
                  </a:cubicBezTo>
                  <a:cubicBezTo>
                    <a:pt x="2231" y="1864"/>
                    <a:pt x="2232" y="1851"/>
                    <a:pt x="2233" y="1838"/>
                  </a:cubicBezTo>
                  <a:cubicBezTo>
                    <a:pt x="2234" y="1832"/>
                    <a:pt x="2234" y="1825"/>
                    <a:pt x="2234" y="1819"/>
                  </a:cubicBezTo>
                  <a:cubicBezTo>
                    <a:pt x="2234" y="1809"/>
                    <a:pt x="2234" y="1809"/>
                    <a:pt x="2234" y="1809"/>
                  </a:cubicBezTo>
                  <a:cubicBezTo>
                    <a:pt x="2234" y="1799"/>
                    <a:pt x="2234" y="1799"/>
                    <a:pt x="2234" y="1799"/>
                  </a:cubicBezTo>
                  <a:cubicBezTo>
                    <a:pt x="2234" y="1792"/>
                    <a:pt x="2234" y="1785"/>
                    <a:pt x="2233" y="1779"/>
                  </a:cubicBezTo>
                  <a:cubicBezTo>
                    <a:pt x="2233" y="1776"/>
                    <a:pt x="2233" y="1773"/>
                    <a:pt x="2232" y="1770"/>
                  </a:cubicBezTo>
                  <a:cubicBezTo>
                    <a:pt x="2232" y="1766"/>
                    <a:pt x="2232" y="1762"/>
                    <a:pt x="2231" y="1759"/>
                  </a:cubicBezTo>
                  <a:cubicBezTo>
                    <a:pt x="2231" y="1754"/>
                    <a:pt x="2231" y="1754"/>
                    <a:pt x="2231" y="1754"/>
                  </a:cubicBezTo>
                  <a:cubicBezTo>
                    <a:pt x="2230" y="1749"/>
                    <a:pt x="2230" y="1749"/>
                    <a:pt x="2230" y="1749"/>
                  </a:cubicBezTo>
                  <a:cubicBezTo>
                    <a:pt x="2228" y="1739"/>
                    <a:pt x="2228" y="1739"/>
                    <a:pt x="2228" y="1739"/>
                  </a:cubicBezTo>
                  <a:cubicBezTo>
                    <a:pt x="2227" y="1729"/>
                    <a:pt x="2227" y="1729"/>
                    <a:pt x="2227" y="1729"/>
                  </a:cubicBezTo>
                  <a:cubicBezTo>
                    <a:pt x="2226" y="1725"/>
                    <a:pt x="2225" y="1722"/>
                    <a:pt x="2224" y="1719"/>
                  </a:cubicBezTo>
                  <a:cubicBezTo>
                    <a:pt x="2224" y="1716"/>
                    <a:pt x="2223" y="1714"/>
                    <a:pt x="2223" y="1712"/>
                  </a:cubicBezTo>
                  <a:cubicBezTo>
                    <a:pt x="2222" y="1708"/>
                    <a:pt x="2221" y="1703"/>
                    <a:pt x="2219" y="1699"/>
                  </a:cubicBezTo>
                  <a:cubicBezTo>
                    <a:pt x="2217" y="1693"/>
                    <a:pt x="2215" y="1686"/>
                    <a:pt x="2213" y="1680"/>
                  </a:cubicBezTo>
                  <a:cubicBezTo>
                    <a:pt x="2212" y="1676"/>
                    <a:pt x="2211" y="1673"/>
                    <a:pt x="2209" y="1669"/>
                  </a:cubicBezTo>
                  <a:cubicBezTo>
                    <a:pt x="2208" y="1666"/>
                    <a:pt x="2207" y="1663"/>
                    <a:pt x="2206" y="1660"/>
                  </a:cubicBezTo>
                  <a:cubicBezTo>
                    <a:pt x="2203" y="1654"/>
                    <a:pt x="2201" y="1648"/>
                    <a:pt x="2197" y="1642"/>
                  </a:cubicBezTo>
                  <a:cubicBezTo>
                    <a:pt x="2196" y="1639"/>
                    <a:pt x="2195" y="1637"/>
                    <a:pt x="2194" y="1635"/>
                  </a:cubicBezTo>
                  <a:cubicBezTo>
                    <a:pt x="2192" y="1631"/>
                    <a:pt x="2190" y="1627"/>
                    <a:pt x="2188" y="1623"/>
                  </a:cubicBezTo>
                  <a:cubicBezTo>
                    <a:pt x="2184" y="1617"/>
                    <a:pt x="2181" y="1611"/>
                    <a:pt x="2177" y="1605"/>
                  </a:cubicBezTo>
                  <a:cubicBezTo>
                    <a:pt x="2177" y="1605"/>
                    <a:pt x="2177" y="1605"/>
                    <a:pt x="2177" y="1605"/>
                  </a:cubicBezTo>
                  <a:cubicBezTo>
                    <a:pt x="2175" y="1602"/>
                    <a:pt x="2174" y="1599"/>
                    <a:pt x="2172" y="1596"/>
                  </a:cubicBezTo>
                  <a:cubicBezTo>
                    <a:pt x="2166" y="1588"/>
                    <a:pt x="2166" y="1588"/>
                    <a:pt x="2166" y="1588"/>
                  </a:cubicBezTo>
                  <a:cubicBezTo>
                    <a:pt x="2164" y="1585"/>
                    <a:pt x="2162" y="1582"/>
                    <a:pt x="2160" y="1579"/>
                  </a:cubicBezTo>
                  <a:cubicBezTo>
                    <a:pt x="2158" y="1577"/>
                    <a:pt x="2156" y="1574"/>
                    <a:pt x="2154" y="1571"/>
                  </a:cubicBezTo>
                  <a:cubicBezTo>
                    <a:pt x="2150" y="1566"/>
                    <a:pt x="2146" y="1561"/>
                    <a:pt x="2142" y="1557"/>
                  </a:cubicBezTo>
                  <a:cubicBezTo>
                    <a:pt x="2141" y="1556"/>
                    <a:pt x="2141" y="1555"/>
                    <a:pt x="2140" y="1555"/>
                  </a:cubicBezTo>
                  <a:cubicBezTo>
                    <a:pt x="2138" y="1552"/>
                    <a:pt x="2136" y="1549"/>
                    <a:pt x="2134" y="1547"/>
                  </a:cubicBezTo>
                  <a:cubicBezTo>
                    <a:pt x="2126" y="1539"/>
                    <a:pt x="2126" y="1539"/>
                    <a:pt x="2126" y="1539"/>
                  </a:cubicBezTo>
                  <a:cubicBezTo>
                    <a:pt x="2125" y="1538"/>
                    <a:pt x="2124" y="1537"/>
                    <a:pt x="2123" y="1536"/>
                  </a:cubicBezTo>
                  <a:cubicBezTo>
                    <a:pt x="2119" y="1532"/>
                    <a:pt x="2116" y="1528"/>
                    <a:pt x="2112" y="1524"/>
                  </a:cubicBezTo>
                  <a:cubicBezTo>
                    <a:pt x="2111" y="1523"/>
                    <a:pt x="2111" y="1523"/>
                    <a:pt x="2110" y="1522"/>
                  </a:cubicBezTo>
                  <a:cubicBezTo>
                    <a:pt x="2109" y="1522"/>
                    <a:pt x="2109" y="1521"/>
                    <a:pt x="2108" y="1520"/>
                  </a:cubicBezTo>
                  <a:cubicBezTo>
                    <a:pt x="2106" y="1518"/>
                    <a:pt x="2104" y="1516"/>
                    <a:pt x="2101" y="1514"/>
                  </a:cubicBezTo>
                  <a:cubicBezTo>
                    <a:pt x="2098" y="1511"/>
                    <a:pt x="2095" y="1508"/>
                    <a:pt x="2092" y="1506"/>
                  </a:cubicBezTo>
                  <a:cubicBezTo>
                    <a:pt x="2085" y="1498"/>
                    <a:pt x="2085" y="1498"/>
                    <a:pt x="2085" y="1498"/>
                  </a:cubicBezTo>
                  <a:cubicBezTo>
                    <a:pt x="2084" y="1498"/>
                    <a:pt x="2083" y="1497"/>
                    <a:pt x="2082" y="1496"/>
                  </a:cubicBezTo>
                  <a:cubicBezTo>
                    <a:pt x="2080" y="1495"/>
                    <a:pt x="2078" y="1493"/>
                    <a:pt x="2077" y="1492"/>
                  </a:cubicBezTo>
                  <a:cubicBezTo>
                    <a:pt x="2072" y="1488"/>
                    <a:pt x="2067" y="1484"/>
                    <a:pt x="2062" y="1480"/>
                  </a:cubicBezTo>
                  <a:cubicBezTo>
                    <a:pt x="2062" y="1479"/>
                    <a:pt x="2061" y="1479"/>
                    <a:pt x="2060" y="1478"/>
                  </a:cubicBezTo>
                  <a:cubicBezTo>
                    <a:pt x="2055" y="1473"/>
                    <a:pt x="2049" y="1470"/>
                    <a:pt x="2043" y="1465"/>
                  </a:cubicBezTo>
                  <a:cubicBezTo>
                    <a:pt x="2043" y="1465"/>
                    <a:pt x="2043" y="1465"/>
                    <a:pt x="2042" y="1465"/>
                  </a:cubicBezTo>
                  <a:cubicBezTo>
                    <a:pt x="2037" y="1461"/>
                    <a:pt x="2032" y="1457"/>
                    <a:pt x="2026" y="1453"/>
                  </a:cubicBezTo>
                  <a:cubicBezTo>
                    <a:pt x="2025" y="1452"/>
                    <a:pt x="2023" y="1451"/>
                    <a:pt x="2022" y="1450"/>
                  </a:cubicBezTo>
                  <a:cubicBezTo>
                    <a:pt x="2018" y="1447"/>
                    <a:pt x="2013" y="1444"/>
                    <a:pt x="2008" y="1441"/>
                  </a:cubicBezTo>
                  <a:cubicBezTo>
                    <a:pt x="2002" y="1437"/>
                    <a:pt x="2002" y="1437"/>
                    <a:pt x="2002" y="1437"/>
                  </a:cubicBezTo>
                  <a:cubicBezTo>
                    <a:pt x="1999" y="1435"/>
                    <a:pt x="1999" y="1435"/>
                    <a:pt x="1999" y="1435"/>
                  </a:cubicBezTo>
                  <a:cubicBezTo>
                    <a:pt x="1995" y="1432"/>
                    <a:pt x="1995" y="1432"/>
                    <a:pt x="1995" y="1432"/>
                  </a:cubicBezTo>
                  <a:cubicBezTo>
                    <a:pt x="1990" y="1429"/>
                    <a:pt x="1990" y="1429"/>
                    <a:pt x="1990" y="1429"/>
                  </a:cubicBezTo>
                  <a:cubicBezTo>
                    <a:pt x="1987" y="1428"/>
                    <a:pt x="1984" y="1426"/>
                    <a:pt x="1981" y="1424"/>
                  </a:cubicBezTo>
                  <a:cubicBezTo>
                    <a:pt x="1978" y="1422"/>
                    <a:pt x="1975" y="1420"/>
                    <a:pt x="1972" y="1419"/>
                  </a:cubicBezTo>
                  <a:cubicBezTo>
                    <a:pt x="1962" y="1413"/>
                    <a:pt x="1962" y="1413"/>
                    <a:pt x="1962" y="1413"/>
                  </a:cubicBezTo>
                  <a:cubicBezTo>
                    <a:pt x="1961" y="1412"/>
                    <a:pt x="1961" y="1412"/>
                    <a:pt x="1961" y="1412"/>
                  </a:cubicBezTo>
                  <a:cubicBezTo>
                    <a:pt x="1960" y="1412"/>
                    <a:pt x="1960" y="1412"/>
                    <a:pt x="1960" y="1412"/>
                  </a:cubicBezTo>
                  <a:cubicBezTo>
                    <a:pt x="1958" y="1410"/>
                    <a:pt x="1958" y="1410"/>
                    <a:pt x="1958" y="1410"/>
                  </a:cubicBezTo>
                  <a:cubicBezTo>
                    <a:pt x="1953" y="1408"/>
                    <a:pt x="1953" y="1408"/>
                    <a:pt x="1953" y="1408"/>
                  </a:cubicBezTo>
                  <a:cubicBezTo>
                    <a:pt x="1943" y="1403"/>
                    <a:pt x="1943" y="1403"/>
                    <a:pt x="1943" y="1403"/>
                  </a:cubicBezTo>
                  <a:cubicBezTo>
                    <a:pt x="1940" y="1401"/>
                    <a:pt x="1940" y="1401"/>
                    <a:pt x="1940" y="1401"/>
                  </a:cubicBezTo>
                  <a:cubicBezTo>
                    <a:pt x="1934" y="1398"/>
                    <a:pt x="1934" y="1398"/>
                    <a:pt x="1934" y="1398"/>
                  </a:cubicBezTo>
                  <a:cubicBezTo>
                    <a:pt x="1929" y="1395"/>
                    <a:pt x="1923" y="1393"/>
                    <a:pt x="1918" y="1391"/>
                  </a:cubicBezTo>
                  <a:cubicBezTo>
                    <a:pt x="1917" y="1390"/>
                    <a:pt x="1915" y="1389"/>
                    <a:pt x="1914" y="1389"/>
                  </a:cubicBezTo>
                  <a:cubicBezTo>
                    <a:pt x="1908" y="1386"/>
                    <a:pt x="1903" y="1384"/>
                    <a:pt x="1897" y="1382"/>
                  </a:cubicBezTo>
                  <a:cubicBezTo>
                    <a:pt x="1890" y="1379"/>
                    <a:pt x="1883" y="1376"/>
                    <a:pt x="1875" y="1373"/>
                  </a:cubicBezTo>
                  <a:cubicBezTo>
                    <a:pt x="1868" y="1371"/>
                    <a:pt x="1861" y="1368"/>
                    <a:pt x="1854" y="1366"/>
                  </a:cubicBezTo>
                  <a:cubicBezTo>
                    <a:pt x="1846" y="1363"/>
                    <a:pt x="1839" y="1361"/>
                    <a:pt x="1832" y="1358"/>
                  </a:cubicBezTo>
                  <a:cubicBezTo>
                    <a:pt x="1824" y="1356"/>
                    <a:pt x="1817" y="1354"/>
                    <a:pt x="1810" y="1352"/>
                  </a:cubicBezTo>
                  <a:cubicBezTo>
                    <a:pt x="1802" y="1350"/>
                    <a:pt x="1795" y="1348"/>
                    <a:pt x="1787" y="1346"/>
                  </a:cubicBezTo>
                  <a:cubicBezTo>
                    <a:pt x="1780" y="1345"/>
                    <a:pt x="1773" y="1343"/>
                    <a:pt x="1765" y="1341"/>
                  </a:cubicBezTo>
                  <a:cubicBezTo>
                    <a:pt x="1759" y="1340"/>
                    <a:pt x="1753" y="1338"/>
                    <a:pt x="1746" y="1337"/>
                  </a:cubicBezTo>
                  <a:cubicBezTo>
                    <a:pt x="1745" y="1337"/>
                    <a:pt x="1744" y="1336"/>
                    <a:pt x="1743" y="1336"/>
                  </a:cubicBezTo>
                  <a:cubicBezTo>
                    <a:pt x="1735" y="1335"/>
                    <a:pt x="1728" y="1333"/>
                    <a:pt x="1720" y="1332"/>
                  </a:cubicBezTo>
                  <a:cubicBezTo>
                    <a:pt x="1713" y="1330"/>
                    <a:pt x="1705" y="1329"/>
                    <a:pt x="1698" y="1328"/>
                  </a:cubicBezTo>
                  <a:cubicBezTo>
                    <a:pt x="1690" y="1327"/>
                    <a:pt x="1682" y="1325"/>
                    <a:pt x="1675" y="1324"/>
                  </a:cubicBezTo>
                  <a:cubicBezTo>
                    <a:pt x="1667" y="1323"/>
                    <a:pt x="1660" y="1322"/>
                    <a:pt x="1652" y="1321"/>
                  </a:cubicBezTo>
                  <a:cubicBezTo>
                    <a:pt x="1645" y="1320"/>
                    <a:pt x="1637" y="1319"/>
                    <a:pt x="1629" y="1318"/>
                  </a:cubicBezTo>
                  <a:cubicBezTo>
                    <a:pt x="1622" y="1317"/>
                    <a:pt x="1614" y="1316"/>
                    <a:pt x="1606" y="1315"/>
                  </a:cubicBezTo>
                  <a:cubicBezTo>
                    <a:pt x="1599" y="1314"/>
                    <a:pt x="1591" y="1313"/>
                    <a:pt x="1583" y="1312"/>
                  </a:cubicBezTo>
                  <a:cubicBezTo>
                    <a:pt x="1579" y="1312"/>
                    <a:pt x="1574" y="1311"/>
                    <a:pt x="1569" y="1311"/>
                  </a:cubicBezTo>
                  <a:cubicBezTo>
                    <a:pt x="1566" y="1311"/>
                    <a:pt x="1563" y="1310"/>
                    <a:pt x="1560" y="1310"/>
                  </a:cubicBezTo>
                  <a:cubicBezTo>
                    <a:pt x="1553" y="1309"/>
                    <a:pt x="1545" y="1309"/>
                    <a:pt x="1537" y="1308"/>
                  </a:cubicBezTo>
                  <a:cubicBezTo>
                    <a:pt x="1530" y="1307"/>
                    <a:pt x="1522" y="1307"/>
                    <a:pt x="1514" y="1306"/>
                  </a:cubicBezTo>
                  <a:cubicBezTo>
                    <a:pt x="1507" y="1305"/>
                    <a:pt x="1499" y="1305"/>
                    <a:pt x="1491" y="1304"/>
                  </a:cubicBezTo>
                  <a:cubicBezTo>
                    <a:pt x="1483" y="1303"/>
                    <a:pt x="1476" y="1303"/>
                    <a:pt x="1468" y="1302"/>
                  </a:cubicBezTo>
                  <a:cubicBezTo>
                    <a:pt x="1460" y="1302"/>
                    <a:pt x="1453" y="1301"/>
                    <a:pt x="1445" y="1300"/>
                  </a:cubicBezTo>
                  <a:cubicBezTo>
                    <a:pt x="1437" y="1300"/>
                    <a:pt x="1429" y="1299"/>
                    <a:pt x="1422" y="1299"/>
                  </a:cubicBezTo>
                  <a:cubicBezTo>
                    <a:pt x="1414" y="1298"/>
                    <a:pt x="1406" y="1298"/>
                    <a:pt x="1398" y="1297"/>
                  </a:cubicBezTo>
                  <a:cubicBezTo>
                    <a:pt x="1395" y="1297"/>
                    <a:pt x="1392" y="1297"/>
                    <a:pt x="1388" y="1297"/>
                  </a:cubicBezTo>
                  <a:cubicBezTo>
                    <a:pt x="1384" y="1297"/>
                    <a:pt x="1379" y="1296"/>
                    <a:pt x="1375" y="1296"/>
                  </a:cubicBezTo>
                  <a:cubicBezTo>
                    <a:pt x="1367" y="1296"/>
                    <a:pt x="1360" y="1295"/>
                    <a:pt x="1352" y="1295"/>
                  </a:cubicBezTo>
                  <a:cubicBezTo>
                    <a:pt x="1344" y="1294"/>
                    <a:pt x="1336" y="1294"/>
                    <a:pt x="1329" y="1293"/>
                  </a:cubicBezTo>
                  <a:cubicBezTo>
                    <a:pt x="1321" y="1293"/>
                    <a:pt x="1313" y="1293"/>
                    <a:pt x="1305" y="1292"/>
                  </a:cubicBezTo>
                  <a:cubicBezTo>
                    <a:pt x="1298" y="1292"/>
                    <a:pt x="1290" y="1291"/>
                    <a:pt x="1282" y="1291"/>
                  </a:cubicBezTo>
                  <a:cubicBezTo>
                    <a:pt x="1274" y="1291"/>
                    <a:pt x="1267" y="1290"/>
                    <a:pt x="1259" y="1290"/>
                  </a:cubicBezTo>
                  <a:cubicBezTo>
                    <a:pt x="1251" y="1289"/>
                    <a:pt x="1243" y="1289"/>
                    <a:pt x="1235" y="1289"/>
                  </a:cubicBezTo>
                  <a:cubicBezTo>
                    <a:pt x="1228" y="1288"/>
                    <a:pt x="1220" y="1288"/>
                    <a:pt x="1212" y="1288"/>
                  </a:cubicBezTo>
                  <a:cubicBezTo>
                    <a:pt x="1204" y="1287"/>
                    <a:pt x="1197" y="1287"/>
                    <a:pt x="1189" y="1286"/>
                  </a:cubicBezTo>
                  <a:cubicBezTo>
                    <a:pt x="1181" y="1286"/>
                    <a:pt x="1173" y="1286"/>
                    <a:pt x="1166" y="1285"/>
                  </a:cubicBezTo>
                  <a:cubicBezTo>
                    <a:pt x="1158" y="1285"/>
                    <a:pt x="1150" y="1284"/>
                    <a:pt x="1142" y="1284"/>
                  </a:cubicBezTo>
                  <a:cubicBezTo>
                    <a:pt x="1135" y="1284"/>
                    <a:pt x="1127" y="1283"/>
                    <a:pt x="1119" y="1283"/>
                  </a:cubicBezTo>
                  <a:cubicBezTo>
                    <a:pt x="1111" y="1282"/>
                    <a:pt x="1104" y="1282"/>
                    <a:pt x="1096" y="1281"/>
                  </a:cubicBezTo>
                  <a:cubicBezTo>
                    <a:pt x="1088" y="1281"/>
                    <a:pt x="1080" y="1281"/>
                    <a:pt x="1073" y="1280"/>
                  </a:cubicBezTo>
                  <a:cubicBezTo>
                    <a:pt x="1065" y="1280"/>
                    <a:pt x="1057" y="1279"/>
                    <a:pt x="1049" y="1279"/>
                  </a:cubicBezTo>
                  <a:cubicBezTo>
                    <a:pt x="1042" y="1278"/>
                    <a:pt x="1034" y="1278"/>
                    <a:pt x="1026" y="1277"/>
                  </a:cubicBezTo>
                  <a:cubicBezTo>
                    <a:pt x="1023" y="1277"/>
                    <a:pt x="1020" y="1277"/>
                    <a:pt x="1017" y="1276"/>
                  </a:cubicBezTo>
                  <a:cubicBezTo>
                    <a:pt x="1012" y="1276"/>
                    <a:pt x="1008" y="1276"/>
                    <a:pt x="1003" y="1275"/>
                  </a:cubicBezTo>
                  <a:cubicBezTo>
                    <a:pt x="995" y="1275"/>
                    <a:pt x="988" y="1274"/>
                    <a:pt x="980" y="1274"/>
                  </a:cubicBezTo>
                  <a:cubicBezTo>
                    <a:pt x="972" y="1273"/>
                    <a:pt x="964" y="1272"/>
                    <a:pt x="957" y="1272"/>
                  </a:cubicBezTo>
                  <a:cubicBezTo>
                    <a:pt x="949" y="1271"/>
                    <a:pt x="941" y="1270"/>
                    <a:pt x="934" y="1270"/>
                  </a:cubicBezTo>
                  <a:cubicBezTo>
                    <a:pt x="926" y="1269"/>
                    <a:pt x="918" y="1268"/>
                    <a:pt x="911" y="1267"/>
                  </a:cubicBezTo>
                  <a:cubicBezTo>
                    <a:pt x="903" y="1267"/>
                    <a:pt x="895" y="1266"/>
                    <a:pt x="888" y="1265"/>
                  </a:cubicBezTo>
                  <a:cubicBezTo>
                    <a:pt x="880" y="1264"/>
                    <a:pt x="872" y="1263"/>
                    <a:pt x="865" y="1263"/>
                  </a:cubicBezTo>
                  <a:cubicBezTo>
                    <a:pt x="857" y="1262"/>
                    <a:pt x="849" y="1261"/>
                    <a:pt x="842" y="1260"/>
                  </a:cubicBezTo>
                  <a:cubicBezTo>
                    <a:pt x="837" y="1259"/>
                    <a:pt x="833" y="1259"/>
                    <a:pt x="829" y="1258"/>
                  </a:cubicBezTo>
                  <a:cubicBezTo>
                    <a:pt x="826" y="1258"/>
                    <a:pt x="822" y="1257"/>
                    <a:pt x="819" y="1257"/>
                  </a:cubicBezTo>
                  <a:cubicBezTo>
                    <a:pt x="811" y="1256"/>
                    <a:pt x="803" y="1255"/>
                    <a:pt x="796" y="1254"/>
                  </a:cubicBezTo>
                  <a:cubicBezTo>
                    <a:pt x="788" y="1253"/>
                    <a:pt x="781" y="1252"/>
                    <a:pt x="773" y="1251"/>
                  </a:cubicBezTo>
                  <a:cubicBezTo>
                    <a:pt x="765" y="1250"/>
                    <a:pt x="758" y="1249"/>
                    <a:pt x="750" y="1248"/>
                  </a:cubicBezTo>
                  <a:cubicBezTo>
                    <a:pt x="743" y="1247"/>
                    <a:pt x="735" y="1246"/>
                    <a:pt x="727" y="1244"/>
                  </a:cubicBezTo>
                  <a:cubicBezTo>
                    <a:pt x="720" y="1243"/>
                    <a:pt x="712" y="1242"/>
                    <a:pt x="705" y="1241"/>
                  </a:cubicBezTo>
                  <a:cubicBezTo>
                    <a:pt x="697" y="1240"/>
                    <a:pt x="690" y="1238"/>
                    <a:pt x="682" y="1237"/>
                  </a:cubicBezTo>
                  <a:cubicBezTo>
                    <a:pt x="674" y="1236"/>
                    <a:pt x="667" y="1235"/>
                    <a:pt x="659" y="1233"/>
                  </a:cubicBezTo>
                  <a:cubicBezTo>
                    <a:pt x="653" y="1232"/>
                    <a:pt x="646" y="1231"/>
                    <a:pt x="640" y="1230"/>
                  </a:cubicBezTo>
                  <a:cubicBezTo>
                    <a:pt x="639" y="1230"/>
                    <a:pt x="638" y="1230"/>
                    <a:pt x="637" y="1229"/>
                  </a:cubicBezTo>
                  <a:cubicBezTo>
                    <a:pt x="629" y="1228"/>
                    <a:pt x="622" y="1227"/>
                    <a:pt x="614" y="1225"/>
                  </a:cubicBezTo>
                  <a:cubicBezTo>
                    <a:pt x="607" y="1224"/>
                    <a:pt x="599" y="1222"/>
                    <a:pt x="592" y="1221"/>
                  </a:cubicBezTo>
                  <a:cubicBezTo>
                    <a:pt x="584" y="1219"/>
                    <a:pt x="577" y="1218"/>
                    <a:pt x="569" y="1216"/>
                  </a:cubicBezTo>
                  <a:cubicBezTo>
                    <a:pt x="562" y="1214"/>
                    <a:pt x="554" y="1213"/>
                    <a:pt x="547" y="1211"/>
                  </a:cubicBezTo>
                  <a:cubicBezTo>
                    <a:pt x="539" y="1209"/>
                    <a:pt x="532" y="1208"/>
                    <a:pt x="524" y="1206"/>
                  </a:cubicBezTo>
                  <a:cubicBezTo>
                    <a:pt x="517" y="1204"/>
                    <a:pt x="510" y="1202"/>
                    <a:pt x="502" y="1201"/>
                  </a:cubicBezTo>
                  <a:cubicBezTo>
                    <a:pt x="495" y="1199"/>
                    <a:pt x="487" y="1197"/>
                    <a:pt x="480" y="1195"/>
                  </a:cubicBezTo>
                  <a:cubicBezTo>
                    <a:pt x="473" y="1193"/>
                    <a:pt x="465" y="1191"/>
                    <a:pt x="458" y="1189"/>
                  </a:cubicBezTo>
                  <a:cubicBezTo>
                    <a:pt x="456" y="1188"/>
                    <a:pt x="454" y="1188"/>
                    <a:pt x="453" y="1187"/>
                  </a:cubicBezTo>
                  <a:cubicBezTo>
                    <a:pt x="447" y="1186"/>
                    <a:pt x="441" y="1184"/>
                    <a:pt x="436" y="1182"/>
                  </a:cubicBezTo>
                  <a:cubicBezTo>
                    <a:pt x="428" y="1180"/>
                    <a:pt x="421" y="1178"/>
                    <a:pt x="414" y="1176"/>
                  </a:cubicBezTo>
                  <a:cubicBezTo>
                    <a:pt x="406" y="1173"/>
                    <a:pt x="399" y="1171"/>
                    <a:pt x="392" y="1169"/>
                  </a:cubicBezTo>
                  <a:cubicBezTo>
                    <a:pt x="385" y="1166"/>
                    <a:pt x="377" y="1164"/>
                    <a:pt x="370" y="1161"/>
                  </a:cubicBezTo>
                  <a:cubicBezTo>
                    <a:pt x="367" y="1160"/>
                    <a:pt x="364" y="1159"/>
                    <a:pt x="361" y="1158"/>
                  </a:cubicBezTo>
                  <a:cubicBezTo>
                    <a:pt x="357" y="1156"/>
                    <a:pt x="353" y="1154"/>
                    <a:pt x="348" y="1153"/>
                  </a:cubicBezTo>
                  <a:cubicBezTo>
                    <a:pt x="341" y="1150"/>
                    <a:pt x="334" y="1147"/>
                    <a:pt x="327" y="1144"/>
                  </a:cubicBezTo>
                  <a:cubicBezTo>
                    <a:pt x="320" y="1141"/>
                    <a:pt x="313" y="1138"/>
                    <a:pt x="305" y="1135"/>
                  </a:cubicBezTo>
                  <a:cubicBezTo>
                    <a:pt x="298" y="1132"/>
                    <a:pt x="291" y="1129"/>
                    <a:pt x="284" y="1125"/>
                  </a:cubicBezTo>
                  <a:cubicBezTo>
                    <a:pt x="280" y="1123"/>
                    <a:pt x="276" y="1121"/>
                    <a:pt x="272" y="1119"/>
                  </a:cubicBezTo>
                  <a:cubicBezTo>
                    <a:pt x="269" y="1118"/>
                    <a:pt x="266" y="1116"/>
                    <a:pt x="263" y="1115"/>
                  </a:cubicBezTo>
                  <a:cubicBezTo>
                    <a:pt x="256" y="1111"/>
                    <a:pt x="249" y="1107"/>
                    <a:pt x="242" y="1103"/>
                  </a:cubicBezTo>
                  <a:cubicBezTo>
                    <a:pt x="235" y="1099"/>
                    <a:pt x="228" y="1095"/>
                    <a:pt x="222" y="1091"/>
                  </a:cubicBezTo>
                  <a:cubicBezTo>
                    <a:pt x="215" y="1087"/>
                    <a:pt x="208" y="1082"/>
                    <a:pt x="201" y="1077"/>
                  </a:cubicBezTo>
                  <a:cubicBezTo>
                    <a:pt x="197" y="1075"/>
                    <a:pt x="194" y="1072"/>
                    <a:pt x="190" y="1069"/>
                  </a:cubicBezTo>
                  <a:cubicBezTo>
                    <a:pt x="187" y="1067"/>
                    <a:pt x="184" y="1065"/>
                    <a:pt x="181" y="1063"/>
                  </a:cubicBezTo>
                  <a:cubicBezTo>
                    <a:pt x="174" y="1057"/>
                    <a:pt x="168" y="1052"/>
                    <a:pt x="162" y="1046"/>
                  </a:cubicBezTo>
                  <a:cubicBezTo>
                    <a:pt x="157" y="1042"/>
                    <a:pt x="153" y="1038"/>
                    <a:pt x="149" y="1034"/>
                  </a:cubicBezTo>
                  <a:cubicBezTo>
                    <a:pt x="148" y="1033"/>
                    <a:pt x="148" y="1033"/>
                    <a:pt x="148" y="1033"/>
                  </a:cubicBezTo>
                  <a:cubicBezTo>
                    <a:pt x="142" y="1026"/>
                    <a:pt x="135" y="1019"/>
                    <a:pt x="130" y="1012"/>
                  </a:cubicBezTo>
                  <a:cubicBezTo>
                    <a:pt x="128" y="1010"/>
                    <a:pt x="127" y="1008"/>
                    <a:pt x="125" y="1007"/>
                  </a:cubicBezTo>
                  <a:cubicBezTo>
                    <a:pt x="119" y="997"/>
                    <a:pt x="119" y="997"/>
                    <a:pt x="119" y="997"/>
                  </a:cubicBezTo>
                  <a:cubicBezTo>
                    <a:pt x="116" y="994"/>
                    <a:pt x="114" y="990"/>
                    <a:pt x="112" y="987"/>
                  </a:cubicBezTo>
                  <a:cubicBezTo>
                    <a:pt x="112" y="987"/>
                    <a:pt x="112" y="987"/>
                    <a:pt x="112" y="987"/>
                  </a:cubicBezTo>
                  <a:cubicBezTo>
                    <a:pt x="106" y="977"/>
                    <a:pt x="106" y="977"/>
                    <a:pt x="106" y="977"/>
                  </a:cubicBezTo>
                  <a:cubicBezTo>
                    <a:pt x="105" y="975"/>
                    <a:pt x="104" y="973"/>
                    <a:pt x="103" y="971"/>
                  </a:cubicBezTo>
                  <a:cubicBezTo>
                    <a:pt x="100" y="966"/>
                    <a:pt x="100" y="966"/>
                    <a:pt x="100" y="966"/>
                  </a:cubicBezTo>
                  <a:cubicBezTo>
                    <a:pt x="96" y="956"/>
                    <a:pt x="96" y="956"/>
                    <a:pt x="96" y="956"/>
                  </a:cubicBezTo>
                  <a:cubicBezTo>
                    <a:pt x="95" y="955"/>
                    <a:pt x="95" y="955"/>
                    <a:pt x="95" y="955"/>
                  </a:cubicBezTo>
                  <a:cubicBezTo>
                    <a:pt x="94" y="953"/>
                    <a:pt x="94" y="952"/>
                    <a:pt x="93" y="950"/>
                  </a:cubicBezTo>
                  <a:cubicBezTo>
                    <a:pt x="91" y="944"/>
                    <a:pt x="91" y="944"/>
                    <a:pt x="91" y="944"/>
                  </a:cubicBezTo>
                  <a:cubicBezTo>
                    <a:pt x="87" y="933"/>
                    <a:pt x="87" y="933"/>
                    <a:pt x="87" y="933"/>
                  </a:cubicBezTo>
                  <a:cubicBezTo>
                    <a:pt x="86" y="929"/>
                    <a:pt x="85" y="925"/>
                    <a:pt x="84" y="921"/>
                  </a:cubicBezTo>
                  <a:cubicBezTo>
                    <a:pt x="83" y="919"/>
                    <a:pt x="83" y="917"/>
                    <a:pt x="82" y="914"/>
                  </a:cubicBezTo>
                  <a:cubicBezTo>
                    <a:pt x="76" y="886"/>
                    <a:pt x="75" y="856"/>
                    <a:pt x="82" y="827"/>
                  </a:cubicBezTo>
                  <a:cubicBezTo>
                    <a:pt x="83" y="824"/>
                    <a:pt x="84" y="819"/>
                    <a:pt x="85" y="816"/>
                  </a:cubicBezTo>
                  <a:cubicBezTo>
                    <a:pt x="86" y="812"/>
                    <a:pt x="87" y="808"/>
                    <a:pt x="88" y="804"/>
                  </a:cubicBezTo>
                  <a:cubicBezTo>
                    <a:pt x="92" y="793"/>
                    <a:pt x="92" y="793"/>
                    <a:pt x="92" y="793"/>
                  </a:cubicBezTo>
                  <a:cubicBezTo>
                    <a:pt x="94" y="789"/>
                    <a:pt x="95" y="785"/>
                    <a:pt x="97" y="782"/>
                  </a:cubicBezTo>
                  <a:cubicBezTo>
                    <a:pt x="100" y="774"/>
                    <a:pt x="104" y="767"/>
                    <a:pt x="107" y="760"/>
                  </a:cubicBezTo>
                  <a:cubicBezTo>
                    <a:pt x="109" y="757"/>
                    <a:pt x="111" y="753"/>
                    <a:pt x="113" y="750"/>
                  </a:cubicBezTo>
                  <a:cubicBezTo>
                    <a:pt x="116" y="744"/>
                    <a:pt x="116" y="744"/>
                    <a:pt x="116" y="744"/>
                  </a:cubicBezTo>
                  <a:cubicBezTo>
                    <a:pt x="117" y="743"/>
                    <a:pt x="118" y="741"/>
                    <a:pt x="119" y="739"/>
                  </a:cubicBezTo>
                  <a:cubicBezTo>
                    <a:pt x="126" y="730"/>
                    <a:pt x="126" y="730"/>
                    <a:pt x="126" y="730"/>
                  </a:cubicBezTo>
                  <a:cubicBezTo>
                    <a:pt x="126" y="729"/>
                    <a:pt x="126" y="729"/>
                    <a:pt x="126" y="729"/>
                  </a:cubicBezTo>
                  <a:cubicBezTo>
                    <a:pt x="133" y="720"/>
                    <a:pt x="133" y="720"/>
                    <a:pt x="133" y="720"/>
                  </a:cubicBezTo>
                  <a:cubicBezTo>
                    <a:pt x="137" y="715"/>
                    <a:pt x="137" y="715"/>
                    <a:pt x="137" y="715"/>
                  </a:cubicBezTo>
                  <a:cubicBezTo>
                    <a:pt x="140" y="710"/>
                    <a:pt x="140" y="710"/>
                    <a:pt x="140" y="710"/>
                  </a:cubicBezTo>
                  <a:cubicBezTo>
                    <a:pt x="148" y="701"/>
                    <a:pt x="148" y="701"/>
                    <a:pt x="148" y="701"/>
                  </a:cubicBezTo>
                  <a:cubicBezTo>
                    <a:pt x="152" y="697"/>
                    <a:pt x="155" y="693"/>
                    <a:pt x="159" y="689"/>
                  </a:cubicBezTo>
                  <a:cubicBezTo>
                    <a:pt x="166" y="681"/>
                    <a:pt x="174" y="673"/>
                    <a:pt x="181" y="666"/>
                  </a:cubicBezTo>
                  <a:cubicBezTo>
                    <a:pt x="184" y="663"/>
                    <a:pt x="187" y="661"/>
                    <a:pt x="189" y="659"/>
                  </a:cubicBezTo>
                  <a:cubicBezTo>
                    <a:pt x="193" y="656"/>
                    <a:pt x="196" y="653"/>
                    <a:pt x="199" y="650"/>
                  </a:cubicBezTo>
                  <a:cubicBezTo>
                    <a:pt x="206" y="645"/>
                    <a:pt x="212" y="640"/>
                    <a:pt x="218" y="635"/>
                  </a:cubicBezTo>
                  <a:cubicBezTo>
                    <a:pt x="218" y="635"/>
                    <a:pt x="219" y="635"/>
                    <a:pt x="219" y="634"/>
                  </a:cubicBezTo>
                  <a:cubicBezTo>
                    <a:pt x="228" y="627"/>
                    <a:pt x="237" y="620"/>
                    <a:pt x="247" y="614"/>
                  </a:cubicBezTo>
                  <a:cubicBezTo>
                    <a:pt x="251" y="611"/>
                    <a:pt x="254" y="609"/>
                    <a:pt x="258" y="607"/>
                  </a:cubicBezTo>
                  <a:cubicBezTo>
                    <a:pt x="275" y="596"/>
                    <a:pt x="275" y="596"/>
                    <a:pt x="275" y="596"/>
                  </a:cubicBezTo>
                  <a:cubicBezTo>
                    <a:pt x="278" y="594"/>
                    <a:pt x="278" y="594"/>
                    <a:pt x="278" y="594"/>
                  </a:cubicBezTo>
                  <a:cubicBezTo>
                    <a:pt x="299" y="582"/>
                    <a:pt x="299" y="582"/>
                    <a:pt x="299" y="582"/>
                  </a:cubicBezTo>
                  <a:cubicBezTo>
                    <a:pt x="300" y="581"/>
                    <a:pt x="301" y="580"/>
                    <a:pt x="302" y="580"/>
                  </a:cubicBezTo>
                  <a:cubicBezTo>
                    <a:pt x="311" y="575"/>
                    <a:pt x="320" y="570"/>
                    <a:pt x="329" y="566"/>
                  </a:cubicBezTo>
                  <a:cubicBezTo>
                    <a:pt x="333" y="563"/>
                    <a:pt x="338" y="561"/>
                    <a:pt x="342" y="559"/>
                  </a:cubicBezTo>
                  <a:cubicBezTo>
                    <a:pt x="346" y="557"/>
                    <a:pt x="351" y="555"/>
                    <a:pt x="356" y="553"/>
                  </a:cubicBezTo>
                  <a:cubicBezTo>
                    <a:pt x="364" y="549"/>
                    <a:pt x="373" y="545"/>
                    <a:pt x="382" y="541"/>
                  </a:cubicBezTo>
                  <a:cubicBezTo>
                    <a:pt x="391" y="537"/>
                    <a:pt x="399" y="533"/>
                    <a:pt x="408" y="530"/>
                  </a:cubicBezTo>
                  <a:cubicBezTo>
                    <a:pt x="417" y="526"/>
                    <a:pt x="425" y="523"/>
                    <a:pt x="434" y="520"/>
                  </a:cubicBezTo>
                  <a:cubicBezTo>
                    <a:pt x="442" y="517"/>
                    <a:pt x="451" y="513"/>
                    <a:pt x="460" y="510"/>
                  </a:cubicBezTo>
                  <a:cubicBezTo>
                    <a:pt x="468" y="507"/>
                    <a:pt x="477" y="505"/>
                    <a:pt x="485" y="502"/>
                  </a:cubicBezTo>
                  <a:cubicBezTo>
                    <a:pt x="494" y="499"/>
                    <a:pt x="502" y="496"/>
                    <a:pt x="511" y="494"/>
                  </a:cubicBezTo>
                  <a:cubicBezTo>
                    <a:pt x="515" y="492"/>
                    <a:pt x="518" y="491"/>
                    <a:pt x="522" y="490"/>
                  </a:cubicBezTo>
                  <a:cubicBezTo>
                    <a:pt x="527" y="489"/>
                    <a:pt x="531" y="487"/>
                    <a:pt x="536" y="486"/>
                  </a:cubicBezTo>
                  <a:cubicBezTo>
                    <a:pt x="544" y="483"/>
                    <a:pt x="553" y="481"/>
                    <a:pt x="561" y="479"/>
                  </a:cubicBezTo>
                  <a:cubicBezTo>
                    <a:pt x="570" y="476"/>
                    <a:pt x="578" y="474"/>
                    <a:pt x="586" y="472"/>
                  </a:cubicBezTo>
                  <a:cubicBezTo>
                    <a:pt x="595" y="469"/>
                    <a:pt x="603" y="467"/>
                    <a:pt x="612" y="465"/>
                  </a:cubicBezTo>
                  <a:cubicBezTo>
                    <a:pt x="620" y="463"/>
                    <a:pt x="628" y="461"/>
                    <a:pt x="637" y="458"/>
                  </a:cubicBezTo>
                  <a:cubicBezTo>
                    <a:pt x="645" y="456"/>
                    <a:pt x="653" y="454"/>
                    <a:pt x="662" y="452"/>
                  </a:cubicBezTo>
                  <a:cubicBezTo>
                    <a:pt x="670" y="450"/>
                    <a:pt x="678" y="448"/>
                    <a:pt x="687" y="446"/>
                  </a:cubicBezTo>
                  <a:cubicBezTo>
                    <a:pt x="694" y="445"/>
                    <a:pt x="701" y="443"/>
                    <a:pt x="708" y="441"/>
                  </a:cubicBezTo>
                  <a:cubicBezTo>
                    <a:pt x="709" y="441"/>
                    <a:pt x="710" y="441"/>
                    <a:pt x="711" y="441"/>
                  </a:cubicBezTo>
                  <a:cubicBezTo>
                    <a:pt x="720" y="439"/>
                    <a:pt x="728" y="437"/>
                    <a:pt x="736" y="435"/>
                  </a:cubicBezTo>
                  <a:cubicBezTo>
                    <a:pt x="745" y="433"/>
                    <a:pt x="753" y="431"/>
                    <a:pt x="761" y="429"/>
                  </a:cubicBezTo>
                  <a:cubicBezTo>
                    <a:pt x="769" y="427"/>
                    <a:pt x="778" y="425"/>
                    <a:pt x="786" y="423"/>
                  </a:cubicBezTo>
                  <a:cubicBezTo>
                    <a:pt x="794" y="421"/>
                    <a:pt x="803" y="419"/>
                    <a:pt x="811" y="417"/>
                  </a:cubicBezTo>
                  <a:cubicBezTo>
                    <a:pt x="820" y="415"/>
                    <a:pt x="828" y="412"/>
                    <a:pt x="836" y="410"/>
                  </a:cubicBezTo>
                  <a:cubicBezTo>
                    <a:pt x="845" y="407"/>
                    <a:pt x="853" y="405"/>
                    <a:pt x="862" y="402"/>
                  </a:cubicBezTo>
                  <a:cubicBezTo>
                    <a:pt x="870" y="399"/>
                    <a:pt x="879" y="396"/>
                    <a:pt x="887" y="393"/>
                  </a:cubicBezTo>
                  <a:cubicBezTo>
                    <a:pt x="889" y="392"/>
                    <a:pt x="891" y="391"/>
                    <a:pt x="893" y="391"/>
                  </a:cubicBezTo>
                  <a:cubicBezTo>
                    <a:pt x="900" y="388"/>
                    <a:pt x="907" y="385"/>
                    <a:pt x="913" y="382"/>
                  </a:cubicBezTo>
                  <a:cubicBezTo>
                    <a:pt x="922" y="378"/>
                    <a:pt x="931" y="374"/>
                    <a:pt x="940" y="369"/>
                  </a:cubicBezTo>
                  <a:cubicBezTo>
                    <a:pt x="949" y="365"/>
                    <a:pt x="958" y="359"/>
                    <a:pt x="967" y="354"/>
                  </a:cubicBezTo>
                  <a:cubicBezTo>
                    <a:pt x="971" y="351"/>
                    <a:pt x="975" y="349"/>
                    <a:pt x="978" y="347"/>
                  </a:cubicBezTo>
                  <a:cubicBezTo>
                    <a:pt x="988" y="340"/>
                    <a:pt x="988" y="340"/>
                    <a:pt x="988" y="340"/>
                  </a:cubicBezTo>
                  <a:cubicBezTo>
                    <a:pt x="990" y="338"/>
                    <a:pt x="993" y="336"/>
                    <a:pt x="995" y="334"/>
                  </a:cubicBezTo>
                  <a:cubicBezTo>
                    <a:pt x="996" y="334"/>
                    <a:pt x="997" y="333"/>
                    <a:pt x="998" y="332"/>
                  </a:cubicBezTo>
                  <a:cubicBezTo>
                    <a:pt x="1004" y="327"/>
                    <a:pt x="1010" y="323"/>
                    <a:pt x="1016" y="317"/>
                  </a:cubicBezTo>
                  <a:cubicBezTo>
                    <a:pt x="1019" y="314"/>
                    <a:pt x="1022" y="311"/>
                    <a:pt x="1025" y="308"/>
                  </a:cubicBezTo>
                  <a:cubicBezTo>
                    <a:pt x="1033" y="299"/>
                    <a:pt x="1040" y="290"/>
                    <a:pt x="1046" y="279"/>
                  </a:cubicBezTo>
                  <a:cubicBezTo>
                    <a:pt x="1053" y="265"/>
                    <a:pt x="1057" y="248"/>
                    <a:pt x="1056" y="232"/>
                  </a:cubicBezTo>
                  <a:cubicBezTo>
                    <a:pt x="1055" y="224"/>
                    <a:pt x="1054" y="216"/>
                    <a:pt x="1051" y="208"/>
                  </a:cubicBezTo>
                  <a:cubicBezTo>
                    <a:pt x="1050" y="205"/>
                    <a:pt x="1050" y="205"/>
                    <a:pt x="1050" y="205"/>
                  </a:cubicBezTo>
                  <a:cubicBezTo>
                    <a:pt x="1050" y="205"/>
                    <a:pt x="1050" y="204"/>
                    <a:pt x="1050" y="204"/>
                  </a:cubicBezTo>
                  <a:cubicBezTo>
                    <a:pt x="1050" y="203"/>
                    <a:pt x="1049" y="203"/>
                    <a:pt x="1049" y="202"/>
                  </a:cubicBezTo>
                  <a:cubicBezTo>
                    <a:pt x="1047" y="197"/>
                    <a:pt x="1047" y="197"/>
                    <a:pt x="1047" y="197"/>
                  </a:cubicBezTo>
                  <a:cubicBezTo>
                    <a:pt x="1045" y="191"/>
                    <a:pt x="1045" y="191"/>
                    <a:pt x="1045" y="191"/>
                  </a:cubicBezTo>
                  <a:cubicBezTo>
                    <a:pt x="1044" y="190"/>
                    <a:pt x="1043" y="188"/>
                    <a:pt x="1042" y="186"/>
                  </a:cubicBezTo>
                  <a:cubicBezTo>
                    <a:pt x="1039" y="181"/>
                    <a:pt x="1037" y="176"/>
                    <a:pt x="1034" y="172"/>
                  </a:cubicBezTo>
                  <a:cubicBezTo>
                    <a:pt x="1028" y="163"/>
                    <a:pt x="1022" y="155"/>
                    <a:pt x="1016" y="148"/>
                  </a:cubicBezTo>
                  <a:cubicBezTo>
                    <a:pt x="1013" y="145"/>
                    <a:pt x="1009" y="141"/>
                    <a:pt x="1006" y="138"/>
                  </a:cubicBezTo>
                  <a:cubicBezTo>
                    <a:pt x="1001" y="134"/>
                    <a:pt x="997" y="129"/>
                    <a:pt x="992" y="125"/>
                  </a:cubicBezTo>
                  <a:cubicBezTo>
                    <a:pt x="986" y="121"/>
                    <a:pt x="981" y="116"/>
                    <a:pt x="975" y="112"/>
                  </a:cubicBezTo>
                  <a:cubicBezTo>
                    <a:pt x="974" y="112"/>
                    <a:pt x="973" y="111"/>
                    <a:pt x="972" y="110"/>
                  </a:cubicBezTo>
                  <a:cubicBezTo>
                    <a:pt x="965" y="106"/>
                    <a:pt x="958" y="102"/>
                    <a:pt x="951" y="98"/>
                  </a:cubicBezTo>
                  <a:cubicBezTo>
                    <a:pt x="945" y="95"/>
                    <a:pt x="940" y="92"/>
                    <a:pt x="934" y="89"/>
                  </a:cubicBezTo>
                  <a:cubicBezTo>
                    <a:pt x="933" y="89"/>
                    <a:pt x="931" y="88"/>
                    <a:pt x="930" y="87"/>
                  </a:cubicBezTo>
                  <a:cubicBezTo>
                    <a:pt x="923" y="84"/>
                    <a:pt x="916" y="81"/>
                    <a:pt x="909" y="78"/>
                  </a:cubicBezTo>
                  <a:cubicBezTo>
                    <a:pt x="903" y="76"/>
                    <a:pt x="897" y="74"/>
                    <a:pt x="891" y="72"/>
                  </a:cubicBezTo>
                  <a:cubicBezTo>
                    <a:pt x="889" y="71"/>
                    <a:pt x="888" y="71"/>
                    <a:pt x="887" y="71"/>
                  </a:cubicBezTo>
                  <a:cubicBezTo>
                    <a:pt x="880" y="68"/>
                    <a:pt x="872" y="66"/>
                    <a:pt x="865" y="64"/>
                  </a:cubicBezTo>
                  <a:cubicBezTo>
                    <a:pt x="857" y="62"/>
                    <a:pt x="850" y="60"/>
                    <a:pt x="843" y="58"/>
                  </a:cubicBezTo>
                  <a:cubicBezTo>
                    <a:pt x="835" y="57"/>
                    <a:pt x="828" y="55"/>
                    <a:pt x="820" y="53"/>
                  </a:cubicBezTo>
                  <a:cubicBezTo>
                    <a:pt x="814" y="52"/>
                    <a:pt x="808" y="51"/>
                    <a:pt x="801" y="50"/>
                  </a:cubicBezTo>
                  <a:cubicBezTo>
                    <a:pt x="800" y="49"/>
                    <a:pt x="799" y="49"/>
                    <a:pt x="798" y="49"/>
                  </a:cubicBezTo>
                  <a:cubicBezTo>
                    <a:pt x="790" y="48"/>
                    <a:pt x="783" y="47"/>
                    <a:pt x="775" y="45"/>
                  </a:cubicBezTo>
                  <a:cubicBezTo>
                    <a:pt x="767" y="44"/>
                    <a:pt x="760" y="43"/>
                    <a:pt x="752" y="42"/>
                  </a:cubicBezTo>
                  <a:cubicBezTo>
                    <a:pt x="744" y="41"/>
                    <a:pt x="737" y="40"/>
                    <a:pt x="729" y="40"/>
                  </a:cubicBezTo>
                  <a:cubicBezTo>
                    <a:pt x="722" y="39"/>
                    <a:pt x="714" y="38"/>
                    <a:pt x="706" y="37"/>
                  </a:cubicBezTo>
                  <a:cubicBezTo>
                    <a:pt x="698" y="36"/>
                    <a:pt x="691" y="36"/>
                    <a:pt x="683" y="35"/>
                  </a:cubicBezTo>
                  <a:cubicBezTo>
                    <a:pt x="675" y="34"/>
                    <a:pt x="668" y="34"/>
                    <a:pt x="660" y="33"/>
                  </a:cubicBezTo>
                  <a:cubicBezTo>
                    <a:pt x="652" y="33"/>
                    <a:pt x="645" y="32"/>
                    <a:pt x="637" y="32"/>
                  </a:cubicBezTo>
                  <a:cubicBezTo>
                    <a:pt x="631" y="31"/>
                    <a:pt x="626" y="31"/>
                    <a:pt x="621" y="30"/>
                  </a:cubicBezTo>
                  <a:cubicBezTo>
                    <a:pt x="618" y="30"/>
                    <a:pt x="616" y="30"/>
                    <a:pt x="614" y="30"/>
                  </a:cubicBezTo>
                  <a:cubicBezTo>
                    <a:pt x="606" y="29"/>
                    <a:pt x="598" y="29"/>
                    <a:pt x="591" y="28"/>
                  </a:cubicBezTo>
                  <a:cubicBezTo>
                    <a:pt x="583" y="27"/>
                    <a:pt x="575" y="27"/>
                    <a:pt x="567" y="26"/>
                  </a:cubicBezTo>
                  <a:cubicBezTo>
                    <a:pt x="560" y="26"/>
                    <a:pt x="552" y="25"/>
                    <a:pt x="544" y="25"/>
                  </a:cubicBezTo>
                  <a:cubicBezTo>
                    <a:pt x="536" y="24"/>
                    <a:pt x="529" y="24"/>
                    <a:pt x="521" y="23"/>
                  </a:cubicBezTo>
                  <a:cubicBezTo>
                    <a:pt x="513" y="23"/>
                    <a:pt x="505" y="22"/>
                    <a:pt x="498" y="22"/>
                  </a:cubicBezTo>
                  <a:cubicBezTo>
                    <a:pt x="490" y="22"/>
                    <a:pt x="482" y="21"/>
                    <a:pt x="474" y="21"/>
                  </a:cubicBezTo>
                  <a:cubicBezTo>
                    <a:pt x="467" y="20"/>
                    <a:pt x="459" y="20"/>
                    <a:pt x="451" y="20"/>
                  </a:cubicBezTo>
                  <a:cubicBezTo>
                    <a:pt x="448" y="19"/>
                    <a:pt x="446" y="19"/>
                    <a:pt x="443" y="19"/>
                  </a:cubicBezTo>
                  <a:cubicBezTo>
                    <a:pt x="438" y="19"/>
                    <a:pt x="433" y="19"/>
                    <a:pt x="428" y="19"/>
                  </a:cubicBezTo>
                  <a:cubicBezTo>
                    <a:pt x="420" y="18"/>
                    <a:pt x="412" y="18"/>
                    <a:pt x="404" y="17"/>
                  </a:cubicBezTo>
                  <a:cubicBezTo>
                    <a:pt x="397" y="17"/>
                    <a:pt x="389" y="17"/>
                    <a:pt x="381" y="16"/>
                  </a:cubicBezTo>
                  <a:cubicBezTo>
                    <a:pt x="373" y="16"/>
                    <a:pt x="366" y="16"/>
                    <a:pt x="358" y="15"/>
                  </a:cubicBezTo>
                  <a:cubicBezTo>
                    <a:pt x="350" y="15"/>
                    <a:pt x="342" y="15"/>
                    <a:pt x="335" y="14"/>
                  </a:cubicBezTo>
                  <a:cubicBezTo>
                    <a:pt x="327" y="14"/>
                    <a:pt x="319" y="14"/>
                    <a:pt x="311" y="13"/>
                  </a:cubicBezTo>
                  <a:cubicBezTo>
                    <a:pt x="303" y="13"/>
                    <a:pt x="296" y="13"/>
                    <a:pt x="288" y="12"/>
                  </a:cubicBezTo>
                  <a:cubicBezTo>
                    <a:pt x="280" y="12"/>
                    <a:pt x="272" y="11"/>
                    <a:pt x="265" y="11"/>
                  </a:cubicBezTo>
                  <a:cubicBezTo>
                    <a:pt x="257" y="11"/>
                    <a:pt x="249" y="10"/>
                    <a:pt x="241" y="10"/>
                  </a:cubicBezTo>
                  <a:cubicBezTo>
                    <a:pt x="233" y="10"/>
                    <a:pt x="226" y="9"/>
                    <a:pt x="218" y="9"/>
                  </a:cubicBezTo>
                  <a:cubicBezTo>
                    <a:pt x="210" y="9"/>
                    <a:pt x="202" y="8"/>
                    <a:pt x="195" y="8"/>
                  </a:cubicBezTo>
                  <a:cubicBezTo>
                    <a:pt x="187" y="8"/>
                    <a:pt x="179" y="7"/>
                    <a:pt x="171" y="7"/>
                  </a:cubicBezTo>
                  <a:cubicBezTo>
                    <a:pt x="163" y="7"/>
                    <a:pt x="156" y="6"/>
                    <a:pt x="148" y="6"/>
                  </a:cubicBezTo>
                  <a:cubicBezTo>
                    <a:pt x="140" y="6"/>
                    <a:pt x="132" y="5"/>
                    <a:pt x="125" y="5"/>
                  </a:cubicBezTo>
                  <a:cubicBezTo>
                    <a:pt x="117" y="4"/>
                    <a:pt x="109" y="4"/>
                    <a:pt x="101" y="4"/>
                  </a:cubicBezTo>
                  <a:cubicBezTo>
                    <a:pt x="101" y="4"/>
                    <a:pt x="100" y="4"/>
                    <a:pt x="99" y="4"/>
                  </a:cubicBezTo>
                  <a:cubicBezTo>
                    <a:pt x="92" y="3"/>
                    <a:pt x="85" y="3"/>
                    <a:pt x="78" y="3"/>
                  </a:cubicBezTo>
                  <a:cubicBezTo>
                    <a:pt x="70" y="2"/>
                    <a:pt x="62" y="2"/>
                    <a:pt x="55" y="2"/>
                  </a:cubicBezTo>
                  <a:cubicBezTo>
                    <a:pt x="47" y="1"/>
                    <a:pt x="39" y="1"/>
                    <a:pt x="31" y="1"/>
                  </a:cubicBezTo>
                  <a:cubicBezTo>
                    <a:pt x="24" y="1"/>
                    <a:pt x="16" y="0"/>
                    <a:pt x="8" y="0"/>
                  </a:cubicBezTo>
                  <a:cubicBezTo>
                    <a:pt x="5" y="0"/>
                    <a:pt x="3" y="0"/>
                    <a:pt x="0" y="0"/>
                  </a:cubicBezTo>
                  <a:cubicBezTo>
                    <a:pt x="0" y="8"/>
                    <a:pt x="0" y="8"/>
                    <a:pt x="0" y="8"/>
                  </a:cubicBezTo>
                  <a:cubicBezTo>
                    <a:pt x="5" y="8"/>
                    <a:pt x="9" y="8"/>
                    <a:pt x="14" y="8"/>
                  </a:cubicBezTo>
                  <a:cubicBezTo>
                    <a:pt x="21" y="9"/>
                    <a:pt x="29" y="9"/>
                    <a:pt x="37" y="9"/>
                  </a:cubicBezTo>
                  <a:cubicBezTo>
                    <a:pt x="45" y="10"/>
                    <a:pt x="52" y="10"/>
                    <a:pt x="60" y="10"/>
                  </a:cubicBezTo>
                  <a:cubicBezTo>
                    <a:pt x="68" y="11"/>
                    <a:pt x="76" y="11"/>
                    <a:pt x="83" y="11"/>
                  </a:cubicBezTo>
                  <a:cubicBezTo>
                    <a:pt x="90" y="12"/>
                    <a:pt x="96" y="12"/>
                    <a:pt x="103" y="12"/>
                  </a:cubicBezTo>
                  <a:cubicBezTo>
                    <a:pt x="104" y="12"/>
                    <a:pt x="105" y="12"/>
                    <a:pt x="107" y="13"/>
                  </a:cubicBezTo>
                  <a:cubicBezTo>
                    <a:pt x="115" y="13"/>
                    <a:pt x="122" y="13"/>
                    <a:pt x="130" y="14"/>
                  </a:cubicBezTo>
                  <a:cubicBezTo>
                    <a:pt x="138" y="14"/>
                    <a:pt x="146" y="14"/>
                    <a:pt x="153" y="15"/>
                  </a:cubicBezTo>
                  <a:cubicBezTo>
                    <a:pt x="161" y="15"/>
                    <a:pt x="169" y="15"/>
                    <a:pt x="177" y="16"/>
                  </a:cubicBezTo>
                  <a:cubicBezTo>
                    <a:pt x="184" y="16"/>
                    <a:pt x="192" y="17"/>
                    <a:pt x="200" y="17"/>
                  </a:cubicBezTo>
                  <a:cubicBezTo>
                    <a:pt x="208" y="17"/>
                    <a:pt x="215" y="18"/>
                    <a:pt x="223" y="18"/>
                  </a:cubicBezTo>
                  <a:cubicBezTo>
                    <a:pt x="231" y="18"/>
                    <a:pt x="239" y="19"/>
                    <a:pt x="246" y="19"/>
                  </a:cubicBezTo>
                  <a:cubicBezTo>
                    <a:pt x="254" y="20"/>
                    <a:pt x="262" y="20"/>
                    <a:pt x="270" y="20"/>
                  </a:cubicBezTo>
                  <a:cubicBezTo>
                    <a:pt x="277" y="21"/>
                    <a:pt x="285" y="21"/>
                    <a:pt x="293" y="21"/>
                  </a:cubicBezTo>
                  <a:cubicBezTo>
                    <a:pt x="301" y="22"/>
                    <a:pt x="308" y="22"/>
                    <a:pt x="316" y="22"/>
                  </a:cubicBezTo>
                  <a:cubicBezTo>
                    <a:pt x="324" y="23"/>
                    <a:pt x="332" y="23"/>
                    <a:pt x="339" y="24"/>
                  </a:cubicBezTo>
                  <a:cubicBezTo>
                    <a:pt x="347" y="24"/>
                    <a:pt x="355" y="24"/>
                    <a:pt x="363" y="25"/>
                  </a:cubicBezTo>
                  <a:cubicBezTo>
                    <a:pt x="370" y="25"/>
                    <a:pt x="378" y="25"/>
                    <a:pt x="386" y="26"/>
                  </a:cubicBezTo>
                  <a:cubicBezTo>
                    <a:pt x="394" y="26"/>
                    <a:pt x="401" y="26"/>
                    <a:pt x="409" y="27"/>
                  </a:cubicBezTo>
                  <a:cubicBezTo>
                    <a:pt x="417" y="27"/>
                    <a:pt x="425" y="28"/>
                    <a:pt x="432" y="28"/>
                  </a:cubicBezTo>
                  <a:cubicBezTo>
                    <a:pt x="437" y="28"/>
                    <a:pt x="442" y="28"/>
                    <a:pt x="447" y="29"/>
                  </a:cubicBezTo>
                  <a:cubicBezTo>
                    <a:pt x="450" y="29"/>
                    <a:pt x="453" y="29"/>
                    <a:pt x="456" y="29"/>
                  </a:cubicBezTo>
                  <a:cubicBezTo>
                    <a:pt x="463" y="29"/>
                    <a:pt x="471" y="30"/>
                    <a:pt x="479" y="30"/>
                  </a:cubicBezTo>
                  <a:cubicBezTo>
                    <a:pt x="487" y="31"/>
                    <a:pt x="494" y="31"/>
                    <a:pt x="502" y="32"/>
                  </a:cubicBezTo>
                  <a:cubicBezTo>
                    <a:pt x="510" y="32"/>
                    <a:pt x="518" y="32"/>
                    <a:pt x="525" y="33"/>
                  </a:cubicBezTo>
                  <a:cubicBezTo>
                    <a:pt x="533" y="33"/>
                    <a:pt x="541" y="34"/>
                    <a:pt x="549" y="34"/>
                  </a:cubicBezTo>
                  <a:cubicBezTo>
                    <a:pt x="556" y="35"/>
                    <a:pt x="564" y="36"/>
                    <a:pt x="572" y="36"/>
                  </a:cubicBezTo>
                  <a:cubicBezTo>
                    <a:pt x="579" y="37"/>
                    <a:pt x="587" y="37"/>
                    <a:pt x="595" y="38"/>
                  </a:cubicBezTo>
                  <a:cubicBezTo>
                    <a:pt x="603" y="38"/>
                    <a:pt x="610" y="39"/>
                    <a:pt x="618" y="40"/>
                  </a:cubicBezTo>
                  <a:cubicBezTo>
                    <a:pt x="620" y="40"/>
                    <a:pt x="622" y="40"/>
                    <a:pt x="624" y="40"/>
                  </a:cubicBezTo>
                  <a:cubicBezTo>
                    <a:pt x="630" y="41"/>
                    <a:pt x="635" y="41"/>
                    <a:pt x="641" y="41"/>
                  </a:cubicBezTo>
                  <a:cubicBezTo>
                    <a:pt x="649" y="42"/>
                    <a:pt x="656" y="43"/>
                    <a:pt x="664" y="43"/>
                  </a:cubicBezTo>
                  <a:cubicBezTo>
                    <a:pt x="672" y="44"/>
                    <a:pt x="679" y="45"/>
                    <a:pt x="687" y="45"/>
                  </a:cubicBezTo>
                  <a:cubicBezTo>
                    <a:pt x="695" y="46"/>
                    <a:pt x="703" y="47"/>
                    <a:pt x="710" y="47"/>
                  </a:cubicBezTo>
                  <a:cubicBezTo>
                    <a:pt x="718" y="48"/>
                    <a:pt x="726" y="49"/>
                    <a:pt x="733" y="50"/>
                  </a:cubicBezTo>
                  <a:cubicBezTo>
                    <a:pt x="741" y="51"/>
                    <a:pt x="748" y="52"/>
                    <a:pt x="756" y="53"/>
                  </a:cubicBezTo>
                  <a:cubicBezTo>
                    <a:pt x="764" y="54"/>
                    <a:pt x="771" y="55"/>
                    <a:pt x="779" y="56"/>
                  </a:cubicBezTo>
                  <a:cubicBezTo>
                    <a:pt x="786" y="57"/>
                    <a:pt x="794" y="58"/>
                    <a:pt x="801" y="59"/>
                  </a:cubicBezTo>
                  <a:cubicBezTo>
                    <a:pt x="802" y="60"/>
                    <a:pt x="803" y="60"/>
                    <a:pt x="804" y="60"/>
                  </a:cubicBezTo>
                  <a:cubicBezTo>
                    <a:pt x="811" y="61"/>
                    <a:pt x="817" y="62"/>
                    <a:pt x="824" y="64"/>
                  </a:cubicBezTo>
                  <a:cubicBezTo>
                    <a:pt x="831" y="65"/>
                    <a:pt x="839" y="67"/>
                    <a:pt x="846" y="69"/>
                  </a:cubicBezTo>
                  <a:cubicBezTo>
                    <a:pt x="854" y="71"/>
                    <a:pt x="861" y="73"/>
                    <a:pt x="868" y="75"/>
                  </a:cubicBezTo>
                  <a:cubicBezTo>
                    <a:pt x="876" y="77"/>
                    <a:pt x="883" y="79"/>
                    <a:pt x="890" y="81"/>
                  </a:cubicBezTo>
                  <a:cubicBezTo>
                    <a:pt x="891" y="82"/>
                    <a:pt x="892" y="82"/>
                    <a:pt x="893" y="82"/>
                  </a:cubicBezTo>
                  <a:cubicBezTo>
                    <a:pt x="899" y="84"/>
                    <a:pt x="906" y="87"/>
                    <a:pt x="912" y="89"/>
                  </a:cubicBezTo>
                  <a:cubicBezTo>
                    <a:pt x="919" y="92"/>
                    <a:pt x="926" y="95"/>
                    <a:pt x="933" y="98"/>
                  </a:cubicBezTo>
                  <a:cubicBezTo>
                    <a:pt x="934" y="99"/>
                    <a:pt x="935" y="99"/>
                    <a:pt x="935" y="99"/>
                  </a:cubicBezTo>
                  <a:cubicBezTo>
                    <a:pt x="942" y="102"/>
                    <a:pt x="948" y="106"/>
                    <a:pt x="954" y="109"/>
                  </a:cubicBezTo>
                  <a:cubicBezTo>
                    <a:pt x="961" y="113"/>
                    <a:pt x="968" y="117"/>
                    <a:pt x="975" y="122"/>
                  </a:cubicBezTo>
                  <a:cubicBezTo>
                    <a:pt x="975" y="122"/>
                    <a:pt x="975" y="122"/>
                    <a:pt x="975" y="122"/>
                  </a:cubicBezTo>
                  <a:cubicBezTo>
                    <a:pt x="982" y="127"/>
                    <a:pt x="988" y="132"/>
                    <a:pt x="995" y="137"/>
                  </a:cubicBezTo>
                  <a:cubicBezTo>
                    <a:pt x="997" y="139"/>
                    <a:pt x="999" y="141"/>
                    <a:pt x="1001" y="143"/>
                  </a:cubicBezTo>
                  <a:cubicBezTo>
                    <a:pt x="1003" y="145"/>
                    <a:pt x="1004" y="146"/>
                    <a:pt x="1006" y="148"/>
                  </a:cubicBezTo>
                  <a:cubicBezTo>
                    <a:pt x="1007" y="149"/>
                    <a:pt x="1008" y="150"/>
                    <a:pt x="1009" y="152"/>
                  </a:cubicBezTo>
                  <a:cubicBezTo>
                    <a:pt x="1016" y="159"/>
                    <a:pt x="1022" y="168"/>
                    <a:pt x="1027" y="176"/>
                  </a:cubicBezTo>
                  <a:cubicBezTo>
                    <a:pt x="1028" y="179"/>
                    <a:pt x="1030" y="182"/>
                    <a:pt x="1032" y="185"/>
                  </a:cubicBezTo>
                  <a:cubicBezTo>
                    <a:pt x="1032" y="187"/>
                    <a:pt x="1033" y="188"/>
                    <a:pt x="1034" y="190"/>
                  </a:cubicBezTo>
                  <a:cubicBezTo>
                    <a:pt x="1036" y="195"/>
                    <a:pt x="1036" y="195"/>
                    <a:pt x="1036" y="195"/>
                  </a:cubicBezTo>
                  <a:cubicBezTo>
                    <a:pt x="1039" y="201"/>
                    <a:pt x="1039" y="201"/>
                    <a:pt x="1039" y="201"/>
                  </a:cubicBezTo>
                  <a:cubicBezTo>
                    <a:pt x="1039" y="202"/>
                    <a:pt x="1039" y="203"/>
                    <a:pt x="1040" y="203"/>
                  </a:cubicBezTo>
                  <a:cubicBezTo>
                    <a:pt x="1041" y="206"/>
                    <a:pt x="1041" y="206"/>
                    <a:pt x="1041" y="206"/>
                  </a:cubicBezTo>
                  <a:cubicBezTo>
                    <a:pt x="1041" y="208"/>
                    <a:pt x="1042" y="210"/>
                    <a:pt x="1042" y="212"/>
                  </a:cubicBezTo>
                  <a:cubicBezTo>
                    <a:pt x="1043" y="217"/>
                    <a:pt x="1044" y="223"/>
                    <a:pt x="1045" y="228"/>
                  </a:cubicBezTo>
                  <a:cubicBezTo>
                    <a:pt x="1045" y="243"/>
                    <a:pt x="1042" y="258"/>
                    <a:pt x="1035" y="272"/>
                  </a:cubicBezTo>
                  <a:cubicBezTo>
                    <a:pt x="1032" y="278"/>
                    <a:pt x="1028" y="284"/>
                    <a:pt x="1024" y="290"/>
                  </a:cubicBezTo>
                  <a:cubicBezTo>
                    <a:pt x="1015" y="301"/>
                    <a:pt x="1004" y="311"/>
                    <a:pt x="993" y="320"/>
                  </a:cubicBezTo>
                  <a:cubicBezTo>
                    <a:pt x="986" y="325"/>
                    <a:pt x="978" y="331"/>
                    <a:pt x="970" y="336"/>
                  </a:cubicBezTo>
                  <a:cubicBezTo>
                    <a:pt x="968" y="338"/>
                    <a:pt x="966" y="339"/>
                    <a:pt x="965" y="340"/>
                  </a:cubicBezTo>
                  <a:cubicBezTo>
                    <a:pt x="956" y="346"/>
                    <a:pt x="947" y="351"/>
                    <a:pt x="937" y="356"/>
                  </a:cubicBezTo>
                  <a:cubicBezTo>
                    <a:pt x="929" y="361"/>
                    <a:pt x="920" y="365"/>
                    <a:pt x="911" y="369"/>
                  </a:cubicBezTo>
                  <a:cubicBezTo>
                    <a:pt x="903" y="373"/>
                    <a:pt x="895" y="376"/>
                    <a:pt x="887" y="379"/>
                  </a:cubicBezTo>
                  <a:cubicBezTo>
                    <a:pt x="886" y="380"/>
                    <a:pt x="885" y="380"/>
                    <a:pt x="884" y="380"/>
                  </a:cubicBezTo>
                  <a:cubicBezTo>
                    <a:pt x="876" y="383"/>
                    <a:pt x="867" y="387"/>
                    <a:pt x="859" y="389"/>
                  </a:cubicBezTo>
                  <a:cubicBezTo>
                    <a:pt x="850" y="392"/>
                    <a:pt x="842" y="395"/>
                    <a:pt x="833" y="397"/>
                  </a:cubicBezTo>
                  <a:cubicBezTo>
                    <a:pt x="825" y="400"/>
                    <a:pt x="816" y="402"/>
                    <a:pt x="808" y="405"/>
                  </a:cubicBezTo>
                  <a:cubicBezTo>
                    <a:pt x="800" y="407"/>
                    <a:pt x="791" y="409"/>
                    <a:pt x="783" y="411"/>
                  </a:cubicBezTo>
                  <a:cubicBezTo>
                    <a:pt x="775" y="413"/>
                    <a:pt x="766" y="415"/>
                    <a:pt x="758" y="417"/>
                  </a:cubicBezTo>
                  <a:cubicBezTo>
                    <a:pt x="750" y="419"/>
                    <a:pt x="741" y="421"/>
                    <a:pt x="733" y="423"/>
                  </a:cubicBezTo>
                  <a:cubicBezTo>
                    <a:pt x="725" y="424"/>
                    <a:pt x="716" y="426"/>
                    <a:pt x="708" y="428"/>
                  </a:cubicBezTo>
                  <a:cubicBezTo>
                    <a:pt x="706" y="429"/>
                    <a:pt x="704" y="429"/>
                    <a:pt x="703" y="429"/>
                  </a:cubicBezTo>
                  <a:cubicBezTo>
                    <a:pt x="696" y="431"/>
                    <a:pt x="690" y="432"/>
                    <a:pt x="683" y="434"/>
                  </a:cubicBezTo>
                  <a:cubicBezTo>
                    <a:pt x="675" y="436"/>
                    <a:pt x="667" y="438"/>
                    <a:pt x="658" y="440"/>
                  </a:cubicBezTo>
                  <a:cubicBezTo>
                    <a:pt x="650" y="442"/>
                    <a:pt x="642" y="444"/>
                    <a:pt x="633" y="446"/>
                  </a:cubicBezTo>
                  <a:cubicBezTo>
                    <a:pt x="625" y="448"/>
                    <a:pt x="617" y="450"/>
                    <a:pt x="608" y="452"/>
                  </a:cubicBezTo>
                  <a:cubicBezTo>
                    <a:pt x="600" y="454"/>
                    <a:pt x="591" y="456"/>
                    <a:pt x="583" y="459"/>
                  </a:cubicBezTo>
                  <a:cubicBezTo>
                    <a:pt x="575" y="461"/>
                    <a:pt x="566" y="463"/>
                    <a:pt x="558" y="466"/>
                  </a:cubicBezTo>
                  <a:cubicBezTo>
                    <a:pt x="549" y="468"/>
                    <a:pt x="541" y="470"/>
                    <a:pt x="533" y="473"/>
                  </a:cubicBezTo>
                  <a:cubicBezTo>
                    <a:pt x="527" y="474"/>
                    <a:pt x="521" y="476"/>
                    <a:pt x="516" y="478"/>
                  </a:cubicBezTo>
                  <a:cubicBezTo>
                    <a:pt x="513" y="479"/>
                    <a:pt x="510" y="479"/>
                    <a:pt x="507" y="480"/>
                  </a:cubicBezTo>
                  <a:cubicBezTo>
                    <a:pt x="499" y="483"/>
                    <a:pt x="490" y="486"/>
                    <a:pt x="482" y="488"/>
                  </a:cubicBezTo>
                  <a:cubicBezTo>
                    <a:pt x="473" y="491"/>
                    <a:pt x="465" y="494"/>
                    <a:pt x="456" y="497"/>
                  </a:cubicBezTo>
                  <a:cubicBezTo>
                    <a:pt x="448" y="500"/>
                    <a:pt x="439" y="503"/>
                    <a:pt x="430" y="506"/>
                  </a:cubicBezTo>
                  <a:cubicBezTo>
                    <a:pt x="422" y="509"/>
                    <a:pt x="413" y="513"/>
                    <a:pt x="405" y="516"/>
                  </a:cubicBezTo>
                  <a:cubicBezTo>
                    <a:pt x="396" y="520"/>
                    <a:pt x="387" y="523"/>
                    <a:pt x="378" y="527"/>
                  </a:cubicBezTo>
                  <a:cubicBezTo>
                    <a:pt x="370" y="531"/>
                    <a:pt x="361" y="534"/>
                    <a:pt x="352" y="538"/>
                  </a:cubicBezTo>
                  <a:cubicBezTo>
                    <a:pt x="346" y="541"/>
                    <a:pt x="340" y="544"/>
                    <a:pt x="334" y="547"/>
                  </a:cubicBezTo>
                  <a:cubicBezTo>
                    <a:pt x="331" y="548"/>
                    <a:pt x="328" y="550"/>
                    <a:pt x="326" y="551"/>
                  </a:cubicBezTo>
                  <a:cubicBezTo>
                    <a:pt x="317" y="556"/>
                    <a:pt x="308" y="560"/>
                    <a:pt x="299" y="565"/>
                  </a:cubicBezTo>
                  <a:cubicBezTo>
                    <a:pt x="296" y="567"/>
                    <a:pt x="293" y="568"/>
                    <a:pt x="290" y="570"/>
                  </a:cubicBezTo>
                  <a:cubicBezTo>
                    <a:pt x="271" y="581"/>
                    <a:pt x="271" y="581"/>
                    <a:pt x="271" y="581"/>
                  </a:cubicBezTo>
                  <a:cubicBezTo>
                    <a:pt x="269" y="582"/>
                    <a:pt x="269" y="582"/>
                    <a:pt x="269" y="582"/>
                  </a:cubicBezTo>
                  <a:cubicBezTo>
                    <a:pt x="249" y="595"/>
                    <a:pt x="249" y="595"/>
                    <a:pt x="249" y="595"/>
                  </a:cubicBezTo>
                  <a:cubicBezTo>
                    <a:pt x="247" y="596"/>
                    <a:pt x="245" y="597"/>
                    <a:pt x="244" y="598"/>
                  </a:cubicBezTo>
                  <a:cubicBezTo>
                    <a:pt x="234" y="605"/>
                    <a:pt x="225" y="611"/>
                    <a:pt x="215" y="618"/>
                  </a:cubicBezTo>
                  <a:cubicBezTo>
                    <a:pt x="213" y="620"/>
                    <a:pt x="211" y="621"/>
                    <a:pt x="209" y="623"/>
                  </a:cubicBezTo>
                  <a:cubicBezTo>
                    <a:pt x="202" y="628"/>
                    <a:pt x="196" y="634"/>
                    <a:pt x="189" y="639"/>
                  </a:cubicBezTo>
                  <a:cubicBezTo>
                    <a:pt x="188" y="639"/>
                    <a:pt x="187" y="640"/>
                    <a:pt x="186" y="641"/>
                  </a:cubicBezTo>
                  <a:cubicBezTo>
                    <a:pt x="181" y="646"/>
                    <a:pt x="176" y="650"/>
                    <a:pt x="171" y="655"/>
                  </a:cubicBezTo>
                  <a:cubicBezTo>
                    <a:pt x="166" y="660"/>
                    <a:pt x="161" y="664"/>
                    <a:pt x="156" y="669"/>
                  </a:cubicBezTo>
                  <a:cubicBezTo>
                    <a:pt x="150" y="676"/>
                    <a:pt x="143" y="683"/>
                    <a:pt x="137" y="690"/>
                  </a:cubicBezTo>
                  <a:cubicBezTo>
                    <a:pt x="129" y="700"/>
                    <a:pt x="129" y="700"/>
                    <a:pt x="129" y="700"/>
                  </a:cubicBezTo>
                  <a:cubicBezTo>
                    <a:pt x="125" y="705"/>
                    <a:pt x="125" y="705"/>
                    <a:pt x="125" y="705"/>
                  </a:cubicBezTo>
                  <a:cubicBezTo>
                    <a:pt x="124" y="706"/>
                    <a:pt x="124" y="706"/>
                    <a:pt x="124" y="706"/>
                  </a:cubicBezTo>
                  <a:cubicBezTo>
                    <a:pt x="121" y="710"/>
                    <a:pt x="121" y="710"/>
                    <a:pt x="121" y="710"/>
                  </a:cubicBezTo>
                  <a:cubicBezTo>
                    <a:pt x="114" y="720"/>
                    <a:pt x="114" y="720"/>
                    <a:pt x="114" y="720"/>
                  </a:cubicBezTo>
                  <a:cubicBezTo>
                    <a:pt x="107" y="730"/>
                    <a:pt x="107" y="730"/>
                    <a:pt x="107" y="730"/>
                  </a:cubicBezTo>
                  <a:cubicBezTo>
                    <a:pt x="106" y="732"/>
                    <a:pt x="105" y="734"/>
                    <a:pt x="104" y="735"/>
                  </a:cubicBezTo>
                  <a:cubicBezTo>
                    <a:pt x="101" y="741"/>
                    <a:pt x="101" y="741"/>
                    <a:pt x="101" y="741"/>
                  </a:cubicBezTo>
                  <a:cubicBezTo>
                    <a:pt x="99" y="744"/>
                    <a:pt x="97" y="748"/>
                    <a:pt x="95" y="751"/>
                  </a:cubicBezTo>
                  <a:cubicBezTo>
                    <a:pt x="91" y="758"/>
                    <a:pt x="88" y="764"/>
                    <a:pt x="85" y="771"/>
                  </a:cubicBezTo>
                  <a:cubicBezTo>
                    <a:pt x="85" y="772"/>
                    <a:pt x="84" y="773"/>
                    <a:pt x="84" y="774"/>
                  </a:cubicBezTo>
                  <a:cubicBezTo>
                    <a:pt x="82" y="778"/>
                    <a:pt x="80" y="781"/>
                    <a:pt x="79" y="785"/>
                  </a:cubicBezTo>
                  <a:cubicBezTo>
                    <a:pt x="75" y="797"/>
                    <a:pt x="75" y="797"/>
                    <a:pt x="75" y="797"/>
                  </a:cubicBezTo>
                  <a:cubicBezTo>
                    <a:pt x="73" y="801"/>
                    <a:pt x="72" y="805"/>
                    <a:pt x="71" y="809"/>
                  </a:cubicBezTo>
                  <a:cubicBezTo>
                    <a:pt x="70" y="813"/>
                    <a:pt x="69" y="816"/>
                    <a:pt x="68" y="821"/>
                  </a:cubicBezTo>
                  <a:cubicBezTo>
                    <a:pt x="65" y="835"/>
                    <a:pt x="63" y="850"/>
                    <a:pt x="63" y="864"/>
                  </a:cubicBezTo>
                  <a:cubicBezTo>
                    <a:pt x="63" y="883"/>
                    <a:pt x="65" y="902"/>
                    <a:pt x="70" y="920"/>
                  </a:cubicBezTo>
                  <a:cubicBezTo>
                    <a:pt x="70" y="922"/>
                    <a:pt x="71" y="925"/>
                    <a:pt x="72" y="927"/>
                  </a:cubicBezTo>
                  <a:cubicBezTo>
                    <a:pt x="72" y="929"/>
                    <a:pt x="73" y="930"/>
                    <a:pt x="73" y="932"/>
                  </a:cubicBezTo>
                  <a:cubicBezTo>
                    <a:pt x="77" y="944"/>
                    <a:pt x="77" y="944"/>
                    <a:pt x="77" y="944"/>
                  </a:cubicBezTo>
                  <a:cubicBezTo>
                    <a:pt x="79" y="950"/>
                    <a:pt x="79" y="950"/>
                    <a:pt x="79" y="950"/>
                  </a:cubicBezTo>
                  <a:cubicBezTo>
                    <a:pt x="80" y="951"/>
                    <a:pt x="81" y="953"/>
                    <a:pt x="82" y="955"/>
                  </a:cubicBezTo>
                  <a:cubicBezTo>
                    <a:pt x="86" y="965"/>
                    <a:pt x="86" y="965"/>
                    <a:pt x="86" y="965"/>
                  </a:cubicBezTo>
                  <a:cubicBezTo>
                    <a:pt x="87" y="967"/>
                    <a:pt x="87" y="967"/>
                    <a:pt x="87" y="967"/>
                  </a:cubicBezTo>
                  <a:cubicBezTo>
                    <a:pt x="90" y="972"/>
                    <a:pt x="90" y="972"/>
                    <a:pt x="90" y="972"/>
                  </a:cubicBezTo>
                  <a:cubicBezTo>
                    <a:pt x="91" y="974"/>
                    <a:pt x="92" y="976"/>
                    <a:pt x="93" y="978"/>
                  </a:cubicBezTo>
                  <a:cubicBezTo>
                    <a:pt x="99" y="988"/>
                    <a:pt x="99" y="988"/>
                    <a:pt x="99" y="988"/>
                  </a:cubicBezTo>
                  <a:cubicBezTo>
                    <a:pt x="100" y="990"/>
                    <a:pt x="102" y="993"/>
                    <a:pt x="103" y="995"/>
                  </a:cubicBezTo>
                  <a:cubicBezTo>
                    <a:pt x="104" y="996"/>
                    <a:pt x="105" y="997"/>
                    <a:pt x="106" y="999"/>
                  </a:cubicBezTo>
                  <a:cubicBezTo>
                    <a:pt x="113" y="1009"/>
                    <a:pt x="113" y="1009"/>
                    <a:pt x="113" y="1009"/>
                  </a:cubicBezTo>
                  <a:cubicBezTo>
                    <a:pt x="116" y="1012"/>
                    <a:pt x="118" y="1016"/>
                    <a:pt x="121" y="1019"/>
                  </a:cubicBezTo>
                  <a:cubicBezTo>
                    <a:pt x="127" y="1026"/>
                    <a:pt x="133" y="1033"/>
                    <a:pt x="140" y="1039"/>
                  </a:cubicBezTo>
                  <a:cubicBezTo>
                    <a:pt x="142" y="1042"/>
                    <a:pt x="144" y="1044"/>
                    <a:pt x="146" y="1046"/>
                  </a:cubicBezTo>
                  <a:cubicBezTo>
                    <a:pt x="152" y="1052"/>
                    <a:pt x="158" y="1058"/>
                    <a:pt x="164" y="1063"/>
                  </a:cubicBezTo>
                  <a:cubicBezTo>
                    <a:pt x="171" y="1069"/>
                    <a:pt x="177" y="1074"/>
                    <a:pt x="184" y="1079"/>
                  </a:cubicBezTo>
                  <a:cubicBezTo>
                    <a:pt x="185" y="1080"/>
                    <a:pt x="186" y="1081"/>
                    <a:pt x="188" y="1082"/>
                  </a:cubicBezTo>
                  <a:cubicBezTo>
                    <a:pt x="193" y="1086"/>
                    <a:pt x="199" y="1090"/>
                    <a:pt x="204" y="1094"/>
                  </a:cubicBezTo>
                  <a:cubicBezTo>
                    <a:pt x="211" y="1098"/>
                    <a:pt x="218" y="1103"/>
                    <a:pt x="225" y="1107"/>
                  </a:cubicBezTo>
                  <a:cubicBezTo>
                    <a:pt x="231" y="1111"/>
                    <a:pt x="238" y="1115"/>
                    <a:pt x="245" y="1119"/>
                  </a:cubicBezTo>
                  <a:cubicBezTo>
                    <a:pt x="252" y="1123"/>
                    <a:pt x="259" y="1127"/>
                    <a:pt x="266" y="1131"/>
                  </a:cubicBezTo>
                  <a:cubicBezTo>
                    <a:pt x="268" y="1131"/>
                    <a:pt x="270" y="1132"/>
                    <a:pt x="271" y="1133"/>
                  </a:cubicBezTo>
                  <a:cubicBezTo>
                    <a:pt x="277" y="1136"/>
                    <a:pt x="282" y="1138"/>
                    <a:pt x="287" y="1141"/>
                  </a:cubicBezTo>
                  <a:cubicBezTo>
                    <a:pt x="294" y="1144"/>
                    <a:pt x="301" y="1148"/>
                    <a:pt x="308" y="1151"/>
                  </a:cubicBezTo>
                  <a:cubicBezTo>
                    <a:pt x="316" y="1154"/>
                    <a:pt x="323" y="1157"/>
                    <a:pt x="330" y="1160"/>
                  </a:cubicBezTo>
                  <a:cubicBezTo>
                    <a:pt x="337" y="1163"/>
                    <a:pt x="344" y="1166"/>
                    <a:pt x="351" y="1168"/>
                  </a:cubicBezTo>
                  <a:cubicBezTo>
                    <a:pt x="355" y="1170"/>
                    <a:pt x="358" y="1171"/>
                    <a:pt x="361" y="1172"/>
                  </a:cubicBezTo>
                  <a:cubicBezTo>
                    <a:pt x="365" y="1174"/>
                    <a:pt x="369" y="1175"/>
                    <a:pt x="373" y="1176"/>
                  </a:cubicBezTo>
                  <a:cubicBezTo>
                    <a:pt x="380" y="1179"/>
                    <a:pt x="387" y="1182"/>
                    <a:pt x="395" y="1184"/>
                  </a:cubicBezTo>
                  <a:cubicBezTo>
                    <a:pt x="402" y="1186"/>
                    <a:pt x="409" y="1189"/>
                    <a:pt x="417" y="1191"/>
                  </a:cubicBezTo>
                  <a:cubicBezTo>
                    <a:pt x="424" y="1193"/>
                    <a:pt x="431" y="1196"/>
                    <a:pt x="438" y="1198"/>
                  </a:cubicBezTo>
                  <a:cubicBezTo>
                    <a:pt x="443" y="1199"/>
                    <a:pt x="448" y="1201"/>
                    <a:pt x="453" y="1202"/>
                  </a:cubicBezTo>
                  <a:cubicBezTo>
                    <a:pt x="456" y="1203"/>
                    <a:pt x="458" y="1204"/>
                    <a:pt x="460" y="1204"/>
                  </a:cubicBezTo>
                  <a:cubicBezTo>
                    <a:pt x="468" y="1206"/>
                    <a:pt x="475" y="1208"/>
                    <a:pt x="483" y="1210"/>
                  </a:cubicBezTo>
                  <a:cubicBezTo>
                    <a:pt x="490" y="1212"/>
                    <a:pt x="497" y="1214"/>
                    <a:pt x="505" y="1216"/>
                  </a:cubicBezTo>
                  <a:cubicBezTo>
                    <a:pt x="512" y="1218"/>
                    <a:pt x="520" y="1220"/>
                    <a:pt x="527" y="1222"/>
                  </a:cubicBezTo>
                  <a:cubicBezTo>
                    <a:pt x="534" y="1223"/>
                    <a:pt x="542" y="1225"/>
                    <a:pt x="549" y="1227"/>
                  </a:cubicBezTo>
                  <a:cubicBezTo>
                    <a:pt x="557" y="1228"/>
                    <a:pt x="564" y="1230"/>
                    <a:pt x="572" y="1232"/>
                  </a:cubicBezTo>
                  <a:cubicBezTo>
                    <a:pt x="579" y="1233"/>
                    <a:pt x="587" y="1235"/>
                    <a:pt x="594" y="1236"/>
                  </a:cubicBezTo>
                  <a:cubicBezTo>
                    <a:pt x="602" y="1238"/>
                    <a:pt x="609" y="1239"/>
                    <a:pt x="617" y="1241"/>
                  </a:cubicBezTo>
                  <a:cubicBezTo>
                    <a:pt x="624" y="1242"/>
                    <a:pt x="632" y="1244"/>
                    <a:pt x="639" y="1245"/>
                  </a:cubicBezTo>
                  <a:cubicBezTo>
                    <a:pt x="640" y="1245"/>
                    <a:pt x="641" y="1246"/>
                    <a:pt x="642" y="1246"/>
                  </a:cubicBezTo>
                  <a:cubicBezTo>
                    <a:pt x="648" y="1247"/>
                    <a:pt x="655" y="1248"/>
                    <a:pt x="662" y="1249"/>
                  </a:cubicBezTo>
                  <a:cubicBezTo>
                    <a:pt x="669" y="1250"/>
                    <a:pt x="677" y="1252"/>
                    <a:pt x="684" y="1253"/>
                  </a:cubicBezTo>
                  <a:cubicBezTo>
                    <a:pt x="692" y="1254"/>
                    <a:pt x="699" y="1256"/>
                    <a:pt x="707" y="1257"/>
                  </a:cubicBezTo>
                  <a:cubicBezTo>
                    <a:pt x="714" y="1258"/>
                    <a:pt x="722" y="1259"/>
                    <a:pt x="730" y="1260"/>
                  </a:cubicBezTo>
                  <a:cubicBezTo>
                    <a:pt x="737" y="1262"/>
                    <a:pt x="745" y="1263"/>
                    <a:pt x="752" y="1264"/>
                  </a:cubicBezTo>
                  <a:cubicBezTo>
                    <a:pt x="760" y="1265"/>
                    <a:pt x="767" y="1266"/>
                    <a:pt x="775" y="1267"/>
                  </a:cubicBezTo>
                  <a:cubicBezTo>
                    <a:pt x="783" y="1268"/>
                    <a:pt x="790" y="1269"/>
                    <a:pt x="798" y="1270"/>
                  </a:cubicBezTo>
                  <a:cubicBezTo>
                    <a:pt x="805" y="1271"/>
                    <a:pt x="813" y="1272"/>
                    <a:pt x="821" y="1273"/>
                  </a:cubicBezTo>
                  <a:cubicBezTo>
                    <a:pt x="824" y="1274"/>
                    <a:pt x="828" y="1274"/>
                    <a:pt x="831" y="1275"/>
                  </a:cubicBezTo>
                  <a:cubicBezTo>
                    <a:pt x="835" y="1275"/>
                    <a:pt x="839" y="1276"/>
                    <a:pt x="843" y="1276"/>
                  </a:cubicBezTo>
                  <a:cubicBezTo>
                    <a:pt x="851" y="1277"/>
                    <a:pt x="859" y="1278"/>
                    <a:pt x="866" y="1279"/>
                  </a:cubicBezTo>
                  <a:cubicBezTo>
                    <a:pt x="874" y="1280"/>
                    <a:pt x="882" y="1281"/>
                    <a:pt x="889" y="1281"/>
                  </a:cubicBezTo>
                  <a:cubicBezTo>
                    <a:pt x="897" y="1282"/>
                    <a:pt x="905" y="1283"/>
                    <a:pt x="912" y="1284"/>
                  </a:cubicBezTo>
                  <a:cubicBezTo>
                    <a:pt x="920" y="1285"/>
                    <a:pt x="928" y="1285"/>
                    <a:pt x="935" y="1286"/>
                  </a:cubicBezTo>
                  <a:cubicBezTo>
                    <a:pt x="943" y="1287"/>
                    <a:pt x="951" y="1287"/>
                    <a:pt x="958" y="1288"/>
                  </a:cubicBezTo>
                  <a:cubicBezTo>
                    <a:pt x="966" y="1289"/>
                    <a:pt x="974" y="1290"/>
                    <a:pt x="981" y="1290"/>
                  </a:cubicBezTo>
                  <a:cubicBezTo>
                    <a:pt x="989" y="1291"/>
                    <a:pt x="997" y="1291"/>
                    <a:pt x="1004" y="1292"/>
                  </a:cubicBezTo>
                  <a:cubicBezTo>
                    <a:pt x="1010" y="1292"/>
                    <a:pt x="1015" y="1293"/>
                    <a:pt x="1020" y="1293"/>
                  </a:cubicBezTo>
                  <a:cubicBezTo>
                    <a:pt x="1023" y="1293"/>
                    <a:pt x="1025" y="1294"/>
                    <a:pt x="1027" y="1294"/>
                  </a:cubicBezTo>
                  <a:cubicBezTo>
                    <a:pt x="1035" y="1294"/>
                    <a:pt x="1043" y="1295"/>
                    <a:pt x="1051" y="1295"/>
                  </a:cubicBezTo>
                  <a:cubicBezTo>
                    <a:pt x="1058" y="1296"/>
                    <a:pt x="1066" y="1296"/>
                    <a:pt x="1074" y="1297"/>
                  </a:cubicBezTo>
                  <a:cubicBezTo>
                    <a:pt x="1082" y="1297"/>
                    <a:pt x="1089" y="1298"/>
                    <a:pt x="1097" y="1298"/>
                  </a:cubicBezTo>
                  <a:cubicBezTo>
                    <a:pt x="1105" y="1299"/>
                    <a:pt x="1112" y="1299"/>
                    <a:pt x="1120" y="1300"/>
                  </a:cubicBezTo>
                  <a:cubicBezTo>
                    <a:pt x="1128" y="1300"/>
                    <a:pt x="1136" y="1301"/>
                    <a:pt x="1143" y="1301"/>
                  </a:cubicBezTo>
                  <a:cubicBezTo>
                    <a:pt x="1151" y="1301"/>
                    <a:pt x="1159" y="1302"/>
                    <a:pt x="1167" y="1302"/>
                  </a:cubicBezTo>
                  <a:cubicBezTo>
                    <a:pt x="1174" y="1303"/>
                    <a:pt x="1182" y="1303"/>
                    <a:pt x="1190" y="1303"/>
                  </a:cubicBezTo>
                  <a:cubicBezTo>
                    <a:pt x="1198" y="1304"/>
                    <a:pt x="1205" y="1304"/>
                    <a:pt x="1213" y="1305"/>
                  </a:cubicBezTo>
                  <a:cubicBezTo>
                    <a:pt x="1221" y="1305"/>
                    <a:pt x="1229" y="1305"/>
                    <a:pt x="1236" y="1306"/>
                  </a:cubicBezTo>
                  <a:cubicBezTo>
                    <a:pt x="1244" y="1306"/>
                    <a:pt x="1252" y="1307"/>
                    <a:pt x="1260" y="1307"/>
                  </a:cubicBezTo>
                  <a:cubicBezTo>
                    <a:pt x="1267" y="1307"/>
                    <a:pt x="1275" y="1308"/>
                    <a:pt x="1283" y="1308"/>
                  </a:cubicBezTo>
                  <a:cubicBezTo>
                    <a:pt x="1291" y="1309"/>
                    <a:pt x="1298" y="1309"/>
                    <a:pt x="1306" y="1310"/>
                  </a:cubicBezTo>
                  <a:cubicBezTo>
                    <a:pt x="1314" y="1310"/>
                    <a:pt x="1322" y="1310"/>
                    <a:pt x="1329" y="1311"/>
                  </a:cubicBezTo>
                  <a:cubicBezTo>
                    <a:pt x="1337" y="1311"/>
                    <a:pt x="1345" y="1312"/>
                    <a:pt x="1353" y="1312"/>
                  </a:cubicBezTo>
                  <a:cubicBezTo>
                    <a:pt x="1360" y="1313"/>
                    <a:pt x="1368" y="1313"/>
                    <a:pt x="1376" y="1313"/>
                  </a:cubicBezTo>
                  <a:cubicBezTo>
                    <a:pt x="1381" y="1314"/>
                    <a:pt x="1386" y="1314"/>
                    <a:pt x="1391" y="1314"/>
                  </a:cubicBezTo>
                  <a:cubicBezTo>
                    <a:pt x="1394" y="1315"/>
                    <a:pt x="1396" y="1315"/>
                    <a:pt x="1399" y="1315"/>
                  </a:cubicBezTo>
                  <a:cubicBezTo>
                    <a:pt x="1407" y="1315"/>
                    <a:pt x="1414" y="1316"/>
                    <a:pt x="1422" y="1316"/>
                  </a:cubicBezTo>
                  <a:cubicBezTo>
                    <a:pt x="1430" y="1317"/>
                    <a:pt x="1437" y="1318"/>
                    <a:pt x="1445" y="1318"/>
                  </a:cubicBezTo>
                  <a:cubicBezTo>
                    <a:pt x="1453" y="1319"/>
                    <a:pt x="1461" y="1319"/>
                    <a:pt x="1468" y="1320"/>
                  </a:cubicBezTo>
                  <a:cubicBezTo>
                    <a:pt x="1476" y="1320"/>
                    <a:pt x="1484" y="1321"/>
                    <a:pt x="1491" y="1322"/>
                  </a:cubicBezTo>
                  <a:cubicBezTo>
                    <a:pt x="1499" y="1322"/>
                    <a:pt x="1507" y="1323"/>
                    <a:pt x="1514" y="1324"/>
                  </a:cubicBezTo>
                  <a:cubicBezTo>
                    <a:pt x="1522" y="1324"/>
                    <a:pt x="1530" y="1325"/>
                    <a:pt x="1538" y="1326"/>
                  </a:cubicBezTo>
                  <a:cubicBezTo>
                    <a:pt x="1545" y="1326"/>
                    <a:pt x="1553" y="1327"/>
                    <a:pt x="1561" y="1328"/>
                  </a:cubicBezTo>
                  <a:cubicBezTo>
                    <a:pt x="1564" y="1328"/>
                    <a:pt x="1568" y="1329"/>
                    <a:pt x="1572" y="1329"/>
                  </a:cubicBezTo>
                  <a:cubicBezTo>
                    <a:pt x="1576" y="1329"/>
                    <a:pt x="1580" y="1330"/>
                    <a:pt x="1583" y="1330"/>
                  </a:cubicBezTo>
                  <a:cubicBezTo>
                    <a:pt x="1591" y="1331"/>
                    <a:pt x="1599" y="1332"/>
                    <a:pt x="1606" y="1333"/>
                  </a:cubicBezTo>
                  <a:cubicBezTo>
                    <a:pt x="1614" y="1334"/>
                    <a:pt x="1622" y="1335"/>
                    <a:pt x="1629" y="1336"/>
                  </a:cubicBezTo>
                  <a:cubicBezTo>
                    <a:pt x="1637" y="1337"/>
                    <a:pt x="1644" y="1338"/>
                    <a:pt x="1652" y="1339"/>
                  </a:cubicBezTo>
                  <a:cubicBezTo>
                    <a:pt x="1655" y="1339"/>
                    <a:pt x="1658" y="1339"/>
                    <a:pt x="1660" y="1340"/>
                  </a:cubicBezTo>
                  <a:cubicBezTo>
                    <a:pt x="1665" y="1341"/>
                    <a:pt x="1670" y="1341"/>
                    <a:pt x="1675" y="1342"/>
                  </a:cubicBezTo>
                  <a:cubicBezTo>
                    <a:pt x="1682" y="1343"/>
                    <a:pt x="1690" y="1344"/>
                    <a:pt x="1697" y="1346"/>
                  </a:cubicBezTo>
                  <a:cubicBezTo>
                    <a:pt x="1705" y="1347"/>
                    <a:pt x="1713" y="1348"/>
                    <a:pt x="1720" y="1350"/>
                  </a:cubicBezTo>
                  <a:cubicBezTo>
                    <a:pt x="1728" y="1351"/>
                    <a:pt x="1735" y="1353"/>
                    <a:pt x="1742" y="1354"/>
                  </a:cubicBezTo>
                  <a:cubicBezTo>
                    <a:pt x="1744" y="1355"/>
                    <a:pt x="1746" y="1355"/>
                    <a:pt x="1747" y="1355"/>
                  </a:cubicBezTo>
                  <a:cubicBezTo>
                    <a:pt x="1753" y="1356"/>
                    <a:pt x="1759" y="1358"/>
                    <a:pt x="1765" y="1359"/>
                  </a:cubicBezTo>
                  <a:cubicBezTo>
                    <a:pt x="1772" y="1361"/>
                    <a:pt x="1780" y="1363"/>
                    <a:pt x="1787" y="1364"/>
                  </a:cubicBezTo>
                  <a:cubicBezTo>
                    <a:pt x="1795" y="1366"/>
                    <a:pt x="1802" y="1368"/>
                    <a:pt x="1809" y="1370"/>
                  </a:cubicBezTo>
                  <a:cubicBezTo>
                    <a:pt x="1817" y="1372"/>
                    <a:pt x="1824" y="1374"/>
                    <a:pt x="1831" y="1377"/>
                  </a:cubicBezTo>
                  <a:cubicBezTo>
                    <a:pt x="1839" y="1379"/>
                    <a:pt x="1846" y="1381"/>
                    <a:pt x="1853" y="1384"/>
                  </a:cubicBezTo>
                  <a:cubicBezTo>
                    <a:pt x="1860" y="1386"/>
                    <a:pt x="1868" y="1389"/>
                    <a:pt x="1875" y="1391"/>
                  </a:cubicBezTo>
                  <a:cubicBezTo>
                    <a:pt x="1882" y="1394"/>
                    <a:pt x="1889" y="1397"/>
                    <a:pt x="1896" y="1400"/>
                  </a:cubicBezTo>
                  <a:cubicBezTo>
                    <a:pt x="1902" y="1402"/>
                    <a:pt x="1907" y="1404"/>
                    <a:pt x="1912" y="1406"/>
                  </a:cubicBezTo>
                  <a:cubicBezTo>
                    <a:pt x="1914" y="1407"/>
                    <a:pt x="1916" y="1408"/>
                    <a:pt x="1918" y="1409"/>
                  </a:cubicBezTo>
                  <a:cubicBezTo>
                    <a:pt x="1922" y="1411"/>
                    <a:pt x="1927" y="1413"/>
                    <a:pt x="1931" y="1415"/>
                  </a:cubicBezTo>
                  <a:cubicBezTo>
                    <a:pt x="1939" y="1419"/>
                    <a:pt x="1939" y="1419"/>
                    <a:pt x="1939" y="1419"/>
                  </a:cubicBezTo>
                  <a:cubicBezTo>
                    <a:pt x="1940" y="1420"/>
                    <a:pt x="1940" y="1420"/>
                    <a:pt x="1940" y="1420"/>
                  </a:cubicBezTo>
                  <a:cubicBezTo>
                    <a:pt x="1950" y="1425"/>
                    <a:pt x="1950" y="1425"/>
                    <a:pt x="1950" y="1425"/>
                  </a:cubicBezTo>
                  <a:cubicBezTo>
                    <a:pt x="1954" y="1428"/>
                    <a:pt x="1954" y="1428"/>
                    <a:pt x="1954" y="1428"/>
                  </a:cubicBezTo>
                  <a:cubicBezTo>
                    <a:pt x="1957" y="1429"/>
                    <a:pt x="1957" y="1429"/>
                    <a:pt x="1957" y="1429"/>
                  </a:cubicBezTo>
                  <a:cubicBezTo>
                    <a:pt x="1959" y="1430"/>
                    <a:pt x="1959" y="1430"/>
                    <a:pt x="1959" y="1430"/>
                  </a:cubicBezTo>
                  <a:cubicBezTo>
                    <a:pt x="1960" y="1431"/>
                    <a:pt x="1960" y="1431"/>
                    <a:pt x="1960" y="1431"/>
                  </a:cubicBezTo>
                  <a:cubicBezTo>
                    <a:pt x="1968" y="1436"/>
                    <a:pt x="1968" y="1436"/>
                    <a:pt x="1968" y="1436"/>
                  </a:cubicBezTo>
                  <a:cubicBezTo>
                    <a:pt x="1972" y="1438"/>
                    <a:pt x="1976" y="1440"/>
                    <a:pt x="1980" y="1443"/>
                  </a:cubicBezTo>
                  <a:cubicBezTo>
                    <a:pt x="1982" y="1444"/>
                    <a:pt x="1984" y="1445"/>
                    <a:pt x="1986" y="1446"/>
                  </a:cubicBezTo>
                  <a:cubicBezTo>
                    <a:pt x="1991" y="1449"/>
                    <a:pt x="1991" y="1449"/>
                    <a:pt x="1991" y="1449"/>
                  </a:cubicBezTo>
                  <a:cubicBezTo>
                    <a:pt x="1995" y="1452"/>
                    <a:pt x="1995" y="1452"/>
                    <a:pt x="1995" y="1452"/>
                  </a:cubicBezTo>
                  <a:cubicBezTo>
                    <a:pt x="2001" y="1456"/>
                    <a:pt x="2001" y="1456"/>
                    <a:pt x="2001" y="1456"/>
                  </a:cubicBezTo>
                  <a:cubicBezTo>
                    <a:pt x="2004" y="1458"/>
                    <a:pt x="2004" y="1458"/>
                    <a:pt x="2004" y="1458"/>
                  </a:cubicBezTo>
                  <a:cubicBezTo>
                    <a:pt x="2010" y="1462"/>
                    <a:pt x="2015" y="1465"/>
                    <a:pt x="2021" y="1469"/>
                  </a:cubicBezTo>
                  <a:cubicBezTo>
                    <a:pt x="2021" y="1469"/>
                    <a:pt x="2021" y="1469"/>
                    <a:pt x="2021" y="1469"/>
                  </a:cubicBezTo>
                  <a:cubicBezTo>
                    <a:pt x="2027" y="1473"/>
                    <a:pt x="2033" y="1477"/>
                    <a:pt x="2038" y="1482"/>
                  </a:cubicBezTo>
                  <a:cubicBezTo>
                    <a:pt x="2039" y="1482"/>
                    <a:pt x="2040" y="1483"/>
                    <a:pt x="2041" y="1484"/>
                  </a:cubicBezTo>
                  <a:cubicBezTo>
                    <a:pt x="2046" y="1487"/>
                    <a:pt x="2050" y="1490"/>
                    <a:pt x="2055" y="1494"/>
                  </a:cubicBezTo>
                  <a:cubicBezTo>
                    <a:pt x="2057" y="1496"/>
                    <a:pt x="2059" y="1498"/>
                    <a:pt x="2061" y="1499"/>
                  </a:cubicBezTo>
                  <a:cubicBezTo>
                    <a:pt x="2064" y="1502"/>
                    <a:pt x="2067" y="1505"/>
                    <a:pt x="2071" y="1507"/>
                  </a:cubicBezTo>
                  <a:cubicBezTo>
                    <a:pt x="2073" y="1509"/>
                    <a:pt x="2076" y="1512"/>
                    <a:pt x="2078" y="1514"/>
                  </a:cubicBezTo>
                  <a:cubicBezTo>
                    <a:pt x="2081" y="1516"/>
                    <a:pt x="2081" y="1516"/>
                    <a:pt x="2081" y="1516"/>
                  </a:cubicBezTo>
                  <a:cubicBezTo>
                    <a:pt x="2086" y="1521"/>
                    <a:pt x="2086" y="1521"/>
                    <a:pt x="2086" y="1521"/>
                  </a:cubicBezTo>
                  <a:cubicBezTo>
                    <a:pt x="2090" y="1525"/>
                    <a:pt x="2095" y="1529"/>
                    <a:pt x="2099" y="1533"/>
                  </a:cubicBezTo>
                  <a:cubicBezTo>
                    <a:pt x="2103" y="1537"/>
                    <a:pt x="2107" y="1542"/>
                    <a:pt x="2111" y="1546"/>
                  </a:cubicBezTo>
                  <a:cubicBezTo>
                    <a:pt x="2116" y="1551"/>
                    <a:pt x="2116" y="1551"/>
                    <a:pt x="2116" y="1551"/>
                  </a:cubicBezTo>
                  <a:cubicBezTo>
                    <a:pt x="2118" y="1553"/>
                    <a:pt x="2118" y="1553"/>
                    <a:pt x="2118" y="1553"/>
                  </a:cubicBezTo>
                  <a:cubicBezTo>
                    <a:pt x="2120" y="1556"/>
                    <a:pt x="2122" y="1558"/>
                    <a:pt x="2124" y="1561"/>
                  </a:cubicBezTo>
                  <a:cubicBezTo>
                    <a:pt x="2128" y="1565"/>
                    <a:pt x="2131" y="1569"/>
                    <a:pt x="2135" y="1573"/>
                  </a:cubicBezTo>
                  <a:cubicBezTo>
                    <a:pt x="2135" y="1574"/>
                    <a:pt x="2136" y="1575"/>
                    <a:pt x="2137" y="1577"/>
                  </a:cubicBezTo>
                  <a:cubicBezTo>
                    <a:pt x="2141" y="1582"/>
                    <a:pt x="2145" y="1587"/>
                    <a:pt x="2149" y="1593"/>
                  </a:cubicBezTo>
                  <a:cubicBezTo>
                    <a:pt x="2152" y="1598"/>
                    <a:pt x="2152" y="1598"/>
                    <a:pt x="2152" y="1598"/>
                  </a:cubicBezTo>
                  <a:cubicBezTo>
                    <a:pt x="2155" y="1601"/>
                    <a:pt x="2155" y="1601"/>
                    <a:pt x="2155" y="1601"/>
                  </a:cubicBezTo>
                  <a:cubicBezTo>
                    <a:pt x="2156" y="1604"/>
                    <a:pt x="2158" y="1607"/>
                    <a:pt x="2160" y="1610"/>
                  </a:cubicBezTo>
                  <a:cubicBezTo>
                    <a:pt x="2163" y="1615"/>
                    <a:pt x="2166" y="1620"/>
                    <a:pt x="2169" y="1626"/>
                  </a:cubicBezTo>
                  <a:cubicBezTo>
                    <a:pt x="2170" y="1626"/>
                    <a:pt x="2170" y="1626"/>
                    <a:pt x="2170" y="1627"/>
                  </a:cubicBezTo>
                  <a:cubicBezTo>
                    <a:pt x="2173" y="1633"/>
                    <a:pt x="2176" y="1639"/>
                    <a:pt x="2179" y="1644"/>
                  </a:cubicBezTo>
                  <a:cubicBezTo>
                    <a:pt x="2181" y="1649"/>
                    <a:pt x="2183" y="1654"/>
                    <a:pt x="2185" y="1658"/>
                  </a:cubicBezTo>
                  <a:cubicBezTo>
                    <a:pt x="2186" y="1660"/>
                    <a:pt x="2186" y="1661"/>
                    <a:pt x="2187" y="1662"/>
                  </a:cubicBezTo>
                  <a:cubicBezTo>
                    <a:pt x="2189" y="1669"/>
                    <a:pt x="2192" y="1675"/>
                    <a:pt x="2194" y="1681"/>
                  </a:cubicBezTo>
                  <a:cubicBezTo>
                    <a:pt x="2196" y="1686"/>
                    <a:pt x="2198" y="1692"/>
                    <a:pt x="2199" y="1698"/>
                  </a:cubicBezTo>
                  <a:cubicBezTo>
                    <a:pt x="2200" y="1698"/>
                    <a:pt x="2200" y="1699"/>
                    <a:pt x="2200" y="1699"/>
                  </a:cubicBezTo>
                  <a:cubicBezTo>
                    <a:pt x="2202" y="1706"/>
                    <a:pt x="2203" y="1712"/>
                    <a:pt x="2205" y="1718"/>
                  </a:cubicBezTo>
                  <a:cubicBezTo>
                    <a:pt x="2205" y="1722"/>
                    <a:pt x="2206" y="1725"/>
                    <a:pt x="2207" y="1728"/>
                  </a:cubicBezTo>
                  <a:cubicBezTo>
                    <a:pt x="2208" y="1737"/>
                    <a:pt x="2208" y="1737"/>
                    <a:pt x="2208" y="1737"/>
                  </a:cubicBezTo>
                  <a:cubicBezTo>
                    <a:pt x="2210" y="1747"/>
                    <a:pt x="2210" y="1747"/>
                    <a:pt x="2210" y="1747"/>
                  </a:cubicBezTo>
                  <a:cubicBezTo>
                    <a:pt x="2211" y="1750"/>
                    <a:pt x="2211" y="1750"/>
                    <a:pt x="2211" y="1750"/>
                  </a:cubicBezTo>
                  <a:cubicBezTo>
                    <a:pt x="2211" y="1752"/>
                    <a:pt x="2211" y="1752"/>
                    <a:pt x="2211" y="1752"/>
                  </a:cubicBezTo>
                  <a:cubicBezTo>
                    <a:pt x="2211" y="1757"/>
                    <a:pt x="2211" y="1757"/>
                    <a:pt x="2211" y="1757"/>
                  </a:cubicBezTo>
                  <a:cubicBezTo>
                    <a:pt x="2212" y="1763"/>
                    <a:pt x="2212" y="1769"/>
                    <a:pt x="2213" y="1776"/>
                  </a:cubicBezTo>
                  <a:cubicBezTo>
                    <a:pt x="2214" y="1782"/>
                    <a:pt x="2213" y="1789"/>
                    <a:pt x="2214" y="1795"/>
                  </a:cubicBezTo>
                  <a:cubicBezTo>
                    <a:pt x="2214" y="1805"/>
                    <a:pt x="2214" y="1805"/>
                    <a:pt x="2214" y="1805"/>
                  </a:cubicBezTo>
                  <a:cubicBezTo>
                    <a:pt x="2214" y="1814"/>
                    <a:pt x="2214" y="1814"/>
                    <a:pt x="2214" y="1814"/>
                  </a:cubicBezTo>
                  <a:cubicBezTo>
                    <a:pt x="2213" y="1820"/>
                    <a:pt x="2213" y="1827"/>
                    <a:pt x="2213" y="1833"/>
                  </a:cubicBezTo>
                  <a:cubicBezTo>
                    <a:pt x="2212" y="1837"/>
                    <a:pt x="2212" y="1842"/>
                    <a:pt x="2211" y="1846"/>
                  </a:cubicBezTo>
                  <a:cubicBezTo>
                    <a:pt x="2211" y="1854"/>
                    <a:pt x="2210" y="1863"/>
                    <a:pt x="2208" y="1871"/>
                  </a:cubicBezTo>
                  <a:cubicBezTo>
                    <a:pt x="2207" y="1877"/>
                    <a:pt x="2207" y="1883"/>
                    <a:pt x="2205" y="1889"/>
                  </a:cubicBezTo>
                  <a:cubicBezTo>
                    <a:pt x="2204" y="1896"/>
                    <a:pt x="2203" y="1902"/>
                    <a:pt x="2201" y="1908"/>
                  </a:cubicBezTo>
                  <a:cubicBezTo>
                    <a:pt x="2200" y="1914"/>
                    <a:pt x="2198" y="1920"/>
                    <a:pt x="2197" y="1926"/>
                  </a:cubicBezTo>
                  <a:cubicBezTo>
                    <a:pt x="2195" y="1932"/>
                    <a:pt x="2194" y="1938"/>
                    <a:pt x="2192" y="1944"/>
                  </a:cubicBezTo>
                  <a:cubicBezTo>
                    <a:pt x="2190" y="1950"/>
                    <a:pt x="2188" y="1956"/>
                    <a:pt x="2186" y="1962"/>
                  </a:cubicBezTo>
                  <a:cubicBezTo>
                    <a:pt x="2184" y="1971"/>
                    <a:pt x="2184" y="1971"/>
                    <a:pt x="2184" y="1971"/>
                  </a:cubicBezTo>
                  <a:cubicBezTo>
                    <a:pt x="2181" y="1979"/>
                    <a:pt x="2181" y="1979"/>
                    <a:pt x="2181" y="1979"/>
                  </a:cubicBezTo>
                  <a:cubicBezTo>
                    <a:pt x="2180" y="1981"/>
                    <a:pt x="2180" y="1982"/>
                    <a:pt x="2179" y="1984"/>
                  </a:cubicBezTo>
                  <a:cubicBezTo>
                    <a:pt x="2177" y="1988"/>
                    <a:pt x="2176" y="1992"/>
                    <a:pt x="2174" y="1997"/>
                  </a:cubicBezTo>
                  <a:cubicBezTo>
                    <a:pt x="2174" y="1998"/>
                    <a:pt x="2174" y="1998"/>
                    <a:pt x="2173" y="1999"/>
                  </a:cubicBezTo>
                  <a:cubicBezTo>
                    <a:pt x="2197" y="1999"/>
                    <a:pt x="2197" y="1999"/>
                    <a:pt x="2197" y="1999"/>
                  </a:cubicBezTo>
                  <a:cubicBezTo>
                    <a:pt x="2198" y="1996"/>
                    <a:pt x="2199" y="1992"/>
                    <a:pt x="2200" y="1989"/>
                  </a:cubicBezTo>
                  <a:lnTo>
                    <a:pt x="2204" y="198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latin typeface="+mj-lt"/>
              </a:endParaRPr>
            </a:p>
          </p:txBody>
        </p:sp>
        <p:sp>
          <p:nvSpPr>
            <p:cNvPr id="11" name="Freeform 8"/>
            <p:cNvSpPr>
              <a:spLocks/>
            </p:cNvSpPr>
            <p:nvPr/>
          </p:nvSpPr>
          <p:spPr bwMode="auto">
            <a:xfrm>
              <a:off x="968375" y="3740150"/>
              <a:ext cx="146050" cy="474663"/>
            </a:xfrm>
            <a:custGeom>
              <a:avLst/>
              <a:gdLst>
                <a:gd name="T0" fmla="*/ 50 w 57"/>
                <a:gd name="T1" fmla="*/ 170 h 187"/>
                <a:gd name="T2" fmla="*/ 43 w 57"/>
                <a:gd name="T3" fmla="*/ 160 h 187"/>
                <a:gd name="T4" fmla="*/ 37 w 57"/>
                <a:gd name="T5" fmla="*/ 149 h 187"/>
                <a:gd name="T6" fmla="*/ 36 w 57"/>
                <a:gd name="T7" fmla="*/ 147 h 187"/>
                <a:gd name="T8" fmla="*/ 36 w 57"/>
                <a:gd name="T9" fmla="*/ 146 h 187"/>
                <a:gd name="T10" fmla="*/ 31 w 57"/>
                <a:gd name="T11" fmla="*/ 136 h 187"/>
                <a:gd name="T12" fmla="*/ 27 w 57"/>
                <a:gd name="T13" fmla="*/ 125 h 187"/>
                <a:gd name="T14" fmla="*/ 26 w 57"/>
                <a:gd name="T15" fmla="*/ 121 h 187"/>
                <a:gd name="T16" fmla="*/ 23 w 57"/>
                <a:gd name="T17" fmla="*/ 113 h 187"/>
                <a:gd name="T18" fmla="*/ 22 w 57"/>
                <a:gd name="T19" fmla="*/ 108 h 187"/>
                <a:gd name="T20" fmla="*/ 21 w 57"/>
                <a:gd name="T21" fmla="*/ 102 h 187"/>
                <a:gd name="T22" fmla="*/ 21 w 57"/>
                <a:gd name="T23" fmla="*/ 101 h 187"/>
                <a:gd name="T24" fmla="*/ 18 w 57"/>
                <a:gd name="T25" fmla="*/ 78 h 187"/>
                <a:gd name="T26" fmla="*/ 18 w 57"/>
                <a:gd name="T27" fmla="*/ 51 h 187"/>
                <a:gd name="T28" fmla="*/ 33 w 57"/>
                <a:gd name="T29" fmla="*/ 0 h 187"/>
                <a:gd name="T30" fmla="*/ 27 w 57"/>
                <a:gd name="T31" fmla="*/ 0 h 187"/>
                <a:gd name="T32" fmla="*/ 25 w 57"/>
                <a:gd name="T33" fmla="*/ 0 h 187"/>
                <a:gd name="T34" fmla="*/ 18 w 57"/>
                <a:gd name="T35" fmla="*/ 0 h 187"/>
                <a:gd name="T36" fmla="*/ 14 w 57"/>
                <a:gd name="T37" fmla="*/ 0 h 187"/>
                <a:gd name="T38" fmla="*/ 2 w 57"/>
                <a:gd name="T39" fmla="*/ 49 h 187"/>
                <a:gd name="T40" fmla="*/ 1 w 57"/>
                <a:gd name="T41" fmla="*/ 73 h 187"/>
                <a:gd name="T42" fmla="*/ 3 w 57"/>
                <a:gd name="T43" fmla="*/ 95 h 187"/>
                <a:gd name="T44" fmla="*/ 3 w 57"/>
                <a:gd name="T45" fmla="*/ 100 h 187"/>
                <a:gd name="T46" fmla="*/ 4 w 57"/>
                <a:gd name="T47" fmla="*/ 104 h 187"/>
                <a:gd name="T48" fmla="*/ 7 w 57"/>
                <a:gd name="T49" fmla="*/ 117 h 187"/>
                <a:gd name="T50" fmla="*/ 8 w 57"/>
                <a:gd name="T51" fmla="*/ 119 h 187"/>
                <a:gd name="T52" fmla="*/ 11 w 57"/>
                <a:gd name="T53" fmla="*/ 130 h 187"/>
                <a:gd name="T54" fmla="*/ 13 w 57"/>
                <a:gd name="T55" fmla="*/ 136 h 187"/>
                <a:gd name="T56" fmla="*/ 15 w 57"/>
                <a:gd name="T57" fmla="*/ 140 h 187"/>
                <a:gd name="T58" fmla="*/ 19 w 57"/>
                <a:gd name="T59" fmla="*/ 150 h 187"/>
                <a:gd name="T60" fmla="*/ 21 w 57"/>
                <a:gd name="T61" fmla="*/ 154 h 187"/>
                <a:gd name="T62" fmla="*/ 25 w 57"/>
                <a:gd name="T63" fmla="*/ 162 h 187"/>
                <a:gd name="T64" fmla="*/ 30 w 57"/>
                <a:gd name="T65" fmla="*/ 171 h 187"/>
                <a:gd name="T66" fmla="*/ 31 w 57"/>
                <a:gd name="T67" fmla="*/ 172 h 187"/>
                <a:gd name="T68" fmla="*/ 38 w 57"/>
                <a:gd name="T69" fmla="*/ 182 h 187"/>
                <a:gd name="T70" fmla="*/ 42 w 57"/>
                <a:gd name="T71" fmla="*/ 187 h 187"/>
                <a:gd name="T72" fmla="*/ 47 w 57"/>
                <a:gd name="T73" fmla="*/ 184 h 187"/>
                <a:gd name="T74" fmla="*/ 50 w 57"/>
                <a:gd name="T75" fmla="*/ 182 h 187"/>
                <a:gd name="T76" fmla="*/ 57 w 57"/>
                <a:gd name="T77" fmla="*/ 179 h 187"/>
                <a:gd name="T78" fmla="*/ 52 w 57"/>
                <a:gd name="T79" fmla="*/ 173 h 187"/>
                <a:gd name="T80" fmla="*/ 50 w 57"/>
                <a:gd name="T81" fmla="*/ 170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7" h="187">
                  <a:moveTo>
                    <a:pt x="50" y="170"/>
                  </a:moveTo>
                  <a:cubicBezTo>
                    <a:pt x="48" y="167"/>
                    <a:pt x="45" y="163"/>
                    <a:pt x="43" y="160"/>
                  </a:cubicBezTo>
                  <a:cubicBezTo>
                    <a:pt x="41" y="156"/>
                    <a:pt x="39" y="153"/>
                    <a:pt x="37" y="149"/>
                  </a:cubicBezTo>
                  <a:cubicBezTo>
                    <a:pt x="37" y="148"/>
                    <a:pt x="36" y="148"/>
                    <a:pt x="36" y="147"/>
                  </a:cubicBezTo>
                  <a:cubicBezTo>
                    <a:pt x="36" y="147"/>
                    <a:pt x="36" y="147"/>
                    <a:pt x="36" y="146"/>
                  </a:cubicBezTo>
                  <a:cubicBezTo>
                    <a:pt x="34" y="143"/>
                    <a:pt x="32" y="140"/>
                    <a:pt x="31" y="136"/>
                  </a:cubicBezTo>
                  <a:cubicBezTo>
                    <a:pt x="29" y="132"/>
                    <a:pt x="28" y="129"/>
                    <a:pt x="27" y="125"/>
                  </a:cubicBezTo>
                  <a:cubicBezTo>
                    <a:pt x="26" y="123"/>
                    <a:pt x="26" y="122"/>
                    <a:pt x="26" y="121"/>
                  </a:cubicBezTo>
                  <a:cubicBezTo>
                    <a:pt x="25" y="118"/>
                    <a:pt x="24" y="116"/>
                    <a:pt x="23" y="113"/>
                  </a:cubicBezTo>
                  <a:cubicBezTo>
                    <a:pt x="23" y="111"/>
                    <a:pt x="23" y="110"/>
                    <a:pt x="22" y="108"/>
                  </a:cubicBezTo>
                  <a:cubicBezTo>
                    <a:pt x="22" y="106"/>
                    <a:pt x="21" y="104"/>
                    <a:pt x="21" y="102"/>
                  </a:cubicBezTo>
                  <a:cubicBezTo>
                    <a:pt x="21" y="102"/>
                    <a:pt x="21" y="101"/>
                    <a:pt x="21" y="101"/>
                  </a:cubicBezTo>
                  <a:cubicBezTo>
                    <a:pt x="19" y="93"/>
                    <a:pt x="18" y="85"/>
                    <a:pt x="18" y="78"/>
                  </a:cubicBezTo>
                  <a:cubicBezTo>
                    <a:pt x="17" y="69"/>
                    <a:pt x="17" y="60"/>
                    <a:pt x="18" y="51"/>
                  </a:cubicBezTo>
                  <a:cubicBezTo>
                    <a:pt x="20" y="34"/>
                    <a:pt x="25" y="17"/>
                    <a:pt x="33" y="0"/>
                  </a:cubicBezTo>
                  <a:cubicBezTo>
                    <a:pt x="27" y="0"/>
                    <a:pt x="27" y="0"/>
                    <a:pt x="27" y="0"/>
                  </a:cubicBezTo>
                  <a:cubicBezTo>
                    <a:pt x="25" y="0"/>
                    <a:pt x="25" y="0"/>
                    <a:pt x="25" y="0"/>
                  </a:cubicBezTo>
                  <a:cubicBezTo>
                    <a:pt x="18" y="0"/>
                    <a:pt x="18" y="0"/>
                    <a:pt x="18" y="0"/>
                  </a:cubicBezTo>
                  <a:cubicBezTo>
                    <a:pt x="14" y="0"/>
                    <a:pt x="14" y="0"/>
                    <a:pt x="14" y="0"/>
                  </a:cubicBezTo>
                  <a:cubicBezTo>
                    <a:pt x="8" y="16"/>
                    <a:pt x="3" y="32"/>
                    <a:pt x="2" y="49"/>
                  </a:cubicBezTo>
                  <a:cubicBezTo>
                    <a:pt x="1" y="57"/>
                    <a:pt x="0" y="65"/>
                    <a:pt x="1" y="73"/>
                  </a:cubicBezTo>
                  <a:cubicBezTo>
                    <a:pt x="1" y="80"/>
                    <a:pt x="2" y="88"/>
                    <a:pt x="3" y="95"/>
                  </a:cubicBezTo>
                  <a:cubicBezTo>
                    <a:pt x="3" y="97"/>
                    <a:pt x="3" y="98"/>
                    <a:pt x="3" y="100"/>
                  </a:cubicBezTo>
                  <a:cubicBezTo>
                    <a:pt x="4" y="101"/>
                    <a:pt x="4" y="103"/>
                    <a:pt x="4" y="104"/>
                  </a:cubicBezTo>
                  <a:cubicBezTo>
                    <a:pt x="5" y="108"/>
                    <a:pt x="6" y="113"/>
                    <a:pt x="7" y="117"/>
                  </a:cubicBezTo>
                  <a:cubicBezTo>
                    <a:pt x="7" y="118"/>
                    <a:pt x="8" y="118"/>
                    <a:pt x="8" y="119"/>
                  </a:cubicBezTo>
                  <a:cubicBezTo>
                    <a:pt x="9" y="123"/>
                    <a:pt x="10" y="127"/>
                    <a:pt x="11" y="130"/>
                  </a:cubicBezTo>
                  <a:cubicBezTo>
                    <a:pt x="12" y="132"/>
                    <a:pt x="12" y="134"/>
                    <a:pt x="13" y="136"/>
                  </a:cubicBezTo>
                  <a:cubicBezTo>
                    <a:pt x="14" y="137"/>
                    <a:pt x="14" y="139"/>
                    <a:pt x="15" y="140"/>
                  </a:cubicBezTo>
                  <a:cubicBezTo>
                    <a:pt x="16" y="143"/>
                    <a:pt x="17" y="147"/>
                    <a:pt x="19" y="150"/>
                  </a:cubicBezTo>
                  <a:cubicBezTo>
                    <a:pt x="19" y="151"/>
                    <a:pt x="20" y="152"/>
                    <a:pt x="21" y="154"/>
                  </a:cubicBezTo>
                  <a:cubicBezTo>
                    <a:pt x="22" y="156"/>
                    <a:pt x="23" y="159"/>
                    <a:pt x="25" y="162"/>
                  </a:cubicBezTo>
                  <a:cubicBezTo>
                    <a:pt x="27" y="165"/>
                    <a:pt x="28" y="168"/>
                    <a:pt x="30" y="171"/>
                  </a:cubicBezTo>
                  <a:cubicBezTo>
                    <a:pt x="31" y="171"/>
                    <a:pt x="31" y="172"/>
                    <a:pt x="31" y="172"/>
                  </a:cubicBezTo>
                  <a:cubicBezTo>
                    <a:pt x="34" y="176"/>
                    <a:pt x="36" y="179"/>
                    <a:pt x="38" y="182"/>
                  </a:cubicBezTo>
                  <a:cubicBezTo>
                    <a:pt x="39" y="183"/>
                    <a:pt x="41" y="185"/>
                    <a:pt x="42" y="187"/>
                  </a:cubicBezTo>
                  <a:cubicBezTo>
                    <a:pt x="44" y="186"/>
                    <a:pt x="45" y="185"/>
                    <a:pt x="47" y="184"/>
                  </a:cubicBezTo>
                  <a:cubicBezTo>
                    <a:pt x="48" y="184"/>
                    <a:pt x="49" y="183"/>
                    <a:pt x="50" y="182"/>
                  </a:cubicBezTo>
                  <a:cubicBezTo>
                    <a:pt x="52" y="181"/>
                    <a:pt x="55" y="180"/>
                    <a:pt x="57" y="179"/>
                  </a:cubicBezTo>
                  <a:cubicBezTo>
                    <a:pt x="55" y="177"/>
                    <a:pt x="54" y="175"/>
                    <a:pt x="52" y="173"/>
                  </a:cubicBezTo>
                  <a:cubicBezTo>
                    <a:pt x="52" y="172"/>
                    <a:pt x="51" y="171"/>
                    <a:pt x="50" y="170"/>
                  </a:cubicBez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latin typeface="+mj-lt"/>
              </a:endParaRPr>
            </a:p>
          </p:txBody>
        </p:sp>
        <p:sp>
          <p:nvSpPr>
            <p:cNvPr id="12" name="Freeform 9"/>
            <p:cNvSpPr>
              <a:spLocks/>
            </p:cNvSpPr>
            <p:nvPr/>
          </p:nvSpPr>
          <p:spPr bwMode="auto">
            <a:xfrm>
              <a:off x="1119188" y="3303588"/>
              <a:ext cx="454025" cy="268288"/>
            </a:xfrm>
            <a:custGeom>
              <a:avLst/>
              <a:gdLst>
                <a:gd name="T0" fmla="*/ 74 w 179"/>
                <a:gd name="T1" fmla="*/ 66 h 106"/>
                <a:gd name="T2" fmla="*/ 83 w 179"/>
                <a:gd name="T3" fmla="*/ 60 h 106"/>
                <a:gd name="T4" fmla="*/ 85 w 179"/>
                <a:gd name="T5" fmla="*/ 59 h 106"/>
                <a:gd name="T6" fmla="*/ 95 w 179"/>
                <a:gd name="T7" fmla="*/ 53 h 106"/>
                <a:gd name="T8" fmla="*/ 106 w 179"/>
                <a:gd name="T9" fmla="*/ 47 h 106"/>
                <a:gd name="T10" fmla="*/ 110 w 179"/>
                <a:gd name="T11" fmla="*/ 45 h 106"/>
                <a:gd name="T12" fmla="*/ 116 w 179"/>
                <a:gd name="T13" fmla="*/ 41 h 106"/>
                <a:gd name="T14" fmla="*/ 127 w 179"/>
                <a:gd name="T15" fmla="*/ 35 h 106"/>
                <a:gd name="T16" fmla="*/ 135 w 179"/>
                <a:gd name="T17" fmla="*/ 31 h 106"/>
                <a:gd name="T18" fmla="*/ 137 w 179"/>
                <a:gd name="T19" fmla="*/ 30 h 106"/>
                <a:gd name="T20" fmla="*/ 147 w 179"/>
                <a:gd name="T21" fmla="*/ 25 h 106"/>
                <a:gd name="T22" fmla="*/ 153 w 179"/>
                <a:gd name="T23" fmla="*/ 22 h 106"/>
                <a:gd name="T24" fmla="*/ 157 w 179"/>
                <a:gd name="T25" fmla="*/ 20 h 106"/>
                <a:gd name="T26" fmla="*/ 161 w 179"/>
                <a:gd name="T27" fmla="*/ 18 h 106"/>
                <a:gd name="T28" fmla="*/ 168 w 179"/>
                <a:gd name="T29" fmla="*/ 15 h 106"/>
                <a:gd name="T30" fmla="*/ 178 w 179"/>
                <a:gd name="T31" fmla="*/ 11 h 106"/>
                <a:gd name="T32" fmla="*/ 179 w 179"/>
                <a:gd name="T33" fmla="*/ 10 h 106"/>
                <a:gd name="T34" fmla="*/ 178 w 179"/>
                <a:gd name="T35" fmla="*/ 9 h 106"/>
                <a:gd name="T36" fmla="*/ 173 w 179"/>
                <a:gd name="T37" fmla="*/ 5 h 106"/>
                <a:gd name="T38" fmla="*/ 170 w 179"/>
                <a:gd name="T39" fmla="*/ 4 h 106"/>
                <a:gd name="T40" fmla="*/ 165 w 179"/>
                <a:gd name="T41" fmla="*/ 1 h 106"/>
                <a:gd name="T42" fmla="*/ 162 w 179"/>
                <a:gd name="T43" fmla="*/ 0 h 106"/>
                <a:gd name="T44" fmla="*/ 161 w 179"/>
                <a:gd name="T45" fmla="*/ 0 h 106"/>
                <a:gd name="T46" fmla="*/ 152 w 179"/>
                <a:gd name="T47" fmla="*/ 3 h 106"/>
                <a:gd name="T48" fmla="*/ 146 w 179"/>
                <a:gd name="T49" fmla="*/ 6 h 106"/>
                <a:gd name="T50" fmla="*/ 142 w 179"/>
                <a:gd name="T51" fmla="*/ 8 h 106"/>
                <a:gd name="T52" fmla="*/ 141 w 179"/>
                <a:gd name="T53" fmla="*/ 9 h 106"/>
                <a:gd name="T54" fmla="*/ 132 w 179"/>
                <a:gd name="T55" fmla="*/ 13 h 106"/>
                <a:gd name="T56" fmla="*/ 122 w 179"/>
                <a:gd name="T57" fmla="*/ 18 h 106"/>
                <a:gd name="T58" fmla="*/ 115 w 179"/>
                <a:gd name="T59" fmla="*/ 22 h 106"/>
                <a:gd name="T60" fmla="*/ 111 w 179"/>
                <a:gd name="T61" fmla="*/ 24 h 106"/>
                <a:gd name="T62" fmla="*/ 101 w 179"/>
                <a:gd name="T63" fmla="*/ 30 h 106"/>
                <a:gd name="T64" fmla="*/ 90 w 179"/>
                <a:gd name="T65" fmla="*/ 36 h 106"/>
                <a:gd name="T66" fmla="*/ 89 w 179"/>
                <a:gd name="T67" fmla="*/ 37 h 106"/>
                <a:gd name="T68" fmla="*/ 80 w 179"/>
                <a:gd name="T69" fmla="*/ 42 h 106"/>
                <a:gd name="T70" fmla="*/ 69 w 179"/>
                <a:gd name="T71" fmla="*/ 49 h 106"/>
                <a:gd name="T72" fmla="*/ 62 w 179"/>
                <a:gd name="T73" fmla="*/ 54 h 106"/>
                <a:gd name="T74" fmla="*/ 59 w 179"/>
                <a:gd name="T75" fmla="*/ 56 h 106"/>
                <a:gd name="T76" fmla="*/ 48 w 179"/>
                <a:gd name="T77" fmla="*/ 64 h 106"/>
                <a:gd name="T78" fmla="*/ 37 w 179"/>
                <a:gd name="T79" fmla="*/ 72 h 106"/>
                <a:gd name="T80" fmla="*/ 36 w 179"/>
                <a:gd name="T81" fmla="*/ 72 h 106"/>
                <a:gd name="T82" fmla="*/ 35 w 179"/>
                <a:gd name="T83" fmla="*/ 74 h 106"/>
                <a:gd name="T84" fmla="*/ 25 w 179"/>
                <a:gd name="T85" fmla="*/ 82 h 106"/>
                <a:gd name="T86" fmla="*/ 14 w 179"/>
                <a:gd name="T87" fmla="*/ 92 h 106"/>
                <a:gd name="T88" fmla="*/ 6 w 179"/>
                <a:gd name="T89" fmla="*/ 99 h 106"/>
                <a:gd name="T90" fmla="*/ 2 w 179"/>
                <a:gd name="T91" fmla="*/ 103 h 106"/>
                <a:gd name="T92" fmla="*/ 0 w 179"/>
                <a:gd name="T93" fmla="*/ 105 h 106"/>
                <a:gd name="T94" fmla="*/ 2 w 179"/>
                <a:gd name="T95" fmla="*/ 105 h 106"/>
                <a:gd name="T96" fmla="*/ 5 w 179"/>
                <a:gd name="T97" fmla="*/ 106 h 106"/>
                <a:gd name="T98" fmla="*/ 8 w 179"/>
                <a:gd name="T99" fmla="*/ 106 h 106"/>
                <a:gd name="T100" fmla="*/ 11 w 179"/>
                <a:gd name="T101" fmla="*/ 105 h 106"/>
                <a:gd name="T102" fmla="*/ 20 w 179"/>
                <a:gd name="T103" fmla="*/ 103 h 106"/>
                <a:gd name="T104" fmla="*/ 22 w 179"/>
                <a:gd name="T105" fmla="*/ 103 h 106"/>
                <a:gd name="T106" fmla="*/ 28 w 179"/>
                <a:gd name="T107" fmla="*/ 102 h 106"/>
                <a:gd name="T108" fmla="*/ 28 w 179"/>
                <a:gd name="T109" fmla="*/ 102 h 106"/>
                <a:gd name="T110" fmla="*/ 30 w 179"/>
                <a:gd name="T111" fmla="*/ 100 h 106"/>
                <a:gd name="T112" fmla="*/ 41 w 179"/>
                <a:gd name="T113" fmla="*/ 90 h 106"/>
                <a:gd name="T114" fmla="*/ 47 w 179"/>
                <a:gd name="T115" fmla="*/ 86 h 106"/>
                <a:gd name="T116" fmla="*/ 53 w 179"/>
                <a:gd name="T117" fmla="*/ 82 h 106"/>
                <a:gd name="T118" fmla="*/ 56 w 179"/>
                <a:gd name="T119" fmla="*/ 79 h 106"/>
                <a:gd name="T120" fmla="*/ 63 w 179"/>
                <a:gd name="T121" fmla="*/ 74 h 106"/>
                <a:gd name="T122" fmla="*/ 74 w 179"/>
                <a:gd name="T123" fmla="*/ 66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79" h="106">
                  <a:moveTo>
                    <a:pt x="74" y="66"/>
                  </a:moveTo>
                  <a:cubicBezTo>
                    <a:pt x="77" y="64"/>
                    <a:pt x="80" y="62"/>
                    <a:pt x="83" y="60"/>
                  </a:cubicBezTo>
                  <a:cubicBezTo>
                    <a:pt x="84" y="60"/>
                    <a:pt x="84" y="60"/>
                    <a:pt x="85" y="59"/>
                  </a:cubicBezTo>
                  <a:cubicBezTo>
                    <a:pt x="88" y="57"/>
                    <a:pt x="92" y="55"/>
                    <a:pt x="95" y="53"/>
                  </a:cubicBezTo>
                  <a:cubicBezTo>
                    <a:pt x="99" y="51"/>
                    <a:pt x="102" y="49"/>
                    <a:pt x="106" y="47"/>
                  </a:cubicBezTo>
                  <a:cubicBezTo>
                    <a:pt x="107" y="46"/>
                    <a:pt x="108" y="45"/>
                    <a:pt x="110" y="45"/>
                  </a:cubicBezTo>
                  <a:cubicBezTo>
                    <a:pt x="112" y="43"/>
                    <a:pt x="114" y="42"/>
                    <a:pt x="116" y="41"/>
                  </a:cubicBezTo>
                  <a:cubicBezTo>
                    <a:pt x="120" y="39"/>
                    <a:pt x="123" y="37"/>
                    <a:pt x="127" y="35"/>
                  </a:cubicBezTo>
                  <a:cubicBezTo>
                    <a:pt x="130" y="34"/>
                    <a:pt x="133" y="32"/>
                    <a:pt x="135" y="31"/>
                  </a:cubicBezTo>
                  <a:cubicBezTo>
                    <a:pt x="136" y="31"/>
                    <a:pt x="136" y="30"/>
                    <a:pt x="137" y="30"/>
                  </a:cubicBezTo>
                  <a:cubicBezTo>
                    <a:pt x="140" y="28"/>
                    <a:pt x="144" y="27"/>
                    <a:pt x="147" y="25"/>
                  </a:cubicBezTo>
                  <a:cubicBezTo>
                    <a:pt x="149" y="24"/>
                    <a:pt x="151" y="23"/>
                    <a:pt x="153" y="22"/>
                  </a:cubicBezTo>
                  <a:cubicBezTo>
                    <a:pt x="155" y="21"/>
                    <a:pt x="156" y="21"/>
                    <a:pt x="157" y="20"/>
                  </a:cubicBezTo>
                  <a:cubicBezTo>
                    <a:pt x="159" y="20"/>
                    <a:pt x="160" y="19"/>
                    <a:pt x="161" y="18"/>
                  </a:cubicBezTo>
                  <a:cubicBezTo>
                    <a:pt x="163" y="17"/>
                    <a:pt x="165" y="16"/>
                    <a:pt x="168" y="15"/>
                  </a:cubicBezTo>
                  <a:cubicBezTo>
                    <a:pt x="171" y="14"/>
                    <a:pt x="174" y="12"/>
                    <a:pt x="178" y="11"/>
                  </a:cubicBezTo>
                  <a:cubicBezTo>
                    <a:pt x="178" y="11"/>
                    <a:pt x="179" y="10"/>
                    <a:pt x="179" y="10"/>
                  </a:cubicBezTo>
                  <a:cubicBezTo>
                    <a:pt x="179" y="10"/>
                    <a:pt x="178" y="9"/>
                    <a:pt x="178" y="9"/>
                  </a:cubicBezTo>
                  <a:cubicBezTo>
                    <a:pt x="176" y="7"/>
                    <a:pt x="177" y="8"/>
                    <a:pt x="173" y="5"/>
                  </a:cubicBezTo>
                  <a:cubicBezTo>
                    <a:pt x="172" y="5"/>
                    <a:pt x="171" y="4"/>
                    <a:pt x="170" y="4"/>
                  </a:cubicBezTo>
                  <a:cubicBezTo>
                    <a:pt x="169" y="3"/>
                    <a:pt x="167" y="2"/>
                    <a:pt x="165" y="1"/>
                  </a:cubicBezTo>
                  <a:cubicBezTo>
                    <a:pt x="164" y="1"/>
                    <a:pt x="163" y="1"/>
                    <a:pt x="162" y="0"/>
                  </a:cubicBezTo>
                  <a:cubicBezTo>
                    <a:pt x="162" y="0"/>
                    <a:pt x="161" y="0"/>
                    <a:pt x="161" y="0"/>
                  </a:cubicBezTo>
                  <a:cubicBezTo>
                    <a:pt x="158" y="1"/>
                    <a:pt x="155" y="2"/>
                    <a:pt x="152" y="3"/>
                  </a:cubicBezTo>
                  <a:cubicBezTo>
                    <a:pt x="150" y="4"/>
                    <a:pt x="148" y="5"/>
                    <a:pt x="146" y="6"/>
                  </a:cubicBezTo>
                  <a:cubicBezTo>
                    <a:pt x="145" y="7"/>
                    <a:pt x="143" y="8"/>
                    <a:pt x="142" y="8"/>
                  </a:cubicBezTo>
                  <a:cubicBezTo>
                    <a:pt x="142" y="8"/>
                    <a:pt x="141" y="9"/>
                    <a:pt x="141" y="9"/>
                  </a:cubicBezTo>
                  <a:cubicBezTo>
                    <a:pt x="138" y="10"/>
                    <a:pt x="135" y="12"/>
                    <a:pt x="132" y="13"/>
                  </a:cubicBezTo>
                  <a:cubicBezTo>
                    <a:pt x="128" y="15"/>
                    <a:pt x="125" y="17"/>
                    <a:pt x="122" y="18"/>
                  </a:cubicBezTo>
                  <a:cubicBezTo>
                    <a:pt x="119" y="20"/>
                    <a:pt x="117" y="21"/>
                    <a:pt x="115" y="22"/>
                  </a:cubicBezTo>
                  <a:cubicBezTo>
                    <a:pt x="114" y="23"/>
                    <a:pt x="113" y="23"/>
                    <a:pt x="111" y="24"/>
                  </a:cubicBezTo>
                  <a:cubicBezTo>
                    <a:pt x="108" y="26"/>
                    <a:pt x="104" y="28"/>
                    <a:pt x="101" y="30"/>
                  </a:cubicBezTo>
                  <a:cubicBezTo>
                    <a:pt x="97" y="32"/>
                    <a:pt x="94" y="34"/>
                    <a:pt x="90" y="36"/>
                  </a:cubicBezTo>
                  <a:cubicBezTo>
                    <a:pt x="90" y="36"/>
                    <a:pt x="89" y="36"/>
                    <a:pt x="89" y="37"/>
                  </a:cubicBezTo>
                  <a:cubicBezTo>
                    <a:pt x="86" y="39"/>
                    <a:pt x="83" y="40"/>
                    <a:pt x="80" y="42"/>
                  </a:cubicBezTo>
                  <a:cubicBezTo>
                    <a:pt x="76" y="44"/>
                    <a:pt x="73" y="47"/>
                    <a:pt x="69" y="49"/>
                  </a:cubicBezTo>
                  <a:cubicBezTo>
                    <a:pt x="67" y="51"/>
                    <a:pt x="64" y="52"/>
                    <a:pt x="62" y="54"/>
                  </a:cubicBezTo>
                  <a:cubicBezTo>
                    <a:pt x="61" y="55"/>
                    <a:pt x="60" y="55"/>
                    <a:pt x="59" y="56"/>
                  </a:cubicBezTo>
                  <a:cubicBezTo>
                    <a:pt x="55" y="59"/>
                    <a:pt x="51" y="61"/>
                    <a:pt x="48" y="64"/>
                  </a:cubicBezTo>
                  <a:cubicBezTo>
                    <a:pt x="44" y="67"/>
                    <a:pt x="40" y="69"/>
                    <a:pt x="37" y="72"/>
                  </a:cubicBezTo>
                  <a:cubicBezTo>
                    <a:pt x="37" y="72"/>
                    <a:pt x="37" y="72"/>
                    <a:pt x="36" y="72"/>
                  </a:cubicBezTo>
                  <a:cubicBezTo>
                    <a:pt x="36" y="73"/>
                    <a:pt x="35" y="73"/>
                    <a:pt x="35" y="74"/>
                  </a:cubicBezTo>
                  <a:cubicBezTo>
                    <a:pt x="32" y="76"/>
                    <a:pt x="28" y="79"/>
                    <a:pt x="25" y="82"/>
                  </a:cubicBezTo>
                  <a:cubicBezTo>
                    <a:pt x="22" y="85"/>
                    <a:pt x="18" y="88"/>
                    <a:pt x="14" y="92"/>
                  </a:cubicBezTo>
                  <a:cubicBezTo>
                    <a:pt x="11" y="94"/>
                    <a:pt x="9" y="97"/>
                    <a:pt x="6" y="99"/>
                  </a:cubicBezTo>
                  <a:cubicBezTo>
                    <a:pt x="5" y="101"/>
                    <a:pt x="3" y="102"/>
                    <a:pt x="2" y="103"/>
                  </a:cubicBezTo>
                  <a:cubicBezTo>
                    <a:pt x="2" y="104"/>
                    <a:pt x="1" y="105"/>
                    <a:pt x="0" y="105"/>
                  </a:cubicBezTo>
                  <a:cubicBezTo>
                    <a:pt x="1" y="105"/>
                    <a:pt x="1" y="105"/>
                    <a:pt x="2" y="105"/>
                  </a:cubicBezTo>
                  <a:cubicBezTo>
                    <a:pt x="3" y="106"/>
                    <a:pt x="4" y="106"/>
                    <a:pt x="5" y="106"/>
                  </a:cubicBezTo>
                  <a:cubicBezTo>
                    <a:pt x="6" y="106"/>
                    <a:pt x="7" y="106"/>
                    <a:pt x="8" y="106"/>
                  </a:cubicBezTo>
                  <a:cubicBezTo>
                    <a:pt x="9" y="106"/>
                    <a:pt x="10" y="105"/>
                    <a:pt x="11" y="105"/>
                  </a:cubicBezTo>
                  <a:cubicBezTo>
                    <a:pt x="14" y="105"/>
                    <a:pt x="17" y="104"/>
                    <a:pt x="20" y="103"/>
                  </a:cubicBezTo>
                  <a:cubicBezTo>
                    <a:pt x="21" y="103"/>
                    <a:pt x="21" y="103"/>
                    <a:pt x="22" y="103"/>
                  </a:cubicBezTo>
                  <a:cubicBezTo>
                    <a:pt x="24" y="102"/>
                    <a:pt x="26" y="102"/>
                    <a:pt x="28" y="102"/>
                  </a:cubicBezTo>
                  <a:cubicBezTo>
                    <a:pt x="28" y="102"/>
                    <a:pt x="28" y="102"/>
                    <a:pt x="28" y="102"/>
                  </a:cubicBezTo>
                  <a:cubicBezTo>
                    <a:pt x="29" y="101"/>
                    <a:pt x="29" y="101"/>
                    <a:pt x="30" y="100"/>
                  </a:cubicBezTo>
                  <a:cubicBezTo>
                    <a:pt x="34" y="97"/>
                    <a:pt x="38" y="94"/>
                    <a:pt x="41" y="90"/>
                  </a:cubicBezTo>
                  <a:cubicBezTo>
                    <a:pt x="43" y="89"/>
                    <a:pt x="45" y="87"/>
                    <a:pt x="47" y="86"/>
                  </a:cubicBezTo>
                  <a:cubicBezTo>
                    <a:pt x="49" y="84"/>
                    <a:pt x="51" y="83"/>
                    <a:pt x="53" y="82"/>
                  </a:cubicBezTo>
                  <a:cubicBezTo>
                    <a:pt x="54" y="81"/>
                    <a:pt x="55" y="80"/>
                    <a:pt x="56" y="79"/>
                  </a:cubicBezTo>
                  <a:cubicBezTo>
                    <a:pt x="59" y="77"/>
                    <a:pt x="61" y="75"/>
                    <a:pt x="63" y="74"/>
                  </a:cubicBezTo>
                  <a:cubicBezTo>
                    <a:pt x="67" y="71"/>
                    <a:pt x="71" y="69"/>
                    <a:pt x="74" y="66"/>
                  </a:cubicBez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latin typeface="+mj-lt"/>
              </a:endParaRPr>
            </a:p>
          </p:txBody>
        </p:sp>
        <p:sp>
          <p:nvSpPr>
            <p:cNvPr id="13" name="Freeform 10"/>
            <p:cNvSpPr>
              <a:spLocks/>
            </p:cNvSpPr>
            <p:nvPr/>
          </p:nvSpPr>
          <p:spPr bwMode="auto">
            <a:xfrm>
              <a:off x="438150" y="1652588"/>
              <a:ext cx="257175" cy="38100"/>
            </a:xfrm>
            <a:custGeom>
              <a:avLst/>
              <a:gdLst>
                <a:gd name="T0" fmla="*/ 88 w 101"/>
                <a:gd name="T1" fmla="*/ 2 h 15"/>
                <a:gd name="T2" fmla="*/ 86 w 101"/>
                <a:gd name="T3" fmla="*/ 2 h 15"/>
                <a:gd name="T4" fmla="*/ 77 w 101"/>
                <a:gd name="T5" fmla="*/ 1 h 15"/>
                <a:gd name="T6" fmla="*/ 68 w 101"/>
                <a:gd name="T7" fmla="*/ 1 h 15"/>
                <a:gd name="T8" fmla="*/ 66 w 101"/>
                <a:gd name="T9" fmla="*/ 1 h 15"/>
                <a:gd name="T10" fmla="*/ 59 w 101"/>
                <a:gd name="T11" fmla="*/ 1 h 15"/>
                <a:gd name="T12" fmla="*/ 50 w 101"/>
                <a:gd name="T13" fmla="*/ 1 h 15"/>
                <a:gd name="T14" fmla="*/ 43 w 101"/>
                <a:gd name="T15" fmla="*/ 1 h 15"/>
                <a:gd name="T16" fmla="*/ 41 w 101"/>
                <a:gd name="T17" fmla="*/ 1 h 15"/>
                <a:gd name="T18" fmla="*/ 32 w 101"/>
                <a:gd name="T19" fmla="*/ 0 h 15"/>
                <a:gd name="T20" fmla="*/ 31 w 101"/>
                <a:gd name="T21" fmla="*/ 0 h 15"/>
                <a:gd name="T22" fmla="*/ 23 w 101"/>
                <a:gd name="T23" fmla="*/ 0 h 15"/>
                <a:gd name="T24" fmla="*/ 21 w 101"/>
                <a:gd name="T25" fmla="*/ 0 h 15"/>
                <a:gd name="T26" fmla="*/ 14 w 101"/>
                <a:gd name="T27" fmla="*/ 0 h 15"/>
                <a:gd name="T28" fmla="*/ 5 w 101"/>
                <a:gd name="T29" fmla="*/ 0 h 15"/>
                <a:gd name="T30" fmla="*/ 3 w 101"/>
                <a:gd name="T31" fmla="*/ 0 h 15"/>
                <a:gd name="T32" fmla="*/ 0 w 101"/>
                <a:gd name="T33" fmla="*/ 12 h 15"/>
                <a:gd name="T34" fmla="*/ 3 w 101"/>
                <a:gd name="T35" fmla="*/ 12 h 15"/>
                <a:gd name="T36" fmla="*/ 12 w 101"/>
                <a:gd name="T37" fmla="*/ 12 h 15"/>
                <a:gd name="T38" fmla="*/ 18 w 101"/>
                <a:gd name="T39" fmla="*/ 12 h 15"/>
                <a:gd name="T40" fmla="*/ 21 w 101"/>
                <a:gd name="T41" fmla="*/ 12 h 15"/>
                <a:gd name="T42" fmla="*/ 30 w 101"/>
                <a:gd name="T43" fmla="*/ 12 h 15"/>
                <a:gd name="T44" fmla="*/ 31 w 101"/>
                <a:gd name="T45" fmla="*/ 13 h 15"/>
                <a:gd name="T46" fmla="*/ 38 w 101"/>
                <a:gd name="T47" fmla="*/ 13 h 15"/>
                <a:gd name="T48" fmla="*/ 41 w 101"/>
                <a:gd name="T49" fmla="*/ 13 h 15"/>
                <a:gd name="T50" fmla="*/ 47 w 101"/>
                <a:gd name="T51" fmla="*/ 13 h 15"/>
                <a:gd name="T52" fmla="*/ 56 w 101"/>
                <a:gd name="T53" fmla="*/ 13 h 15"/>
                <a:gd name="T54" fmla="*/ 63 w 101"/>
                <a:gd name="T55" fmla="*/ 13 h 15"/>
                <a:gd name="T56" fmla="*/ 65 w 101"/>
                <a:gd name="T57" fmla="*/ 14 h 15"/>
                <a:gd name="T58" fmla="*/ 74 w 101"/>
                <a:gd name="T59" fmla="*/ 14 h 15"/>
                <a:gd name="T60" fmla="*/ 83 w 101"/>
                <a:gd name="T61" fmla="*/ 14 h 15"/>
                <a:gd name="T62" fmla="*/ 86 w 101"/>
                <a:gd name="T63" fmla="*/ 14 h 15"/>
                <a:gd name="T64" fmla="*/ 92 w 101"/>
                <a:gd name="T65" fmla="*/ 14 h 15"/>
                <a:gd name="T66" fmla="*/ 100 w 101"/>
                <a:gd name="T67" fmla="*/ 15 h 15"/>
                <a:gd name="T68" fmla="*/ 101 w 101"/>
                <a:gd name="T69" fmla="*/ 2 h 15"/>
                <a:gd name="T70" fmla="*/ 95 w 101"/>
                <a:gd name="T71" fmla="*/ 2 h 15"/>
                <a:gd name="T72" fmla="*/ 88 w 101"/>
                <a:gd name="T73" fmla="*/ 2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1" h="15">
                  <a:moveTo>
                    <a:pt x="88" y="2"/>
                  </a:moveTo>
                  <a:cubicBezTo>
                    <a:pt x="88" y="2"/>
                    <a:pt x="87" y="2"/>
                    <a:pt x="86" y="2"/>
                  </a:cubicBezTo>
                  <a:cubicBezTo>
                    <a:pt x="83" y="2"/>
                    <a:pt x="80" y="2"/>
                    <a:pt x="77" y="1"/>
                  </a:cubicBezTo>
                  <a:cubicBezTo>
                    <a:pt x="74" y="1"/>
                    <a:pt x="71" y="1"/>
                    <a:pt x="68" y="1"/>
                  </a:cubicBezTo>
                  <a:cubicBezTo>
                    <a:pt x="68" y="1"/>
                    <a:pt x="67" y="1"/>
                    <a:pt x="66" y="1"/>
                  </a:cubicBezTo>
                  <a:cubicBezTo>
                    <a:pt x="64" y="1"/>
                    <a:pt x="62" y="1"/>
                    <a:pt x="59" y="1"/>
                  </a:cubicBezTo>
                  <a:cubicBezTo>
                    <a:pt x="56" y="1"/>
                    <a:pt x="53" y="1"/>
                    <a:pt x="50" y="1"/>
                  </a:cubicBezTo>
                  <a:cubicBezTo>
                    <a:pt x="48" y="1"/>
                    <a:pt x="46" y="1"/>
                    <a:pt x="43" y="1"/>
                  </a:cubicBezTo>
                  <a:cubicBezTo>
                    <a:pt x="43" y="1"/>
                    <a:pt x="42" y="1"/>
                    <a:pt x="41" y="1"/>
                  </a:cubicBezTo>
                  <a:cubicBezTo>
                    <a:pt x="38" y="0"/>
                    <a:pt x="35" y="0"/>
                    <a:pt x="32" y="0"/>
                  </a:cubicBezTo>
                  <a:cubicBezTo>
                    <a:pt x="32" y="0"/>
                    <a:pt x="31" y="0"/>
                    <a:pt x="31" y="0"/>
                  </a:cubicBezTo>
                  <a:cubicBezTo>
                    <a:pt x="28" y="0"/>
                    <a:pt x="26" y="0"/>
                    <a:pt x="23" y="0"/>
                  </a:cubicBezTo>
                  <a:cubicBezTo>
                    <a:pt x="23" y="0"/>
                    <a:pt x="22" y="0"/>
                    <a:pt x="21" y="0"/>
                  </a:cubicBezTo>
                  <a:cubicBezTo>
                    <a:pt x="19" y="0"/>
                    <a:pt x="17" y="0"/>
                    <a:pt x="14" y="0"/>
                  </a:cubicBezTo>
                  <a:cubicBezTo>
                    <a:pt x="11" y="0"/>
                    <a:pt x="8" y="0"/>
                    <a:pt x="5" y="0"/>
                  </a:cubicBezTo>
                  <a:cubicBezTo>
                    <a:pt x="5" y="0"/>
                    <a:pt x="4" y="0"/>
                    <a:pt x="3" y="0"/>
                  </a:cubicBezTo>
                  <a:cubicBezTo>
                    <a:pt x="2" y="4"/>
                    <a:pt x="1" y="8"/>
                    <a:pt x="0" y="12"/>
                  </a:cubicBezTo>
                  <a:cubicBezTo>
                    <a:pt x="1" y="12"/>
                    <a:pt x="2" y="12"/>
                    <a:pt x="3" y="12"/>
                  </a:cubicBezTo>
                  <a:cubicBezTo>
                    <a:pt x="6" y="12"/>
                    <a:pt x="9" y="12"/>
                    <a:pt x="12" y="12"/>
                  </a:cubicBezTo>
                  <a:cubicBezTo>
                    <a:pt x="14" y="12"/>
                    <a:pt x="16" y="12"/>
                    <a:pt x="18" y="12"/>
                  </a:cubicBezTo>
                  <a:cubicBezTo>
                    <a:pt x="19" y="12"/>
                    <a:pt x="20" y="12"/>
                    <a:pt x="21" y="12"/>
                  </a:cubicBezTo>
                  <a:cubicBezTo>
                    <a:pt x="24" y="12"/>
                    <a:pt x="26" y="12"/>
                    <a:pt x="30" y="12"/>
                  </a:cubicBezTo>
                  <a:cubicBezTo>
                    <a:pt x="30" y="12"/>
                    <a:pt x="30" y="12"/>
                    <a:pt x="31" y="13"/>
                  </a:cubicBezTo>
                  <a:cubicBezTo>
                    <a:pt x="33" y="13"/>
                    <a:pt x="36" y="13"/>
                    <a:pt x="38" y="13"/>
                  </a:cubicBezTo>
                  <a:cubicBezTo>
                    <a:pt x="39" y="13"/>
                    <a:pt x="40" y="13"/>
                    <a:pt x="41" y="13"/>
                  </a:cubicBezTo>
                  <a:cubicBezTo>
                    <a:pt x="43" y="13"/>
                    <a:pt x="45" y="13"/>
                    <a:pt x="47" y="13"/>
                  </a:cubicBezTo>
                  <a:cubicBezTo>
                    <a:pt x="50" y="13"/>
                    <a:pt x="53" y="13"/>
                    <a:pt x="56" y="13"/>
                  </a:cubicBezTo>
                  <a:cubicBezTo>
                    <a:pt x="59" y="13"/>
                    <a:pt x="61" y="13"/>
                    <a:pt x="63" y="13"/>
                  </a:cubicBezTo>
                  <a:cubicBezTo>
                    <a:pt x="64" y="13"/>
                    <a:pt x="65" y="13"/>
                    <a:pt x="65" y="14"/>
                  </a:cubicBezTo>
                  <a:cubicBezTo>
                    <a:pt x="68" y="14"/>
                    <a:pt x="71" y="14"/>
                    <a:pt x="74" y="14"/>
                  </a:cubicBezTo>
                  <a:cubicBezTo>
                    <a:pt x="77" y="14"/>
                    <a:pt x="80" y="14"/>
                    <a:pt x="83" y="14"/>
                  </a:cubicBezTo>
                  <a:cubicBezTo>
                    <a:pt x="84" y="14"/>
                    <a:pt x="85" y="14"/>
                    <a:pt x="86" y="14"/>
                  </a:cubicBezTo>
                  <a:cubicBezTo>
                    <a:pt x="88" y="14"/>
                    <a:pt x="90" y="14"/>
                    <a:pt x="92" y="14"/>
                  </a:cubicBezTo>
                  <a:cubicBezTo>
                    <a:pt x="95" y="14"/>
                    <a:pt x="98" y="15"/>
                    <a:pt x="100" y="15"/>
                  </a:cubicBezTo>
                  <a:cubicBezTo>
                    <a:pt x="100" y="10"/>
                    <a:pt x="101" y="6"/>
                    <a:pt x="101" y="2"/>
                  </a:cubicBezTo>
                  <a:cubicBezTo>
                    <a:pt x="99" y="2"/>
                    <a:pt x="97" y="2"/>
                    <a:pt x="95" y="2"/>
                  </a:cubicBezTo>
                  <a:cubicBezTo>
                    <a:pt x="93" y="2"/>
                    <a:pt x="91" y="2"/>
                    <a:pt x="88" y="2"/>
                  </a:cubicBez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latin typeface="+mj-lt"/>
              </a:endParaRPr>
            </a:p>
          </p:txBody>
        </p:sp>
        <p:sp>
          <p:nvSpPr>
            <p:cNvPr id="14" name="Freeform 11"/>
            <p:cNvSpPr>
              <a:spLocks/>
            </p:cNvSpPr>
            <p:nvPr/>
          </p:nvSpPr>
          <p:spPr bwMode="auto">
            <a:xfrm>
              <a:off x="809625" y="1663700"/>
              <a:ext cx="280988" cy="50800"/>
            </a:xfrm>
            <a:custGeom>
              <a:avLst/>
              <a:gdLst>
                <a:gd name="T0" fmla="*/ 101 w 111"/>
                <a:gd name="T1" fmla="*/ 6 h 20"/>
                <a:gd name="T2" fmla="*/ 99 w 111"/>
                <a:gd name="T3" fmla="*/ 6 h 20"/>
                <a:gd name="T4" fmla="*/ 92 w 111"/>
                <a:gd name="T5" fmla="*/ 6 h 20"/>
                <a:gd name="T6" fmla="*/ 83 w 111"/>
                <a:gd name="T7" fmla="*/ 5 h 20"/>
                <a:gd name="T8" fmla="*/ 77 w 111"/>
                <a:gd name="T9" fmla="*/ 5 h 20"/>
                <a:gd name="T10" fmla="*/ 74 w 111"/>
                <a:gd name="T11" fmla="*/ 5 h 20"/>
                <a:gd name="T12" fmla="*/ 65 w 111"/>
                <a:gd name="T13" fmla="*/ 4 h 20"/>
                <a:gd name="T14" fmla="*/ 56 w 111"/>
                <a:gd name="T15" fmla="*/ 4 h 20"/>
                <a:gd name="T16" fmla="*/ 54 w 111"/>
                <a:gd name="T17" fmla="*/ 3 h 20"/>
                <a:gd name="T18" fmla="*/ 47 w 111"/>
                <a:gd name="T19" fmla="*/ 3 h 20"/>
                <a:gd name="T20" fmla="*/ 39 w 111"/>
                <a:gd name="T21" fmla="*/ 2 h 20"/>
                <a:gd name="T22" fmla="*/ 32 w 111"/>
                <a:gd name="T23" fmla="*/ 2 h 20"/>
                <a:gd name="T24" fmla="*/ 30 w 111"/>
                <a:gd name="T25" fmla="*/ 2 h 20"/>
                <a:gd name="T26" fmla="*/ 21 w 111"/>
                <a:gd name="T27" fmla="*/ 1 h 20"/>
                <a:gd name="T28" fmla="*/ 12 w 111"/>
                <a:gd name="T29" fmla="*/ 1 h 20"/>
                <a:gd name="T30" fmla="*/ 10 w 111"/>
                <a:gd name="T31" fmla="*/ 0 h 20"/>
                <a:gd name="T32" fmla="*/ 3 w 111"/>
                <a:gd name="T33" fmla="*/ 0 h 20"/>
                <a:gd name="T34" fmla="*/ 3 w 111"/>
                <a:gd name="T35" fmla="*/ 0 h 20"/>
                <a:gd name="T36" fmla="*/ 1 w 111"/>
                <a:gd name="T37" fmla="*/ 0 h 20"/>
                <a:gd name="T38" fmla="*/ 0 w 111"/>
                <a:gd name="T39" fmla="*/ 13 h 20"/>
                <a:gd name="T40" fmla="*/ 0 w 111"/>
                <a:gd name="T41" fmla="*/ 13 h 20"/>
                <a:gd name="T42" fmla="*/ 2 w 111"/>
                <a:gd name="T43" fmla="*/ 13 h 20"/>
                <a:gd name="T44" fmla="*/ 7 w 111"/>
                <a:gd name="T45" fmla="*/ 13 h 20"/>
                <a:gd name="T46" fmla="*/ 9 w 111"/>
                <a:gd name="T47" fmla="*/ 13 h 20"/>
                <a:gd name="T48" fmla="*/ 18 w 111"/>
                <a:gd name="T49" fmla="*/ 14 h 20"/>
                <a:gd name="T50" fmla="*/ 27 w 111"/>
                <a:gd name="T51" fmla="*/ 14 h 20"/>
                <a:gd name="T52" fmla="*/ 29 w 111"/>
                <a:gd name="T53" fmla="*/ 15 h 20"/>
                <a:gd name="T54" fmla="*/ 36 w 111"/>
                <a:gd name="T55" fmla="*/ 15 h 20"/>
                <a:gd name="T56" fmla="*/ 44 w 111"/>
                <a:gd name="T57" fmla="*/ 16 h 20"/>
                <a:gd name="T58" fmla="*/ 51 w 111"/>
                <a:gd name="T59" fmla="*/ 16 h 20"/>
                <a:gd name="T60" fmla="*/ 53 w 111"/>
                <a:gd name="T61" fmla="*/ 16 h 20"/>
                <a:gd name="T62" fmla="*/ 62 w 111"/>
                <a:gd name="T63" fmla="*/ 17 h 20"/>
                <a:gd name="T64" fmla="*/ 71 w 111"/>
                <a:gd name="T65" fmla="*/ 17 h 20"/>
                <a:gd name="T66" fmla="*/ 74 w 111"/>
                <a:gd name="T67" fmla="*/ 18 h 20"/>
                <a:gd name="T68" fmla="*/ 80 w 111"/>
                <a:gd name="T69" fmla="*/ 18 h 20"/>
                <a:gd name="T70" fmla="*/ 89 w 111"/>
                <a:gd name="T71" fmla="*/ 19 h 20"/>
                <a:gd name="T72" fmla="*/ 96 w 111"/>
                <a:gd name="T73" fmla="*/ 19 h 20"/>
                <a:gd name="T74" fmla="*/ 98 w 111"/>
                <a:gd name="T75" fmla="*/ 19 h 20"/>
                <a:gd name="T76" fmla="*/ 107 w 111"/>
                <a:gd name="T77" fmla="*/ 20 h 20"/>
                <a:gd name="T78" fmla="*/ 111 w 111"/>
                <a:gd name="T79" fmla="*/ 20 h 20"/>
                <a:gd name="T80" fmla="*/ 111 w 111"/>
                <a:gd name="T81" fmla="*/ 7 h 20"/>
                <a:gd name="T82" fmla="*/ 110 w 111"/>
                <a:gd name="T83" fmla="*/ 7 h 20"/>
                <a:gd name="T84" fmla="*/ 101 w 111"/>
                <a:gd name="T85" fmla="*/ 6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11" h="20">
                  <a:moveTo>
                    <a:pt x="101" y="6"/>
                  </a:moveTo>
                  <a:cubicBezTo>
                    <a:pt x="100" y="6"/>
                    <a:pt x="100" y="6"/>
                    <a:pt x="99" y="6"/>
                  </a:cubicBezTo>
                  <a:cubicBezTo>
                    <a:pt x="97" y="6"/>
                    <a:pt x="94" y="6"/>
                    <a:pt x="92" y="6"/>
                  </a:cubicBezTo>
                  <a:cubicBezTo>
                    <a:pt x="89" y="6"/>
                    <a:pt x="86" y="5"/>
                    <a:pt x="83" y="5"/>
                  </a:cubicBezTo>
                  <a:cubicBezTo>
                    <a:pt x="81" y="5"/>
                    <a:pt x="79" y="5"/>
                    <a:pt x="77" y="5"/>
                  </a:cubicBezTo>
                  <a:cubicBezTo>
                    <a:pt x="76" y="5"/>
                    <a:pt x="75" y="5"/>
                    <a:pt x="74" y="5"/>
                  </a:cubicBezTo>
                  <a:cubicBezTo>
                    <a:pt x="71" y="5"/>
                    <a:pt x="68" y="4"/>
                    <a:pt x="65" y="4"/>
                  </a:cubicBezTo>
                  <a:cubicBezTo>
                    <a:pt x="62" y="4"/>
                    <a:pt x="59" y="4"/>
                    <a:pt x="56" y="4"/>
                  </a:cubicBezTo>
                  <a:cubicBezTo>
                    <a:pt x="56" y="4"/>
                    <a:pt x="55" y="4"/>
                    <a:pt x="54" y="3"/>
                  </a:cubicBezTo>
                  <a:cubicBezTo>
                    <a:pt x="52" y="3"/>
                    <a:pt x="50" y="3"/>
                    <a:pt x="47" y="3"/>
                  </a:cubicBezTo>
                  <a:cubicBezTo>
                    <a:pt x="44" y="3"/>
                    <a:pt x="42" y="3"/>
                    <a:pt x="39" y="2"/>
                  </a:cubicBezTo>
                  <a:cubicBezTo>
                    <a:pt x="36" y="2"/>
                    <a:pt x="34" y="2"/>
                    <a:pt x="32" y="2"/>
                  </a:cubicBezTo>
                  <a:cubicBezTo>
                    <a:pt x="31" y="2"/>
                    <a:pt x="30" y="2"/>
                    <a:pt x="30" y="2"/>
                  </a:cubicBezTo>
                  <a:cubicBezTo>
                    <a:pt x="27" y="2"/>
                    <a:pt x="24" y="1"/>
                    <a:pt x="21" y="1"/>
                  </a:cubicBezTo>
                  <a:cubicBezTo>
                    <a:pt x="18" y="1"/>
                    <a:pt x="15" y="1"/>
                    <a:pt x="12" y="1"/>
                  </a:cubicBezTo>
                  <a:cubicBezTo>
                    <a:pt x="11" y="1"/>
                    <a:pt x="10" y="1"/>
                    <a:pt x="10" y="0"/>
                  </a:cubicBezTo>
                  <a:cubicBezTo>
                    <a:pt x="8" y="0"/>
                    <a:pt x="5" y="0"/>
                    <a:pt x="3" y="0"/>
                  </a:cubicBezTo>
                  <a:cubicBezTo>
                    <a:pt x="3" y="0"/>
                    <a:pt x="3" y="0"/>
                    <a:pt x="3" y="0"/>
                  </a:cubicBezTo>
                  <a:cubicBezTo>
                    <a:pt x="2" y="0"/>
                    <a:pt x="2" y="0"/>
                    <a:pt x="1" y="0"/>
                  </a:cubicBezTo>
                  <a:cubicBezTo>
                    <a:pt x="1" y="4"/>
                    <a:pt x="0" y="8"/>
                    <a:pt x="0" y="13"/>
                  </a:cubicBezTo>
                  <a:cubicBezTo>
                    <a:pt x="0" y="13"/>
                    <a:pt x="0" y="13"/>
                    <a:pt x="0" y="13"/>
                  </a:cubicBezTo>
                  <a:cubicBezTo>
                    <a:pt x="1" y="13"/>
                    <a:pt x="2" y="13"/>
                    <a:pt x="2" y="13"/>
                  </a:cubicBezTo>
                  <a:cubicBezTo>
                    <a:pt x="4" y="13"/>
                    <a:pt x="5" y="13"/>
                    <a:pt x="7" y="13"/>
                  </a:cubicBezTo>
                  <a:cubicBezTo>
                    <a:pt x="7" y="13"/>
                    <a:pt x="8" y="13"/>
                    <a:pt x="9" y="13"/>
                  </a:cubicBezTo>
                  <a:cubicBezTo>
                    <a:pt x="12" y="13"/>
                    <a:pt x="15" y="14"/>
                    <a:pt x="18" y="14"/>
                  </a:cubicBezTo>
                  <a:cubicBezTo>
                    <a:pt x="21" y="14"/>
                    <a:pt x="24" y="14"/>
                    <a:pt x="27" y="14"/>
                  </a:cubicBezTo>
                  <a:cubicBezTo>
                    <a:pt x="27" y="15"/>
                    <a:pt x="28" y="15"/>
                    <a:pt x="29" y="15"/>
                  </a:cubicBezTo>
                  <a:cubicBezTo>
                    <a:pt x="31" y="15"/>
                    <a:pt x="33" y="15"/>
                    <a:pt x="36" y="15"/>
                  </a:cubicBezTo>
                  <a:cubicBezTo>
                    <a:pt x="39" y="15"/>
                    <a:pt x="42" y="16"/>
                    <a:pt x="44" y="16"/>
                  </a:cubicBezTo>
                  <a:cubicBezTo>
                    <a:pt x="47" y="16"/>
                    <a:pt x="49" y="16"/>
                    <a:pt x="51" y="16"/>
                  </a:cubicBezTo>
                  <a:cubicBezTo>
                    <a:pt x="52" y="16"/>
                    <a:pt x="53" y="16"/>
                    <a:pt x="53" y="16"/>
                  </a:cubicBezTo>
                  <a:cubicBezTo>
                    <a:pt x="56" y="17"/>
                    <a:pt x="59" y="17"/>
                    <a:pt x="62" y="17"/>
                  </a:cubicBezTo>
                  <a:cubicBezTo>
                    <a:pt x="65" y="17"/>
                    <a:pt x="68" y="17"/>
                    <a:pt x="71" y="17"/>
                  </a:cubicBezTo>
                  <a:cubicBezTo>
                    <a:pt x="72" y="18"/>
                    <a:pt x="73" y="18"/>
                    <a:pt x="74" y="18"/>
                  </a:cubicBezTo>
                  <a:cubicBezTo>
                    <a:pt x="76" y="18"/>
                    <a:pt x="78" y="18"/>
                    <a:pt x="80" y="18"/>
                  </a:cubicBezTo>
                  <a:cubicBezTo>
                    <a:pt x="83" y="18"/>
                    <a:pt x="86" y="18"/>
                    <a:pt x="89" y="19"/>
                  </a:cubicBezTo>
                  <a:cubicBezTo>
                    <a:pt x="91" y="19"/>
                    <a:pt x="94" y="19"/>
                    <a:pt x="96" y="19"/>
                  </a:cubicBezTo>
                  <a:cubicBezTo>
                    <a:pt x="97" y="19"/>
                    <a:pt x="97" y="19"/>
                    <a:pt x="98" y="19"/>
                  </a:cubicBezTo>
                  <a:cubicBezTo>
                    <a:pt x="101" y="19"/>
                    <a:pt x="104" y="20"/>
                    <a:pt x="107" y="20"/>
                  </a:cubicBezTo>
                  <a:cubicBezTo>
                    <a:pt x="108" y="20"/>
                    <a:pt x="109" y="20"/>
                    <a:pt x="111" y="20"/>
                  </a:cubicBezTo>
                  <a:cubicBezTo>
                    <a:pt x="111" y="16"/>
                    <a:pt x="111" y="11"/>
                    <a:pt x="111" y="7"/>
                  </a:cubicBezTo>
                  <a:cubicBezTo>
                    <a:pt x="110" y="7"/>
                    <a:pt x="110" y="7"/>
                    <a:pt x="110" y="7"/>
                  </a:cubicBezTo>
                  <a:cubicBezTo>
                    <a:pt x="107" y="7"/>
                    <a:pt x="104" y="6"/>
                    <a:pt x="101" y="6"/>
                  </a:cubicBez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latin typeface="+mj-lt"/>
              </a:endParaRPr>
            </a:p>
          </p:txBody>
        </p:sp>
        <p:sp>
          <p:nvSpPr>
            <p:cNvPr id="15" name="Freeform 12"/>
            <p:cNvSpPr>
              <a:spLocks/>
            </p:cNvSpPr>
            <p:nvPr/>
          </p:nvSpPr>
          <p:spPr bwMode="auto">
            <a:xfrm>
              <a:off x="1827213" y="3049588"/>
              <a:ext cx="449263" cy="177800"/>
            </a:xfrm>
            <a:custGeom>
              <a:avLst/>
              <a:gdLst>
                <a:gd name="T0" fmla="*/ 5 w 177"/>
                <a:gd name="T1" fmla="*/ 70 h 70"/>
                <a:gd name="T2" fmla="*/ 7 w 177"/>
                <a:gd name="T3" fmla="*/ 69 h 70"/>
                <a:gd name="T4" fmla="*/ 8 w 177"/>
                <a:gd name="T5" fmla="*/ 69 h 70"/>
                <a:gd name="T6" fmla="*/ 18 w 177"/>
                <a:gd name="T7" fmla="*/ 66 h 70"/>
                <a:gd name="T8" fmla="*/ 28 w 177"/>
                <a:gd name="T9" fmla="*/ 63 h 70"/>
                <a:gd name="T10" fmla="*/ 31 w 177"/>
                <a:gd name="T11" fmla="*/ 61 h 70"/>
                <a:gd name="T12" fmla="*/ 37 w 177"/>
                <a:gd name="T13" fmla="*/ 59 h 70"/>
                <a:gd name="T14" fmla="*/ 47 w 177"/>
                <a:gd name="T15" fmla="*/ 56 h 70"/>
                <a:gd name="T16" fmla="*/ 56 w 177"/>
                <a:gd name="T17" fmla="*/ 53 h 70"/>
                <a:gd name="T18" fmla="*/ 57 w 177"/>
                <a:gd name="T19" fmla="*/ 53 h 70"/>
                <a:gd name="T20" fmla="*/ 67 w 177"/>
                <a:gd name="T21" fmla="*/ 50 h 70"/>
                <a:gd name="T22" fmla="*/ 76 w 177"/>
                <a:gd name="T23" fmla="*/ 47 h 70"/>
                <a:gd name="T24" fmla="*/ 80 w 177"/>
                <a:gd name="T25" fmla="*/ 46 h 70"/>
                <a:gd name="T26" fmla="*/ 86 w 177"/>
                <a:gd name="T27" fmla="*/ 44 h 70"/>
                <a:gd name="T28" fmla="*/ 96 w 177"/>
                <a:gd name="T29" fmla="*/ 41 h 70"/>
                <a:gd name="T30" fmla="*/ 105 w 177"/>
                <a:gd name="T31" fmla="*/ 38 h 70"/>
                <a:gd name="T32" fmla="*/ 106 w 177"/>
                <a:gd name="T33" fmla="*/ 38 h 70"/>
                <a:gd name="T34" fmla="*/ 116 w 177"/>
                <a:gd name="T35" fmla="*/ 35 h 70"/>
                <a:gd name="T36" fmla="*/ 125 w 177"/>
                <a:gd name="T37" fmla="*/ 32 h 70"/>
                <a:gd name="T38" fmla="*/ 129 w 177"/>
                <a:gd name="T39" fmla="*/ 30 h 70"/>
                <a:gd name="T40" fmla="*/ 130 w 177"/>
                <a:gd name="T41" fmla="*/ 30 h 70"/>
                <a:gd name="T42" fmla="*/ 135 w 177"/>
                <a:gd name="T43" fmla="*/ 29 h 70"/>
                <a:gd name="T44" fmla="*/ 145 w 177"/>
                <a:gd name="T45" fmla="*/ 25 h 70"/>
                <a:gd name="T46" fmla="*/ 154 w 177"/>
                <a:gd name="T47" fmla="*/ 23 h 70"/>
                <a:gd name="T48" fmla="*/ 155 w 177"/>
                <a:gd name="T49" fmla="*/ 22 h 70"/>
                <a:gd name="T50" fmla="*/ 164 w 177"/>
                <a:gd name="T51" fmla="*/ 19 h 70"/>
                <a:gd name="T52" fmla="*/ 174 w 177"/>
                <a:gd name="T53" fmla="*/ 16 h 70"/>
                <a:gd name="T54" fmla="*/ 177 w 177"/>
                <a:gd name="T55" fmla="*/ 15 h 70"/>
                <a:gd name="T56" fmla="*/ 175 w 177"/>
                <a:gd name="T57" fmla="*/ 11 h 70"/>
                <a:gd name="T58" fmla="*/ 170 w 177"/>
                <a:gd name="T59" fmla="*/ 0 h 70"/>
                <a:gd name="T60" fmla="*/ 169 w 177"/>
                <a:gd name="T61" fmla="*/ 0 h 70"/>
                <a:gd name="T62" fmla="*/ 159 w 177"/>
                <a:gd name="T63" fmla="*/ 3 h 70"/>
                <a:gd name="T64" fmla="*/ 158 w 177"/>
                <a:gd name="T65" fmla="*/ 3 h 70"/>
                <a:gd name="T66" fmla="*/ 149 w 177"/>
                <a:gd name="T67" fmla="*/ 6 h 70"/>
                <a:gd name="T68" fmla="*/ 140 w 177"/>
                <a:gd name="T69" fmla="*/ 9 h 70"/>
                <a:gd name="T70" fmla="*/ 134 w 177"/>
                <a:gd name="T71" fmla="*/ 11 h 70"/>
                <a:gd name="T72" fmla="*/ 130 w 177"/>
                <a:gd name="T73" fmla="*/ 12 h 70"/>
                <a:gd name="T74" fmla="*/ 125 w 177"/>
                <a:gd name="T75" fmla="*/ 14 h 70"/>
                <a:gd name="T76" fmla="*/ 120 w 177"/>
                <a:gd name="T77" fmla="*/ 15 h 70"/>
                <a:gd name="T78" fmla="*/ 110 w 177"/>
                <a:gd name="T79" fmla="*/ 18 h 70"/>
                <a:gd name="T80" fmla="*/ 109 w 177"/>
                <a:gd name="T81" fmla="*/ 19 h 70"/>
                <a:gd name="T82" fmla="*/ 101 w 177"/>
                <a:gd name="T83" fmla="*/ 21 h 70"/>
                <a:gd name="T84" fmla="*/ 91 w 177"/>
                <a:gd name="T85" fmla="*/ 24 h 70"/>
                <a:gd name="T86" fmla="*/ 85 w 177"/>
                <a:gd name="T87" fmla="*/ 26 h 70"/>
                <a:gd name="T88" fmla="*/ 81 w 177"/>
                <a:gd name="T89" fmla="*/ 28 h 70"/>
                <a:gd name="T90" fmla="*/ 71 w 177"/>
                <a:gd name="T91" fmla="*/ 31 h 70"/>
                <a:gd name="T92" fmla="*/ 62 w 177"/>
                <a:gd name="T93" fmla="*/ 34 h 70"/>
                <a:gd name="T94" fmla="*/ 60 w 177"/>
                <a:gd name="T95" fmla="*/ 34 h 70"/>
                <a:gd name="T96" fmla="*/ 52 w 177"/>
                <a:gd name="T97" fmla="*/ 37 h 70"/>
                <a:gd name="T98" fmla="*/ 42 w 177"/>
                <a:gd name="T99" fmla="*/ 40 h 70"/>
                <a:gd name="T100" fmla="*/ 36 w 177"/>
                <a:gd name="T101" fmla="*/ 42 h 70"/>
                <a:gd name="T102" fmla="*/ 32 w 177"/>
                <a:gd name="T103" fmla="*/ 43 h 70"/>
                <a:gd name="T104" fmla="*/ 22 w 177"/>
                <a:gd name="T105" fmla="*/ 46 h 70"/>
                <a:gd name="T106" fmla="*/ 13 w 177"/>
                <a:gd name="T107" fmla="*/ 50 h 70"/>
                <a:gd name="T108" fmla="*/ 11 w 177"/>
                <a:gd name="T109" fmla="*/ 50 h 70"/>
                <a:gd name="T110" fmla="*/ 3 w 177"/>
                <a:gd name="T111" fmla="*/ 53 h 70"/>
                <a:gd name="T112" fmla="*/ 0 w 177"/>
                <a:gd name="T113" fmla="*/ 54 h 70"/>
                <a:gd name="T114" fmla="*/ 2 w 177"/>
                <a:gd name="T115" fmla="*/ 58 h 70"/>
                <a:gd name="T116" fmla="*/ 5 w 177"/>
                <a:gd name="T117" fmla="*/ 70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77" h="70">
                  <a:moveTo>
                    <a:pt x="5" y="70"/>
                  </a:moveTo>
                  <a:cubicBezTo>
                    <a:pt x="6" y="70"/>
                    <a:pt x="6" y="70"/>
                    <a:pt x="7" y="69"/>
                  </a:cubicBezTo>
                  <a:cubicBezTo>
                    <a:pt x="7" y="69"/>
                    <a:pt x="8" y="69"/>
                    <a:pt x="8" y="69"/>
                  </a:cubicBezTo>
                  <a:cubicBezTo>
                    <a:pt x="11" y="68"/>
                    <a:pt x="15" y="67"/>
                    <a:pt x="18" y="66"/>
                  </a:cubicBezTo>
                  <a:cubicBezTo>
                    <a:pt x="21" y="65"/>
                    <a:pt x="24" y="64"/>
                    <a:pt x="28" y="63"/>
                  </a:cubicBezTo>
                  <a:cubicBezTo>
                    <a:pt x="29" y="62"/>
                    <a:pt x="30" y="62"/>
                    <a:pt x="31" y="61"/>
                  </a:cubicBezTo>
                  <a:cubicBezTo>
                    <a:pt x="33" y="61"/>
                    <a:pt x="35" y="60"/>
                    <a:pt x="37" y="59"/>
                  </a:cubicBezTo>
                  <a:cubicBezTo>
                    <a:pt x="41" y="58"/>
                    <a:pt x="44" y="57"/>
                    <a:pt x="47" y="56"/>
                  </a:cubicBezTo>
                  <a:cubicBezTo>
                    <a:pt x="50" y="55"/>
                    <a:pt x="53" y="54"/>
                    <a:pt x="56" y="53"/>
                  </a:cubicBezTo>
                  <a:cubicBezTo>
                    <a:pt x="56" y="53"/>
                    <a:pt x="57" y="53"/>
                    <a:pt x="57" y="53"/>
                  </a:cubicBezTo>
                  <a:cubicBezTo>
                    <a:pt x="60" y="52"/>
                    <a:pt x="63" y="51"/>
                    <a:pt x="67" y="50"/>
                  </a:cubicBezTo>
                  <a:cubicBezTo>
                    <a:pt x="70" y="49"/>
                    <a:pt x="73" y="48"/>
                    <a:pt x="76" y="47"/>
                  </a:cubicBezTo>
                  <a:cubicBezTo>
                    <a:pt x="78" y="46"/>
                    <a:pt x="79" y="46"/>
                    <a:pt x="80" y="46"/>
                  </a:cubicBezTo>
                  <a:cubicBezTo>
                    <a:pt x="82" y="45"/>
                    <a:pt x="84" y="44"/>
                    <a:pt x="86" y="44"/>
                  </a:cubicBezTo>
                  <a:cubicBezTo>
                    <a:pt x="89" y="43"/>
                    <a:pt x="93" y="42"/>
                    <a:pt x="96" y="41"/>
                  </a:cubicBezTo>
                  <a:cubicBezTo>
                    <a:pt x="99" y="40"/>
                    <a:pt x="102" y="39"/>
                    <a:pt x="105" y="38"/>
                  </a:cubicBezTo>
                  <a:cubicBezTo>
                    <a:pt x="105" y="38"/>
                    <a:pt x="105" y="38"/>
                    <a:pt x="106" y="38"/>
                  </a:cubicBezTo>
                  <a:cubicBezTo>
                    <a:pt x="109" y="37"/>
                    <a:pt x="112" y="36"/>
                    <a:pt x="116" y="35"/>
                  </a:cubicBezTo>
                  <a:cubicBezTo>
                    <a:pt x="119" y="34"/>
                    <a:pt x="122" y="33"/>
                    <a:pt x="125" y="32"/>
                  </a:cubicBezTo>
                  <a:cubicBezTo>
                    <a:pt x="127" y="31"/>
                    <a:pt x="128" y="31"/>
                    <a:pt x="129" y="30"/>
                  </a:cubicBezTo>
                  <a:cubicBezTo>
                    <a:pt x="129" y="30"/>
                    <a:pt x="130" y="30"/>
                    <a:pt x="130" y="30"/>
                  </a:cubicBezTo>
                  <a:cubicBezTo>
                    <a:pt x="131" y="30"/>
                    <a:pt x="133" y="29"/>
                    <a:pt x="135" y="29"/>
                  </a:cubicBezTo>
                  <a:cubicBezTo>
                    <a:pt x="138" y="28"/>
                    <a:pt x="142" y="26"/>
                    <a:pt x="145" y="25"/>
                  </a:cubicBezTo>
                  <a:cubicBezTo>
                    <a:pt x="148" y="25"/>
                    <a:pt x="151" y="24"/>
                    <a:pt x="154" y="23"/>
                  </a:cubicBezTo>
                  <a:cubicBezTo>
                    <a:pt x="154" y="23"/>
                    <a:pt x="154" y="22"/>
                    <a:pt x="155" y="22"/>
                  </a:cubicBezTo>
                  <a:cubicBezTo>
                    <a:pt x="158" y="21"/>
                    <a:pt x="161" y="20"/>
                    <a:pt x="164" y="19"/>
                  </a:cubicBezTo>
                  <a:cubicBezTo>
                    <a:pt x="168" y="18"/>
                    <a:pt x="171" y="17"/>
                    <a:pt x="174" y="16"/>
                  </a:cubicBezTo>
                  <a:cubicBezTo>
                    <a:pt x="175" y="16"/>
                    <a:pt x="176" y="15"/>
                    <a:pt x="177" y="15"/>
                  </a:cubicBezTo>
                  <a:cubicBezTo>
                    <a:pt x="177" y="14"/>
                    <a:pt x="176" y="12"/>
                    <a:pt x="175" y="11"/>
                  </a:cubicBezTo>
                  <a:cubicBezTo>
                    <a:pt x="174" y="7"/>
                    <a:pt x="172" y="3"/>
                    <a:pt x="170" y="0"/>
                  </a:cubicBezTo>
                  <a:cubicBezTo>
                    <a:pt x="170" y="0"/>
                    <a:pt x="169" y="0"/>
                    <a:pt x="169" y="0"/>
                  </a:cubicBezTo>
                  <a:cubicBezTo>
                    <a:pt x="166" y="1"/>
                    <a:pt x="162" y="2"/>
                    <a:pt x="159" y="3"/>
                  </a:cubicBezTo>
                  <a:cubicBezTo>
                    <a:pt x="159" y="3"/>
                    <a:pt x="158" y="3"/>
                    <a:pt x="158" y="3"/>
                  </a:cubicBezTo>
                  <a:cubicBezTo>
                    <a:pt x="155" y="4"/>
                    <a:pt x="152" y="5"/>
                    <a:pt x="149" y="6"/>
                  </a:cubicBezTo>
                  <a:cubicBezTo>
                    <a:pt x="146" y="7"/>
                    <a:pt x="143" y="8"/>
                    <a:pt x="140" y="9"/>
                  </a:cubicBezTo>
                  <a:cubicBezTo>
                    <a:pt x="138" y="10"/>
                    <a:pt x="136" y="11"/>
                    <a:pt x="134" y="11"/>
                  </a:cubicBezTo>
                  <a:cubicBezTo>
                    <a:pt x="132" y="12"/>
                    <a:pt x="131" y="12"/>
                    <a:pt x="130" y="12"/>
                  </a:cubicBezTo>
                  <a:cubicBezTo>
                    <a:pt x="128" y="13"/>
                    <a:pt x="126" y="13"/>
                    <a:pt x="125" y="14"/>
                  </a:cubicBezTo>
                  <a:cubicBezTo>
                    <a:pt x="123" y="14"/>
                    <a:pt x="122" y="15"/>
                    <a:pt x="120" y="15"/>
                  </a:cubicBezTo>
                  <a:cubicBezTo>
                    <a:pt x="117" y="16"/>
                    <a:pt x="114" y="17"/>
                    <a:pt x="110" y="18"/>
                  </a:cubicBezTo>
                  <a:cubicBezTo>
                    <a:pt x="110" y="19"/>
                    <a:pt x="110" y="19"/>
                    <a:pt x="109" y="19"/>
                  </a:cubicBezTo>
                  <a:cubicBezTo>
                    <a:pt x="106" y="20"/>
                    <a:pt x="103" y="21"/>
                    <a:pt x="101" y="21"/>
                  </a:cubicBezTo>
                  <a:cubicBezTo>
                    <a:pt x="97" y="22"/>
                    <a:pt x="94" y="23"/>
                    <a:pt x="91" y="24"/>
                  </a:cubicBezTo>
                  <a:cubicBezTo>
                    <a:pt x="89" y="25"/>
                    <a:pt x="87" y="26"/>
                    <a:pt x="85" y="26"/>
                  </a:cubicBezTo>
                  <a:cubicBezTo>
                    <a:pt x="84" y="27"/>
                    <a:pt x="82" y="27"/>
                    <a:pt x="81" y="28"/>
                  </a:cubicBezTo>
                  <a:cubicBezTo>
                    <a:pt x="78" y="29"/>
                    <a:pt x="75" y="30"/>
                    <a:pt x="71" y="31"/>
                  </a:cubicBezTo>
                  <a:cubicBezTo>
                    <a:pt x="68" y="32"/>
                    <a:pt x="65" y="33"/>
                    <a:pt x="62" y="34"/>
                  </a:cubicBezTo>
                  <a:cubicBezTo>
                    <a:pt x="61" y="34"/>
                    <a:pt x="61" y="34"/>
                    <a:pt x="60" y="34"/>
                  </a:cubicBezTo>
                  <a:cubicBezTo>
                    <a:pt x="58" y="35"/>
                    <a:pt x="55" y="36"/>
                    <a:pt x="52" y="37"/>
                  </a:cubicBezTo>
                  <a:cubicBezTo>
                    <a:pt x="48" y="38"/>
                    <a:pt x="45" y="39"/>
                    <a:pt x="42" y="40"/>
                  </a:cubicBezTo>
                  <a:cubicBezTo>
                    <a:pt x="40" y="41"/>
                    <a:pt x="38" y="41"/>
                    <a:pt x="36" y="42"/>
                  </a:cubicBezTo>
                  <a:cubicBezTo>
                    <a:pt x="35" y="42"/>
                    <a:pt x="33" y="43"/>
                    <a:pt x="32" y="43"/>
                  </a:cubicBezTo>
                  <a:cubicBezTo>
                    <a:pt x="29" y="44"/>
                    <a:pt x="26" y="45"/>
                    <a:pt x="22" y="46"/>
                  </a:cubicBezTo>
                  <a:cubicBezTo>
                    <a:pt x="19" y="47"/>
                    <a:pt x="16" y="48"/>
                    <a:pt x="13" y="50"/>
                  </a:cubicBezTo>
                  <a:cubicBezTo>
                    <a:pt x="12" y="50"/>
                    <a:pt x="12" y="50"/>
                    <a:pt x="11" y="50"/>
                  </a:cubicBezTo>
                  <a:cubicBezTo>
                    <a:pt x="9" y="51"/>
                    <a:pt x="6" y="52"/>
                    <a:pt x="3" y="53"/>
                  </a:cubicBezTo>
                  <a:cubicBezTo>
                    <a:pt x="2" y="53"/>
                    <a:pt x="1" y="53"/>
                    <a:pt x="0" y="54"/>
                  </a:cubicBezTo>
                  <a:cubicBezTo>
                    <a:pt x="0" y="55"/>
                    <a:pt x="1" y="57"/>
                    <a:pt x="2" y="58"/>
                  </a:cubicBezTo>
                  <a:cubicBezTo>
                    <a:pt x="3" y="62"/>
                    <a:pt x="4" y="66"/>
                    <a:pt x="5" y="70"/>
                  </a:cubicBez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latin typeface="+mj-lt"/>
              </a:endParaRPr>
            </a:p>
          </p:txBody>
        </p:sp>
        <p:sp>
          <p:nvSpPr>
            <p:cNvPr id="16" name="Freeform 13"/>
            <p:cNvSpPr>
              <a:spLocks/>
            </p:cNvSpPr>
            <p:nvPr/>
          </p:nvSpPr>
          <p:spPr bwMode="auto">
            <a:xfrm>
              <a:off x="1277938" y="4346575"/>
              <a:ext cx="503238" cy="238125"/>
            </a:xfrm>
            <a:custGeom>
              <a:avLst/>
              <a:gdLst>
                <a:gd name="T0" fmla="*/ 189 w 198"/>
                <a:gd name="T1" fmla="*/ 75 h 94"/>
                <a:gd name="T2" fmla="*/ 175 w 198"/>
                <a:gd name="T3" fmla="*/ 70 h 94"/>
                <a:gd name="T4" fmla="*/ 167 w 198"/>
                <a:gd name="T5" fmla="*/ 67 h 94"/>
                <a:gd name="T6" fmla="*/ 159 w 198"/>
                <a:gd name="T7" fmla="*/ 64 h 94"/>
                <a:gd name="T8" fmla="*/ 149 w 198"/>
                <a:gd name="T9" fmla="*/ 61 h 94"/>
                <a:gd name="T10" fmla="*/ 134 w 198"/>
                <a:gd name="T11" fmla="*/ 55 h 94"/>
                <a:gd name="T12" fmla="*/ 125 w 198"/>
                <a:gd name="T13" fmla="*/ 52 h 94"/>
                <a:gd name="T14" fmla="*/ 109 w 198"/>
                <a:gd name="T15" fmla="*/ 45 h 94"/>
                <a:gd name="T16" fmla="*/ 101 w 198"/>
                <a:gd name="T17" fmla="*/ 42 h 94"/>
                <a:gd name="T18" fmla="*/ 87 w 198"/>
                <a:gd name="T19" fmla="*/ 37 h 94"/>
                <a:gd name="T20" fmla="*/ 76 w 198"/>
                <a:gd name="T21" fmla="*/ 32 h 94"/>
                <a:gd name="T22" fmla="*/ 68 w 198"/>
                <a:gd name="T23" fmla="*/ 29 h 94"/>
                <a:gd name="T24" fmla="*/ 59 w 198"/>
                <a:gd name="T25" fmla="*/ 25 h 94"/>
                <a:gd name="T26" fmla="*/ 46 w 198"/>
                <a:gd name="T27" fmla="*/ 19 h 94"/>
                <a:gd name="T28" fmla="*/ 35 w 198"/>
                <a:gd name="T29" fmla="*/ 13 h 94"/>
                <a:gd name="T30" fmla="*/ 26 w 198"/>
                <a:gd name="T31" fmla="*/ 9 h 94"/>
                <a:gd name="T32" fmla="*/ 11 w 198"/>
                <a:gd name="T33" fmla="*/ 1 h 94"/>
                <a:gd name="T34" fmla="*/ 3 w 198"/>
                <a:gd name="T35" fmla="*/ 10 h 94"/>
                <a:gd name="T36" fmla="*/ 2 w 198"/>
                <a:gd name="T37" fmla="*/ 14 h 94"/>
                <a:gd name="T38" fmla="*/ 15 w 198"/>
                <a:gd name="T39" fmla="*/ 21 h 94"/>
                <a:gd name="T40" fmla="*/ 23 w 198"/>
                <a:gd name="T41" fmla="*/ 26 h 94"/>
                <a:gd name="T42" fmla="*/ 39 w 198"/>
                <a:gd name="T43" fmla="*/ 34 h 94"/>
                <a:gd name="T44" fmla="*/ 47 w 198"/>
                <a:gd name="T45" fmla="*/ 37 h 94"/>
                <a:gd name="T46" fmla="*/ 62 w 198"/>
                <a:gd name="T47" fmla="*/ 44 h 94"/>
                <a:gd name="T48" fmla="*/ 64 w 198"/>
                <a:gd name="T49" fmla="*/ 45 h 94"/>
                <a:gd name="T50" fmla="*/ 80 w 198"/>
                <a:gd name="T51" fmla="*/ 51 h 94"/>
                <a:gd name="T52" fmla="*/ 89 w 198"/>
                <a:gd name="T53" fmla="*/ 55 h 94"/>
                <a:gd name="T54" fmla="*/ 104 w 198"/>
                <a:gd name="T55" fmla="*/ 61 h 94"/>
                <a:gd name="T56" fmla="*/ 113 w 198"/>
                <a:gd name="T57" fmla="*/ 64 h 94"/>
                <a:gd name="T58" fmla="*/ 125 w 198"/>
                <a:gd name="T59" fmla="*/ 69 h 94"/>
                <a:gd name="T60" fmla="*/ 138 w 198"/>
                <a:gd name="T61" fmla="*/ 74 h 94"/>
                <a:gd name="T62" fmla="*/ 147 w 198"/>
                <a:gd name="T63" fmla="*/ 77 h 94"/>
                <a:gd name="T64" fmla="*/ 158 w 198"/>
                <a:gd name="T65" fmla="*/ 81 h 94"/>
                <a:gd name="T66" fmla="*/ 167 w 198"/>
                <a:gd name="T67" fmla="*/ 84 h 94"/>
                <a:gd name="T68" fmla="*/ 180 w 198"/>
                <a:gd name="T69" fmla="*/ 89 h 94"/>
                <a:gd name="T70" fmla="*/ 187 w 198"/>
                <a:gd name="T71" fmla="*/ 92 h 94"/>
                <a:gd name="T72" fmla="*/ 192 w 198"/>
                <a:gd name="T73" fmla="*/ 94 h 94"/>
                <a:gd name="T74" fmla="*/ 192 w 198"/>
                <a:gd name="T75" fmla="*/ 76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98" h="94">
                  <a:moveTo>
                    <a:pt x="191" y="76"/>
                  </a:moveTo>
                  <a:cubicBezTo>
                    <a:pt x="190" y="76"/>
                    <a:pt x="190" y="76"/>
                    <a:pt x="189" y="75"/>
                  </a:cubicBezTo>
                  <a:cubicBezTo>
                    <a:pt x="188" y="75"/>
                    <a:pt x="186" y="74"/>
                    <a:pt x="184" y="73"/>
                  </a:cubicBezTo>
                  <a:cubicBezTo>
                    <a:pt x="181" y="72"/>
                    <a:pt x="178" y="71"/>
                    <a:pt x="175" y="70"/>
                  </a:cubicBezTo>
                  <a:cubicBezTo>
                    <a:pt x="174" y="70"/>
                    <a:pt x="172" y="69"/>
                    <a:pt x="170" y="68"/>
                  </a:cubicBezTo>
                  <a:cubicBezTo>
                    <a:pt x="169" y="68"/>
                    <a:pt x="168" y="67"/>
                    <a:pt x="167" y="67"/>
                  </a:cubicBezTo>
                  <a:cubicBezTo>
                    <a:pt x="166" y="67"/>
                    <a:pt x="165" y="66"/>
                    <a:pt x="164" y="66"/>
                  </a:cubicBezTo>
                  <a:cubicBezTo>
                    <a:pt x="162" y="65"/>
                    <a:pt x="160" y="65"/>
                    <a:pt x="159" y="64"/>
                  </a:cubicBezTo>
                  <a:cubicBezTo>
                    <a:pt x="156" y="63"/>
                    <a:pt x="153" y="62"/>
                    <a:pt x="150" y="61"/>
                  </a:cubicBezTo>
                  <a:cubicBezTo>
                    <a:pt x="150" y="61"/>
                    <a:pt x="150" y="61"/>
                    <a:pt x="149" y="61"/>
                  </a:cubicBezTo>
                  <a:cubicBezTo>
                    <a:pt x="147" y="60"/>
                    <a:pt x="145" y="59"/>
                    <a:pt x="142" y="58"/>
                  </a:cubicBezTo>
                  <a:cubicBezTo>
                    <a:pt x="139" y="57"/>
                    <a:pt x="137" y="56"/>
                    <a:pt x="134" y="55"/>
                  </a:cubicBezTo>
                  <a:cubicBezTo>
                    <a:pt x="132" y="54"/>
                    <a:pt x="130" y="53"/>
                    <a:pt x="129" y="53"/>
                  </a:cubicBezTo>
                  <a:cubicBezTo>
                    <a:pt x="128" y="52"/>
                    <a:pt x="127" y="52"/>
                    <a:pt x="125" y="52"/>
                  </a:cubicBezTo>
                  <a:cubicBezTo>
                    <a:pt x="123" y="51"/>
                    <a:pt x="120" y="50"/>
                    <a:pt x="117" y="49"/>
                  </a:cubicBezTo>
                  <a:cubicBezTo>
                    <a:pt x="114" y="47"/>
                    <a:pt x="112" y="46"/>
                    <a:pt x="109" y="45"/>
                  </a:cubicBezTo>
                  <a:cubicBezTo>
                    <a:pt x="109" y="45"/>
                    <a:pt x="108" y="45"/>
                    <a:pt x="108" y="45"/>
                  </a:cubicBezTo>
                  <a:cubicBezTo>
                    <a:pt x="105" y="44"/>
                    <a:pt x="103" y="43"/>
                    <a:pt x="101" y="42"/>
                  </a:cubicBezTo>
                  <a:cubicBezTo>
                    <a:pt x="98" y="41"/>
                    <a:pt x="95" y="40"/>
                    <a:pt x="92" y="39"/>
                  </a:cubicBezTo>
                  <a:cubicBezTo>
                    <a:pt x="91" y="38"/>
                    <a:pt x="89" y="37"/>
                    <a:pt x="87" y="37"/>
                  </a:cubicBezTo>
                  <a:cubicBezTo>
                    <a:pt x="86" y="36"/>
                    <a:pt x="85" y="36"/>
                    <a:pt x="84" y="35"/>
                  </a:cubicBezTo>
                  <a:cubicBezTo>
                    <a:pt x="81" y="34"/>
                    <a:pt x="79" y="33"/>
                    <a:pt x="76" y="32"/>
                  </a:cubicBezTo>
                  <a:cubicBezTo>
                    <a:pt x="73" y="31"/>
                    <a:pt x="71" y="30"/>
                    <a:pt x="69" y="29"/>
                  </a:cubicBezTo>
                  <a:cubicBezTo>
                    <a:pt x="68" y="29"/>
                    <a:pt x="68" y="29"/>
                    <a:pt x="68" y="29"/>
                  </a:cubicBezTo>
                  <a:cubicBezTo>
                    <a:pt x="67" y="28"/>
                    <a:pt x="67" y="28"/>
                    <a:pt x="67" y="28"/>
                  </a:cubicBezTo>
                  <a:cubicBezTo>
                    <a:pt x="64" y="27"/>
                    <a:pt x="62" y="26"/>
                    <a:pt x="59" y="25"/>
                  </a:cubicBezTo>
                  <a:cubicBezTo>
                    <a:pt x="57" y="24"/>
                    <a:pt x="54" y="22"/>
                    <a:pt x="51" y="21"/>
                  </a:cubicBezTo>
                  <a:cubicBezTo>
                    <a:pt x="50" y="20"/>
                    <a:pt x="48" y="20"/>
                    <a:pt x="46" y="19"/>
                  </a:cubicBezTo>
                  <a:cubicBezTo>
                    <a:pt x="45" y="18"/>
                    <a:pt x="44" y="18"/>
                    <a:pt x="43" y="17"/>
                  </a:cubicBezTo>
                  <a:cubicBezTo>
                    <a:pt x="41" y="16"/>
                    <a:pt x="38" y="15"/>
                    <a:pt x="35" y="13"/>
                  </a:cubicBezTo>
                  <a:cubicBezTo>
                    <a:pt x="32" y="12"/>
                    <a:pt x="30" y="11"/>
                    <a:pt x="27" y="9"/>
                  </a:cubicBezTo>
                  <a:cubicBezTo>
                    <a:pt x="27" y="9"/>
                    <a:pt x="26" y="9"/>
                    <a:pt x="26" y="9"/>
                  </a:cubicBezTo>
                  <a:cubicBezTo>
                    <a:pt x="24" y="8"/>
                    <a:pt x="21" y="6"/>
                    <a:pt x="19" y="5"/>
                  </a:cubicBezTo>
                  <a:cubicBezTo>
                    <a:pt x="16" y="4"/>
                    <a:pt x="14" y="2"/>
                    <a:pt x="11" y="1"/>
                  </a:cubicBezTo>
                  <a:cubicBezTo>
                    <a:pt x="11" y="0"/>
                    <a:pt x="10" y="0"/>
                    <a:pt x="10" y="0"/>
                  </a:cubicBezTo>
                  <a:cubicBezTo>
                    <a:pt x="8" y="3"/>
                    <a:pt x="5" y="6"/>
                    <a:pt x="3" y="10"/>
                  </a:cubicBezTo>
                  <a:cubicBezTo>
                    <a:pt x="2" y="11"/>
                    <a:pt x="1" y="12"/>
                    <a:pt x="0" y="13"/>
                  </a:cubicBezTo>
                  <a:cubicBezTo>
                    <a:pt x="1" y="14"/>
                    <a:pt x="1" y="14"/>
                    <a:pt x="2" y="14"/>
                  </a:cubicBezTo>
                  <a:cubicBezTo>
                    <a:pt x="4" y="15"/>
                    <a:pt x="5" y="16"/>
                    <a:pt x="7" y="17"/>
                  </a:cubicBezTo>
                  <a:cubicBezTo>
                    <a:pt x="10" y="19"/>
                    <a:pt x="12" y="20"/>
                    <a:pt x="15" y="21"/>
                  </a:cubicBezTo>
                  <a:cubicBezTo>
                    <a:pt x="17" y="23"/>
                    <a:pt x="20" y="24"/>
                    <a:pt x="22" y="25"/>
                  </a:cubicBezTo>
                  <a:cubicBezTo>
                    <a:pt x="22" y="25"/>
                    <a:pt x="23" y="25"/>
                    <a:pt x="23" y="26"/>
                  </a:cubicBezTo>
                  <a:cubicBezTo>
                    <a:pt x="26" y="27"/>
                    <a:pt x="29" y="28"/>
                    <a:pt x="31" y="30"/>
                  </a:cubicBezTo>
                  <a:cubicBezTo>
                    <a:pt x="34" y="31"/>
                    <a:pt x="37" y="32"/>
                    <a:pt x="39" y="34"/>
                  </a:cubicBezTo>
                  <a:cubicBezTo>
                    <a:pt x="40" y="34"/>
                    <a:pt x="41" y="35"/>
                    <a:pt x="42" y="35"/>
                  </a:cubicBezTo>
                  <a:cubicBezTo>
                    <a:pt x="44" y="36"/>
                    <a:pt x="46" y="37"/>
                    <a:pt x="47" y="37"/>
                  </a:cubicBezTo>
                  <a:cubicBezTo>
                    <a:pt x="50" y="39"/>
                    <a:pt x="53" y="40"/>
                    <a:pt x="56" y="41"/>
                  </a:cubicBezTo>
                  <a:cubicBezTo>
                    <a:pt x="58" y="42"/>
                    <a:pt x="60" y="43"/>
                    <a:pt x="62" y="44"/>
                  </a:cubicBezTo>
                  <a:cubicBezTo>
                    <a:pt x="62" y="44"/>
                    <a:pt x="63" y="44"/>
                    <a:pt x="63" y="44"/>
                  </a:cubicBezTo>
                  <a:cubicBezTo>
                    <a:pt x="63" y="44"/>
                    <a:pt x="63" y="44"/>
                    <a:pt x="64" y="45"/>
                  </a:cubicBezTo>
                  <a:cubicBezTo>
                    <a:pt x="67" y="46"/>
                    <a:pt x="69" y="47"/>
                    <a:pt x="72" y="48"/>
                  </a:cubicBezTo>
                  <a:cubicBezTo>
                    <a:pt x="75" y="49"/>
                    <a:pt x="78" y="50"/>
                    <a:pt x="80" y="51"/>
                  </a:cubicBezTo>
                  <a:cubicBezTo>
                    <a:pt x="81" y="52"/>
                    <a:pt x="82" y="52"/>
                    <a:pt x="83" y="53"/>
                  </a:cubicBezTo>
                  <a:cubicBezTo>
                    <a:pt x="85" y="53"/>
                    <a:pt x="87" y="54"/>
                    <a:pt x="89" y="55"/>
                  </a:cubicBezTo>
                  <a:cubicBezTo>
                    <a:pt x="91" y="56"/>
                    <a:pt x="94" y="57"/>
                    <a:pt x="97" y="58"/>
                  </a:cubicBezTo>
                  <a:cubicBezTo>
                    <a:pt x="99" y="59"/>
                    <a:pt x="102" y="60"/>
                    <a:pt x="104" y="61"/>
                  </a:cubicBezTo>
                  <a:cubicBezTo>
                    <a:pt x="104" y="61"/>
                    <a:pt x="105" y="61"/>
                    <a:pt x="105" y="61"/>
                  </a:cubicBezTo>
                  <a:cubicBezTo>
                    <a:pt x="108" y="62"/>
                    <a:pt x="111" y="63"/>
                    <a:pt x="113" y="64"/>
                  </a:cubicBezTo>
                  <a:cubicBezTo>
                    <a:pt x="116" y="65"/>
                    <a:pt x="119" y="66"/>
                    <a:pt x="122" y="67"/>
                  </a:cubicBezTo>
                  <a:cubicBezTo>
                    <a:pt x="123" y="68"/>
                    <a:pt x="124" y="68"/>
                    <a:pt x="125" y="69"/>
                  </a:cubicBezTo>
                  <a:cubicBezTo>
                    <a:pt x="127" y="69"/>
                    <a:pt x="128" y="70"/>
                    <a:pt x="130" y="71"/>
                  </a:cubicBezTo>
                  <a:cubicBezTo>
                    <a:pt x="133" y="72"/>
                    <a:pt x="136" y="73"/>
                    <a:pt x="138" y="74"/>
                  </a:cubicBezTo>
                  <a:cubicBezTo>
                    <a:pt x="141" y="75"/>
                    <a:pt x="143" y="75"/>
                    <a:pt x="146" y="76"/>
                  </a:cubicBezTo>
                  <a:cubicBezTo>
                    <a:pt x="146" y="76"/>
                    <a:pt x="146" y="77"/>
                    <a:pt x="147" y="77"/>
                  </a:cubicBezTo>
                  <a:cubicBezTo>
                    <a:pt x="150" y="78"/>
                    <a:pt x="152" y="79"/>
                    <a:pt x="155" y="80"/>
                  </a:cubicBezTo>
                  <a:cubicBezTo>
                    <a:pt x="156" y="80"/>
                    <a:pt x="157" y="80"/>
                    <a:pt x="158" y="81"/>
                  </a:cubicBezTo>
                  <a:cubicBezTo>
                    <a:pt x="160" y="82"/>
                    <a:pt x="162" y="82"/>
                    <a:pt x="163" y="83"/>
                  </a:cubicBezTo>
                  <a:cubicBezTo>
                    <a:pt x="164" y="83"/>
                    <a:pt x="165" y="84"/>
                    <a:pt x="167" y="84"/>
                  </a:cubicBezTo>
                  <a:cubicBezTo>
                    <a:pt x="168" y="85"/>
                    <a:pt x="170" y="85"/>
                    <a:pt x="172" y="86"/>
                  </a:cubicBezTo>
                  <a:cubicBezTo>
                    <a:pt x="175" y="87"/>
                    <a:pt x="177" y="88"/>
                    <a:pt x="180" y="89"/>
                  </a:cubicBezTo>
                  <a:cubicBezTo>
                    <a:pt x="181" y="89"/>
                    <a:pt x="182" y="90"/>
                    <a:pt x="183" y="90"/>
                  </a:cubicBezTo>
                  <a:cubicBezTo>
                    <a:pt x="185" y="91"/>
                    <a:pt x="186" y="91"/>
                    <a:pt x="187" y="92"/>
                  </a:cubicBezTo>
                  <a:cubicBezTo>
                    <a:pt x="188" y="92"/>
                    <a:pt x="188" y="92"/>
                    <a:pt x="188" y="92"/>
                  </a:cubicBezTo>
                  <a:cubicBezTo>
                    <a:pt x="191" y="93"/>
                    <a:pt x="192" y="94"/>
                    <a:pt x="192" y="94"/>
                  </a:cubicBezTo>
                  <a:cubicBezTo>
                    <a:pt x="198" y="79"/>
                    <a:pt x="198" y="79"/>
                    <a:pt x="198" y="79"/>
                  </a:cubicBezTo>
                  <a:cubicBezTo>
                    <a:pt x="198" y="79"/>
                    <a:pt x="196" y="78"/>
                    <a:pt x="192" y="76"/>
                  </a:cubicBezTo>
                  <a:cubicBezTo>
                    <a:pt x="192" y="76"/>
                    <a:pt x="191" y="76"/>
                    <a:pt x="191" y="76"/>
                  </a:cubicBez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latin typeface="+mj-lt"/>
              </a:endParaRPr>
            </a:p>
          </p:txBody>
        </p:sp>
        <p:sp>
          <p:nvSpPr>
            <p:cNvPr id="17" name="Freeform 14"/>
            <p:cNvSpPr>
              <a:spLocks/>
            </p:cNvSpPr>
            <p:nvPr/>
          </p:nvSpPr>
          <p:spPr bwMode="auto">
            <a:xfrm>
              <a:off x="1735138" y="1722438"/>
              <a:ext cx="373063" cy="80963"/>
            </a:xfrm>
            <a:custGeom>
              <a:avLst/>
              <a:gdLst>
                <a:gd name="T0" fmla="*/ 135 w 147"/>
                <a:gd name="T1" fmla="*/ 16 h 32"/>
                <a:gd name="T2" fmla="*/ 134 w 147"/>
                <a:gd name="T3" fmla="*/ 15 h 32"/>
                <a:gd name="T4" fmla="*/ 126 w 147"/>
                <a:gd name="T5" fmla="*/ 14 h 32"/>
                <a:gd name="T6" fmla="*/ 117 w 147"/>
                <a:gd name="T7" fmla="*/ 13 h 32"/>
                <a:gd name="T8" fmla="*/ 112 w 147"/>
                <a:gd name="T9" fmla="*/ 12 h 32"/>
                <a:gd name="T10" fmla="*/ 109 w 147"/>
                <a:gd name="T11" fmla="*/ 12 h 32"/>
                <a:gd name="T12" fmla="*/ 100 w 147"/>
                <a:gd name="T13" fmla="*/ 11 h 32"/>
                <a:gd name="T14" fmla="*/ 91 w 147"/>
                <a:gd name="T15" fmla="*/ 10 h 32"/>
                <a:gd name="T16" fmla="*/ 90 w 147"/>
                <a:gd name="T17" fmla="*/ 9 h 32"/>
                <a:gd name="T18" fmla="*/ 82 w 147"/>
                <a:gd name="T19" fmla="*/ 9 h 32"/>
                <a:gd name="T20" fmla="*/ 74 w 147"/>
                <a:gd name="T21" fmla="*/ 8 h 32"/>
                <a:gd name="T22" fmla="*/ 68 w 147"/>
                <a:gd name="T23" fmla="*/ 7 h 32"/>
                <a:gd name="T24" fmla="*/ 65 w 147"/>
                <a:gd name="T25" fmla="*/ 6 h 32"/>
                <a:gd name="T26" fmla="*/ 56 w 147"/>
                <a:gd name="T27" fmla="*/ 6 h 32"/>
                <a:gd name="T28" fmla="*/ 47 w 147"/>
                <a:gd name="T29" fmla="*/ 5 h 32"/>
                <a:gd name="T30" fmla="*/ 46 w 147"/>
                <a:gd name="T31" fmla="*/ 4 h 32"/>
                <a:gd name="T32" fmla="*/ 38 w 147"/>
                <a:gd name="T33" fmla="*/ 4 h 32"/>
                <a:gd name="T34" fmla="*/ 37 w 147"/>
                <a:gd name="T35" fmla="*/ 3 h 32"/>
                <a:gd name="T36" fmla="*/ 30 w 147"/>
                <a:gd name="T37" fmla="*/ 3 h 32"/>
                <a:gd name="T38" fmla="*/ 24 w 147"/>
                <a:gd name="T39" fmla="*/ 2 h 32"/>
                <a:gd name="T40" fmla="*/ 21 w 147"/>
                <a:gd name="T41" fmla="*/ 2 h 32"/>
                <a:gd name="T42" fmla="*/ 12 w 147"/>
                <a:gd name="T43" fmla="*/ 1 h 32"/>
                <a:gd name="T44" fmla="*/ 3 w 147"/>
                <a:gd name="T45" fmla="*/ 0 h 32"/>
                <a:gd name="T46" fmla="*/ 2 w 147"/>
                <a:gd name="T47" fmla="*/ 0 h 32"/>
                <a:gd name="T48" fmla="*/ 0 w 147"/>
                <a:gd name="T49" fmla="*/ 0 h 32"/>
                <a:gd name="T50" fmla="*/ 0 w 147"/>
                <a:gd name="T51" fmla="*/ 8 h 32"/>
                <a:gd name="T52" fmla="*/ 0 w 147"/>
                <a:gd name="T53" fmla="*/ 14 h 32"/>
                <a:gd name="T54" fmla="*/ 0 w 147"/>
                <a:gd name="T55" fmla="*/ 14 h 32"/>
                <a:gd name="T56" fmla="*/ 9 w 147"/>
                <a:gd name="T57" fmla="*/ 15 h 32"/>
                <a:gd name="T58" fmla="*/ 17 w 147"/>
                <a:gd name="T59" fmla="*/ 16 h 32"/>
                <a:gd name="T60" fmla="*/ 20 w 147"/>
                <a:gd name="T61" fmla="*/ 16 h 32"/>
                <a:gd name="T62" fmla="*/ 26 w 147"/>
                <a:gd name="T63" fmla="*/ 17 h 32"/>
                <a:gd name="T64" fmla="*/ 35 w 147"/>
                <a:gd name="T65" fmla="*/ 18 h 32"/>
                <a:gd name="T66" fmla="*/ 35 w 147"/>
                <a:gd name="T67" fmla="*/ 18 h 32"/>
                <a:gd name="T68" fmla="*/ 43 w 147"/>
                <a:gd name="T69" fmla="*/ 18 h 32"/>
                <a:gd name="T70" fmla="*/ 44 w 147"/>
                <a:gd name="T71" fmla="*/ 18 h 32"/>
                <a:gd name="T72" fmla="*/ 53 w 147"/>
                <a:gd name="T73" fmla="*/ 19 h 32"/>
                <a:gd name="T74" fmla="*/ 61 w 147"/>
                <a:gd name="T75" fmla="*/ 20 h 32"/>
                <a:gd name="T76" fmla="*/ 65 w 147"/>
                <a:gd name="T77" fmla="*/ 21 h 32"/>
                <a:gd name="T78" fmla="*/ 70 w 147"/>
                <a:gd name="T79" fmla="*/ 21 h 32"/>
                <a:gd name="T80" fmla="*/ 79 w 147"/>
                <a:gd name="T81" fmla="*/ 23 h 32"/>
                <a:gd name="T82" fmla="*/ 87 w 147"/>
                <a:gd name="T83" fmla="*/ 24 h 32"/>
                <a:gd name="T84" fmla="*/ 88 w 147"/>
                <a:gd name="T85" fmla="*/ 24 h 32"/>
                <a:gd name="T86" fmla="*/ 97 w 147"/>
                <a:gd name="T87" fmla="*/ 25 h 32"/>
                <a:gd name="T88" fmla="*/ 105 w 147"/>
                <a:gd name="T89" fmla="*/ 26 h 32"/>
                <a:gd name="T90" fmla="*/ 109 w 147"/>
                <a:gd name="T91" fmla="*/ 26 h 32"/>
                <a:gd name="T92" fmla="*/ 114 w 147"/>
                <a:gd name="T93" fmla="*/ 27 h 32"/>
                <a:gd name="T94" fmla="*/ 123 w 147"/>
                <a:gd name="T95" fmla="*/ 28 h 32"/>
                <a:gd name="T96" fmla="*/ 130 w 147"/>
                <a:gd name="T97" fmla="*/ 30 h 32"/>
                <a:gd name="T98" fmla="*/ 132 w 147"/>
                <a:gd name="T99" fmla="*/ 30 h 32"/>
                <a:gd name="T100" fmla="*/ 140 w 147"/>
                <a:gd name="T101" fmla="*/ 31 h 32"/>
                <a:gd name="T102" fmla="*/ 144 w 147"/>
                <a:gd name="T103" fmla="*/ 32 h 32"/>
                <a:gd name="T104" fmla="*/ 147 w 147"/>
                <a:gd name="T105" fmla="*/ 17 h 32"/>
                <a:gd name="T106" fmla="*/ 144 w 147"/>
                <a:gd name="T107" fmla="*/ 17 h 32"/>
                <a:gd name="T108" fmla="*/ 135 w 147"/>
                <a:gd name="T109" fmla="*/ 16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47" h="32">
                  <a:moveTo>
                    <a:pt x="135" y="16"/>
                  </a:moveTo>
                  <a:cubicBezTo>
                    <a:pt x="135" y="16"/>
                    <a:pt x="134" y="15"/>
                    <a:pt x="134" y="15"/>
                  </a:cubicBezTo>
                  <a:cubicBezTo>
                    <a:pt x="131" y="15"/>
                    <a:pt x="129" y="15"/>
                    <a:pt x="126" y="14"/>
                  </a:cubicBezTo>
                  <a:cubicBezTo>
                    <a:pt x="123" y="14"/>
                    <a:pt x="120" y="13"/>
                    <a:pt x="117" y="13"/>
                  </a:cubicBezTo>
                  <a:cubicBezTo>
                    <a:pt x="116" y="13"/>
                    <a:pt x="114" y="13"/>
                    <a:pt x="112" y="12"/>
                  </a:cubicBezTo>
                  <a:cubicBezTo>
                    <a:pt x="111" y="12"/>
                    <a:pt x="110" y="12"/>
                    <a:pt x="109" y="12"/>
                  </a:cubicBezTo>
                  <a:cubicBezTo>
                    <a:pt x="106" y="12"/>
                    <a:pt x="103" y="11"/>
                    <a:pt x="100" y="11"/>
                  </a:cubicBezTo>
                  <a:cubicBezTo>
                    <a:pt x="97" y="10"/>
                    <a:pt x="94" y="10"/>
                    <a:pt x="91" y="10"/>
                  </a:cubicBezTo>
                  <a:cubicBezTo>
                    <a:pt x="91" y="10"/>
                    <a:pt x="90" y="10"/>
                    <a:pt x="90" y="9"/>
                  </a:cubicBezTo>
                  <a:cubicBezTo>
                    <a:pt x="87" y="9"/>
                    <a:pt x="85" y="9"/>
                    <a:pt x="82" y="9"/>
                  </a:cubicBezTo>
                  <a:cubicBezTo>
                    <a:pt x="79" y="8"/>
                    <a:pt x="77" y="8"/>
                    <a:pt x="74" y="8"/>
                  </a:cubicBezTo>
                  <a:cubicBezTo>
                    <a:pt x="72" y="7"/>
                    <a:pt x="70" y="7"/>
                    <a:pt x="68" y="7"/>
                  </a:cubicBezTo>
                  <a:cubicBezTo>
                    <a:pt x="67" y="7"/>
                    <a:pt x="66" y="7"/>
                    <a:pt x="65" y="6"/>
                  </a:cubicBezTo>
                  <a:cubicBezTo>
                    <a:pt x="62" y="6"/>
                    <a:pt x="59" y="6"/>
                    <a:pt x="56" y="6"/>
                  </a:cubicBezTo>
                  <a:cubicBezTo>
                    <a:pt x="53" y="5"/>
                    <a:pt x="50" y="5"/>
                    <a:pt x="47" y="5"/>
                  </a:cubicBezTo>
                  <a:cubicBezTo>
                    <a:pt x="47" y="5"/>
                    <a:pt x="46" y="4"/>
                    <a:pt x="46" y="4"/>
                  </a:cubicBezTo>
                  <a:cubicBezTo>
                    <a:pt x="43" y="4"/>
                    <a:pt x="41" y="4"/>
                    <a:pt x="38" y="4"/>
                  </a:cubicBezTo>
                  <a:cubicBezTo>
                    <a:pt x="38" y="4"/>
                    <a:pt x="37" y="3"/>
                    <a:pt x="37" y="3"/>
                  </a:cubicBezTo>
                  <a:cubicBezTo>
                    <a:pt x="34" y="3"/>
                    <a:pt x="32" y="3"/>
                    <a:pt x="30" y="3"/>
                  </a:cubicBezTo>
                  <a:cubicBezTo>
                    <a:pt x="28" y="3"/>
                    <a:pt x="26" y="2"/>
                    <a:pt x="24" y="2"/>
                  </a:cubicBezTo>
                  <a:cubicBezTo>
                    <a:pt x="23" y="2"/>
                    <a:pt x="22" y="2"/>
                    <a:pt x="21" y="2"/>
                  </a:cubicBezTo>
                  <a:cubicBezTo>
                    <a:pt x="18" y="2"/>
                    <a:pt x="15" y="1"/>
                    <a:pt x="12" y="1"/>
                  </a:cubicBezTo>
                  <a:cubicBezTo>
                    <a:pt x="9" y="1"/>
                    <a:pt x="6" y="1"/>
                    <a:pt x="3" y="0"/>
                  </a:cubicBezTo>
                  <a:cubicBezTo>
                    <a:pt x="3" y="0"/>
                    <a:pt x="2" y="0"/>
                    <a:pt x="2" y="0"/>
                  </a:cubicBezTo>
                  <a:cubicBezTo>
                    <a:pt x="1" y="0"/>
                    <a:pt x="0" y="0"/>
                    <a:pt x="0" y="0"/>
                  </a:cubicBezTo>
                  <a:cubicBezTo>
                    <a:pt x="0" y="3"/>
                    <a:pt x="0" y="5"/>
                    <a:pt x="0" y="8"/>
                  </a:cubicBezTo>
                  <a:cubicBezTo>
                    <a:pt x="0" y="10"/>
                    <a:pt x="0" y="12"/>
                    <a:pt x="0" y="14"/>
                  </a:cubicBezTo>
                  <a:cubicBezTo>
                    <a:pt x="0" y="14"/>
                    <a:pt x="0" y="14"/>
                    <a:pt x="0" y="14"/>
                  </a:cubicBezTo>
                  <a:cubicBezTo>
                    <a:pt x="3" y="14"/>
                    <a:pt x="6" y="15"/>
                    <a:pt x="9" y="15"/>
                  </a:cubicBezTo>
                  <a:cubicBezTo>
                    <a:pt x="12" y="15"/>
                    <a:pt x="14" y="16"/>
                    <a:pt x="17" y="16"/>
                  </a:cubicBezTo>
                  <a:cubicBezTo>
                    <a:pt x="18" y="16"/>
                    <a:pt x="19" y="16"/>
                    <a:pt x="20" y="16"/>
                  </a:cubicBezTo>
                  <a:cubicBezTo>
                    <a:pt x="22" y="16"/>
                    <a:pt x="24" y="16"/>
                    <a:pt x="26" y="17"/>
                  </a:cubicBezTo>
                  <a:cubicBezTo>
                    <a:pt x="29" y="17"/>
                    <a:pt x="32" y="17"/>
                    <a:pt x="35" y="18"/>
                  </a:cubicBezTo>
                  <a:cubicBezTo>
                    <a:pt x="35" y="18"/>
                    <a:pt x="35" y="18"/>
                    <a:pt x="35" y="18"/>
                  </a:cubicBezTo>
                  <a:cubicBezTo>
                    <a:pt x="38" y="18"/>
                    <a:pt x="40" y="18"/>
                    <a:pt x="43" y="18"/>
                  </a:cubicBezTo>
                  <a:cubicBezTo>
                    <a:pt x="43" y="18"/>
                    <a:pt x="43" y="18"/>
                    <a:pt x="44" y="18"/>
                  </a:cubicBezTo>
                  <a:cubicBezTo>
                    <a:pt x="47" y="19"/>
                    <a:pt x="50" y="19"/>
                    <a:pt x="53" y="19"/>
                  </a:cubicBezTo>
                  <a:cubicBezTo>
                    <a:pt x="56" y="20"/>
                    <a:pt x="59" y="20"/>
                    <a:pt x="61" y="20"/>
                  </a:cubicBezTo>
                  <a:cubicBezTo>
                    <a:pt x="63" y="21"/>
                    <a:pt x="64" y="21"/>
                    <a:pt x="65" y="21"/>
                  </a:cubicBezTo>
                  <a:cubicBezTo>
                    <a:pt x="66" y="21"/>
                    <a:pt x="68" y="21"/>
                    <a:pt x="70" y="21"/>
                  </a:cubicBezTo>
                  <a:cubicBezTo>
                    <a:pt x="73" y="22"/>
                    <a:pt x="76" y="22"/>
                    <a:pt x="79" y="23"/>
                  </a:cubicBezTo>
                  <a:cubicBezTo>
                    <a:pt x="82" y="23"/>
                    <a:pt x="84" y="23"/>
                    <a:pt x="87" y="24"/>
                  </a:cubicBezTo>
                  <a:cubicBezTo>
                    <a:pt x="87" y="24"/>
                    <a:pt x="87" y="24"/>
                    <a:pt x="88" y="24"/>
                  </a:cubicBezTo>
                  <a:cubicBezTo>
                    <a:pt x="91" y="24"/>
                    <a:pt x="94" y="24"/>
                    <a:pt x="97" y="25"/>
                  </a:cubicBezTo>
                  <a:cubicBezTo>
                    <a:pt x="100" y="25"/>
                    <a:pt x="102" y="26"/>
                    <a:pt x="105" y="26"/>
                  </a:cubicBezTo>
                  <a:cubicBezTo>
                    <a:pt x="106" y="26"/>
                    <a:pt x="107" y="26"/>
                    <a:pt x="109" y="26"/>
                  </a:cubicBezTo>
                  <a:cubicBezTo>
                    <a:pt x="110" y="27"/>
                    <a:pt x="112" y="27"/>
                    <a:pt x="114" y="27"/>
                  </a:cubicBezTo>
                  <a:cubicBezTo>
                    <a:pt x="117" y="28"/>
                    <a:pt x="120" y="28"/>
                    <a:pt x="123" y="28"/>
                  </a:cubicBezTo>
                  <a:cubicBezTo>
                    <a:pt x="125" y="29"/>
                    <a:pt x="128" y="29"/>
                    <a:pt x="130" y="30"/>
                  </a:cubicBezTo>
                  <a:cubicBezTo>
                    <a:pt x="131" y="30"/>
                    <a:pt x="131" y="30"/>
                    <a:pt x="132" y="30"/>
                  </a:cubicBezTo>
                  <a:cubicBezTo>
                    <a:pt x="134" y="30"/>
                    <a:pt x="137" y="31"/>
                    <a:pt x="140" y="31"/>
                  </a:cubicBezTo>
                  <a:cubicBezTo>
                    <a:pt x="142" y="31"/>
                    <a:pt x="143" y="31"/>
                    <a:pt x="144" y="32"/>
                  </a:cubicBezTo>
                  <a:cubicBezTo>
                    <a:pt x="145" y="27"/>
                    <a:pt x="146" y="22"/>
                    <a:pt x="147" y="17"/>
                  </a:cubicBezTo>
                  <a:cubicBezTo>
                    <a:pt x="146" y="17"/>
                    <a:pt x="145" y="17"/>
                    <a:pt x="144" y="17"/>
                  </a:cubicBezTo>
                  <a:cubicBezTo>
                    <a:pt x="141" y="16"/>
                    <a:pt x="138" y="16"/>
                    <a:pt x="135" y="16"/>
                  </a:cubicBez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latin typeface="+mj-lt"/>
              </a:endParaRPr>
            </a:p>
          </p:txBody>
        </p:sp>
        <p:sp>
          <p:nvSpPr>
            <p:cNvPr id="18" name="Freeform 15"/>
            <p:cNvSpPr>
              <a:spLocks/>
            </p:cNvSpPr>
            <p:nvPr/>
          </p:nvSpPr>
          <p:spPr bwMode="auto">
            <a:xfrm>
              <a:off x="1208088" y="1685925"/>
              <a:ext cx="411163" cy="61913"/>
            </a:xfrm>
            <a:custGeom>
              <a:avLst/>
              <a:gdLst>
                <a:gd name="T0" fmla="*/ 149 w 162"/>
                <a:gd name="T1" fmla="*/ 9 h 24"/>
                <a:gd name="T2" fmla="*/ 143 w 162"/>
                <a:gd name="T3" fmla="*/ 9 h 24"/>
                <a:gd name="T4" fmla="*/ 140 w 162"/>
                <a:gd name="T5" fmla="*/ 9 h 24"/>
                <a:gd name="T6" fmla="*/ 131 w 162"/>
                <a:gd name="T7" fmla="*/ 8 h 24"/>
                <a:gd name="T8" fmla="*/ 122 w 162"/>
                <a:gd name="T9" fmla="*/ 8 h 24"/>
                <a:gd name="T10" fmla="*/ 121 w 162"/>
                <a:gd name="T11" fmla="*/ 7 h 24"/>
                <a:gd name="T12" fmla="*/ 113 w 162"/>
                <a:gd name="T13" fmla="*/ 7 h 24"/>
                <a:gd name="T14" fmla="*/ 104 w 162"/>
                <a:gd name="T15" fmla="*/ 6 h 24"/>
                <a:gd name="T16" fmla="*/ 98 w 162"/>
                <a:gd name="T17" fmla="*/ 6 h 24"/>
                <a:gd name="T18" fmla="*/ 96 w 162"/>
                <a:gd name="T19" fmla="*/ 6 h 24"/>
                <a:gd name="T20" fmla="*/ 87 w 162"/>
                <a:gd name="T21" fmla="*/ 5 h 24"/>
                <a:gd name="T22" fmla="*/ 78 w 162"/>
                <a:gd name="T23" fmla="*/ 5 h 24"/>
                <a:gd name="T24" fmla="*/ 76 w 162"/>
                <a:gd name="T25" fmla="*/ 5 h 24"/>
                <a:gd name="T26" fmla="*/ 69 w 162"/>
                <a:gd name="T27" fmla="*/ 4 h 24"/>
                <a:gd name="T28" fmla="*/ 60 w 162"/>
                <a:gd name="T29" fmla="*/ 4 h 24"/>
                <a:gd name="T30" fmla="*/ 54 w 162"/>
                <a:gd name="T31" fmla="*/ 3 h 24"/>
                <a:gd name="T32" fmla="*/ 51 w 162"/>
                <a:gd name="T33" fmla="*/ 3 h 24"/>
                <a:gd name="T34" fmla="*/ 42 w 162"/>
                <a:gd name="T35" fmla="*/ 3 h 24"/>
                <a:gd name="T36" fmla="*/ 33 w 162"/>
                <a:gd name="T37" fmla="*/ 2 h 24"/>
                <a:gd name="T38" fmla="*/ 31 w 162"/>
                <a:gd name="T39" fmla="*/ 2 h 24"/>
                <a:gd name="T40" fmla="*/ 24 w 162"/>
                <a:gd name="T41" fmla="*/ 2 h 24"/>
                <a:gd name="T42" fmla="*/ 15 w 162"/>
                <a:gd name="T43" fmla="*/ 1 h 24"/>
                <a:gd name="T44" fmla="*/ 9 w 162"/>
                <a:gd name="T45" fmla="*/ 1 h 24"/>
                <a:gd name="T46" fmla="*/ 6 w 162"/>
                <a:gd name="T47" fmla="*/ 1 h 24"/>
                <a:gd name="T48" fmla="*/ 0 w 162"/>
                <a:gd name="T49" fmla="*/ 0 h 24"/>
                <a:gd name="T50" fmla="*/ 0 w 162"/>
                <a:gd name="T51" fmla="*/ 14 h 24"/>
                <a:gd name="T52" fmla="*/ 3 w 162"/>
                <a:gd name="T53" fmla="*/ 14 h 24"/>
                <a:gd name="T54" fmla="*/ 6 w 162"/>
                <a:gd name="T55" fmla="*/ 14 h 24"/>
                <a:gd name="T56" fmla="*/ 12 w 162"/>
                <a:gd name="T57" fmla="*/ 14 h 24"/>
                <a:gd name="T58" fmla="*/ 21 w 162"/>
                <a:gd name="T59" fmla="*/ 15 h 24"/>
                <a:gd name="T60" fmla="*/ 28 w 162"/>
                <a:gd name="T61" fmla="*/ 15 h 24"/>
                <a:gd name="T62" fmla="*/ 30 w 162"/>
                <a:gd name="T63" fmla="*/ 15 h 24"/>
                <a:gd name="T64" fmla="*/ 39 w 162"/>
                <a:gd name="T65" fmla="*/ 16 h 24"/>
                <a:gd name="T66" fmla="*/ 48 w 162"/>
                <a:gd name="T67" fmla="*/ 17 h 24"/>
                <a:gd name="T68" fmla="*/ 51 w 162"/>
                <a:gd name="T69" fmla="*/ 17 h 24"/>
                <a:gd name="T70" fmla="*/ 57 w 162"/>
                <a:gd name="T71" fmla="*/ 17 h 24"/>
                <a:gd name="T72" fmla="*/ 66 w 162"/>
                <a:gd name="T73" fmla="*/ 18 h 24"/>
                <a:gd name="T74" fmla="*/ 73 w 162"/>
                <a:gd name="T75" fmla="*/ 18 h 24"/>
                <a:gd name="T76" fmla="*/ 75 w 162"/>
                <a:gd name="T77" fmla="*/ 18 h 24"/>
                <a:gd name="T78" fmla="*/ 83 w 162"/>
                <a:gd name="T79" fmla="*/ 19 h 24"/>
                <a:gd name="T80" fmla="*/ 92 w 162"/>
                <a:gd name="T81" fmla="*/ 19 h 24"/>
                <a:gd name="T82" fmla="*/ 95 w 162"/>
                <a:gd name="T83" fmla="*/ 19 h 24"/>
                <a:gd name="T84" fmla="*/ 101 w 162"/>
                <a:gd name="T85" fmla="*/ 20 h 24"/>
                <a:gd name="T86" fmla="*/ 110 w 162"/>
                <a:gd name="T87" fmla="*/ 20 h 24"/>
                <a:gd name="T88" fmla="*/ 117 w 162"/>
                <a:gd name="T89" fmla="*/ 21 h 24"/>
                <a:gd name="T90" fmla="*/ 119 w 162"/>
                <a:gd name="T91" fmla="*/ 21 h 24"/>
                <a:gd name="T92" fmla="*/ 128 w 162"/>
                <a:gd name="T93" fmla="*/ 22 h 24"/>
                <a:gd name="T94" fmla="*/ 137 w 162"/>
                <a:gd name="T95" fmla="*/ 22 h 24"/>
                <a:gd name="T96" fmla="*/ 140 w 162"/>
                <a:gd name="T97" fmla="*/ 23 h 24"/>
                <a:gd name="T98" fmla="*/ 146 w 162"/>
                <a:gd name="T99" fmla="*/ 23 h 24"/>
                <a:gd name="T100" fmla="*/ 155 w 162"/>
                <a:gd name="T101" fmla="*/ 24 h 24"/>
                <a:gd name="T102" fmla="*/ 162 w 162"/>
                <a:gd name="T103" fmla="*/ 24 h 24"/>
                <a:gd name="T104" fmla="*/ 162 w 162"/>
                <a:gd name="T105" fmla="*/ 10 h 24"/>
                <a:gd name="T106" fmla="*/ 158 w 162"/>
                <a:gd name="T107" fmla="*/ 10 h 24"/>
                <a:gd name="T108" fmla="*/ 149 w 162"/>
                <a:gd name="T109" fmla="*/ 9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2" h="24">
                  <a:moveTo>
                    <a:pt x="149" y="9"/>
                  </a:moveTo>
                  <a:cubicBezTo>
                    <a:pt x="147" y="9"/>
                    <a:pt x="145" y="9"/>
                    <a:pt x="143" y="9"/>
                  </a:cubicBezTo>
                  <a:cubicBezTo>
                    <a:pt x="142" y="9"/>
                    <a:pt x="141" y="9"/>
                    <a:pt x="140" y="9"/>
                  </a:cubicBezTo>
                  <a:cubicBezTo>
                    <a:pt x="137" y="9"/>
                    <a:pt x="134" y="8"/>
                    <a:pt x="131" y="8"/>
                  </a:cubicBezTo>
                  <a:cubicBezTo>
                    <a:pt x="128" y="8"/>
                    <a:pt x="125" y="8"/>
                    <a:pt x="122" y="8"/>
                  </a:cubicBezTo>
                  <a:cubicBezTo>
                    <a:pt x="122" y="8"/>
                    <a:pt x="121" y="7"/>
                    <a:pt x="121" y="7"/>
                  </a:cubicBezTo>
                  <a:cubicBezTo>
                    <a:pt x="118" y="7"/>
                    <a:pt x="116" y="7"/>
                    <a:pt x="113" y="7"/>
                  </a:cubicBezTo>
                  <a:cubicBezTo>
                    <a:pt x="110" y="7"/>
                    <a:pt x="107" y="7"/>
                    <a:pt x="104" y="6"/>
                  </a:cubicBezTo>
                  <a:cubicBezTo>
                    <a:pt x="102" y="6"/>
                    <a:pt x="100" y="6"/>
                    <a:pt x="98" y="6"/>
                  </a:cubicBezTo>
                  <a:cubicBezTo>
                    <a:pt x="97" y="6"/>
                    <a:pt x="96" y="6"/>
                    <a:pt x="96" y="6"/>
                  </a:cubicBezTo>
                  <a:cubicBezTo>
                    <a:pt x="93" y="6"/>
                    <a:pt x="90" y="5"/>
                    <a:pt x="87" y="5"/>
                  </a:cubicBezTo>
                  <a:cubicBezTo>
                    <a:pt x="84" y="5"/>
                    <a:pt x="81" y="5"/>
                    <a:pt x="78" y="5"/>
                  </a:cubicBezTo>
                  <a:cubicBezTo>
                    <a:pt x="77" y="5"/>
                    <a:pt x="77" y="5"/>
                    <a:pt x="76" y="5"/>
                  </a:cubicBezTo>
                  <a:cubicBezTo>
                    <a:pt x="74" y="5"/>
                    <a:pt x="71" y="4"/>
                    <a:pt x="69" y="4"/>
                  </a:cubicBezTo>
                  <a:cubicBezTo>
                    <a:pt x="66" y="4"/>
                    <a:pt x="63" y="4"/>
                    <a:pt x="60" y="4"/>
                  </a:cubicBezTo>
                  <a:cubicBezTo>
                    <a:pt x="58" y="4"/>
                    <a:pt x="56" y="4"/>
                    <a:pt x="54" y="3"/>
                  </a:cubicBezTo>
                  <a:cubicBezTo>
                    <a:pt x="53" y="3"/>
                    <a:pt x="52" y="3"/>
                    <a:pt x="51" y="3"/>
                  </a:cubicBezTo>
                  <a:cubicBezTo>
                    <a:pt x="48" y="3"/>
                    <a:pt x="45" y="3"/>
                    <a:pt x="42" y="3"/>
                  </a:cubicBezTo>
                  <a:cubicBezTo>
                    <a:pt x="39" y="3"/>
                    <a:pt x="36" y="2"/>
                    <a:pt x="33" y="2"/>
                  </a:cubicBezTo>
                  <a:cubicBezTo>
                    <a:pt x="33" y="2"/>
                    <a:pt x="32" y="2"/>
                    <a:pt x="31" y="2"/>
                  </a:cubicBezTo>
                  <a:cubicBezTo>
                    <a:pt x="29" y="2"/>
                    <a:pt x="27" y="2"/>
                    <a:pt x="24" y="2"/>
                  </a:cubicBezTo>
                  <a:cubicBezTo>
                    <a:pt x="21" y="2"/>
                    <a:pt x="18" y="1"/>
                    <a:pt x="15" y="1"/>
                  </a:cubicBezTo>
                  <a:cubicBezTo>
                    <a:pt x="13" y="1"/>
                    <a:pt x="11" y="1"/>
                    <a:pt x="9" y="1"/>
                  </a:cubicBezTo>
                  <a:cubicBezTo>
                    <a:pt x="8" y="1"/>
                    <a:pt x="7" y="1"/>
                    <a:pt x="6" y="1"/>
                  </a:cubicBezTo>
                  <a:cubicBezTo>
                    <a:pt x="4" y="1"/>
                    <a:pt x="2" y="1"/>
                    <a:pt x="0" y="0"/>
                  </a:cubicBezTo>
                  <a:cubicBezTo>
                    <a:pt x="0" y="5"/>
                    <a:pt x="0" y="9"/>
                    <a:pt x="0" y="14"/>
                  </a:cubicBezTo>
                  <a:cubicBezTo>
                    <a:pt x="1" y="14"/>
                    <a:pt x="2" y="14"/>
                    <a:pt x="3" y="14"/>
                  </a:cubicBezTo>
                  <a:cubicBezTo>
                    <a:pt x="4" y="14"/>
                    <a:pt x="5" y="14"/>
                    <a:pt x="6" y="14"/>
                  </a:cubicBezTo>
                  <a:cubicBezTo>
                    <a:pt x="8" y="14"/>
                    <a:pt x="10" y="14"/>
                    <a:pt x="12" y="14"/>
                  </a:cubicBezTo>
                  <a:cubicBezTo>
                    <a:pt x="15" y="15"/>
                    <a:pt x="18" y="15"/>
                    <a:pt x="21" y="15"/>
                  </a:cubicBezTo>
                  <a:cubicBezTo>
                    <a:pt x="23" y="15"/>
                    <a:pt x="26" y="15"/>
                    <a:pt x="28" y="15"/>
                  </a:cubicBezTo>
                  <a:cubicBezTo>
                    <a:pt x="29" y="15"/>
                    <a:pt x="29" y="15"/>
                    <a:pt x="30" y="15"/>
                  </a:cubicBezTo>
                  <a:cubicBezTo>
                    <a:pt x="33" y="16"/>
                    <a:pt x="36" y="16"/>
                    <a:pt x="39" y="16"/>
                  </a:cubicBezTo>
                  <a:cubicBezTo>
                    <a:pt x="42" y="16"/>
                    <a:pt x="45" y="16"/>
                    <a:pt x="48" y="17"/>
                  </a:cubicBezTo>
                  <a:cubicBezTo>
                    <a:pt x="49" y="17"/>
                    <a:pt x="50" y="17"/>
                    <a:pt x="51" y="17"/>
                  </a:cubicBezTo>
                  <a:cubicBezTo>
                    <a:pt x="53" y="17"/>
                    <a:pt x="55" y="17"/>
                    <a:pt x="57" y="17"/>
                  </a:cubicBezTo>
                  <a:cubicBezTo>
                    <a:pt x="60" y="17"/>
                    <a:pt x="63" y="17"/>
                    <a:pt x="66" y="18"/>
                  </a:cubicBezTo>
                  <a:cubicBezTo>
                    <a:pt x="68" y="18"/>
                    <a:pt x="70" y="18"/>
                    <a:pt x="73" y="18"/>
                  </a:cubicBezTo>
                  <a:cubicBezTo>
                    <a:pt x="73" y="18"/>
                    <a:pt x="74" y="18"/>
                    <a:pt x="75" y="18"/>
                  </a:cubicBezTo>
                  <a:cubicBezTo>
                    <a:pt x="78" y="18"/>
                    <a:pt x="80" y="19"/>
                    <a:pt x="83" y="19"/>
                  </a:cubicBezTo>
                  <a:cubicBezTo>
                    <a:pt x="86" y="19"/>
                    <a:pt x="89" y="19"/>
                    <a:pt x="92" y="19"/>
                  </a:cubicBezTo>
                  <a:cubicBezTo>
                    <a:pt x="93" y="19"/>
                    <a:pt x="94" y="19"/>
                    <a:pt x="95" y="19"/>
                  </a:cubicBezTo>
                  <a:cubicBezTo>
                    <a:pt x="97" y="20"/>
                    <a:pt x="99" y="20"/>
                    <a:pt x="101" y="20"/>
                  </a:cubicBezTo>
                  <a:cubicBezTo>
                    <a:pt x="104" y="20"/>
                    <a:pt x="107" y="20"/>
                    <a:pt x="110" y="20"/>
                  </a:cubicBezTo>
                  <a:cubicBezTo>
                    <a:pt x="113" y="21"/>
                    <a:pt x="115" y="21"/>
                    <a:pt x="117" y="21"/>
                  </a:cubicBezTo>
                  <a:cubicBezTo>
                    <a:pt x="118" y="21"/>
                    <a:pt x="118" y="21"/>
                    <a:pt x="119" y="21"/>
                  </a:cubicBezTo>
                  <a:cubicBezTo>
                    <a:pt x="122" y="21"/>
                    <a:pt x="125" y="21"/>
                    <a:pt x="128" y="22"/>
                  </a:cubicBezTo>
                  <a:cubicBezTo>
                    <a:pt x="131" y="22"/>
                    <a:pt x="134" y="22"/>
                    <a:pt x="137" y="22"/>
                  </a:cubicBezTo>
                  <a:cubicBezTo>
                    <a:pt x="138" y="22"/>
                    <a:pt x="139" y="22"/>
                    <a:pt x="140" y="23"/>
                  </a:cubicBezTo>
                  <a:cubicBezTo>
                    <a:pt x="142" y="23"/>
                    <a:pt x="144" y="23"/>
                    <a:pt x="146" y="23"/>
                  </a:cubicBezTo>
                  <a:cubicBezTo>
                    <a:pt x="149" y="23"/>
                    <a:pt x="152" y="23"/>
                    <a:pt x="155" y="24"/>
                  </a:cubicBezTo>
                  <a:cubicBezTo>
                    <a:pt x="157" y="24"/>
                    <a:pt x="159" y="24"/>
                    <a:pt x="162" y="24"/>
                  </a:cubicBezTo>
                  <a:cubicBezTo>
                    <a:pt x="162" y="20"/>
                    <a:pt x="162" y="15"/>
                    <a:pt x="162" y="10"/>
                  </a:cubicBezTo>
                  <a:cubicBezTo>
                    <a:pt x="160" y="10"/>
                    <a:pt x="159" y="10"/>
                    <a:pt x="158" y="10"/>
                  </a:cubicBezTo>
                  <a:cubicBezTo>
                    <a:pt x="155" y="10"/>
                    <a:pt x="152" y="10"/>
                    <a:pt x="149" y="9"/>
                  </a:cubicBez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latin typeface="+mj-lt"/>
              </a:endParaRPr>
            </a:p>
          </p:txBody>
        </p:sp>
        <p:sp>
          <p:nvSpPr>
            <p:cNvPr id="19" name="Freeform 16"/>
            <p:cNvSpPr>
              <a:spLocks/>
            </p:cNvSpPr>
            <p:nvPr/>
          </p:nvSpPr>
          <p:spPr bwMode="auto">
            <a:xfrm>
              <a:off x="2217738" y="1785938"/>
              <a:ext cx="438150" cy="136525"/>
            </a:xfrm>
            <a:custGeom>
              <a:avLst/>
              <a:gdLst>
                <a:gd name="T0" fmla="*/ 160 w 173"/>
                <a:gd name="T1" fmla="*/ 35 h 54"/>
                <a:gd name="T2" fmla="*/ 160 w 173"/>
                <a:gd name="T3" fmla="*/ 35 h 54"/>
                <a:gd name="T4" fmla="*/ 152 w 173"/>
                <a:gd name="T5" fmla="*/ 33 h 54"/>
                <a:gd name="T6" fmla="*/ 143 w 173"/>
                <a:gd name="T7" fmla="*/ 31 h 54"/>
                <a:gd name="T8" fmla="*/ 138 w 173"/>
                <a:gd name="T9" fmla="*/ 29 h 54"/>
                <a:gd name="T10" fmla="*/ 135 w 173"/>
                <a:gd name="T11" fmla="*/ 28 h 54"/>
                <a:gd name="T12" fmla="*/ 135 w 173"/>
                <a:gd name="T13" fmla="*/ 28 h 54"/>
                <a:gd name="T14" fmla="*/ 126 w 173"/>
                <a:gd name="T15" fmla="*/ 26 h 54"/>
                <a:gd name="T16" fmla="*/ 118 w 173"/>
                <a:gd name="T17" fmla="*/ 24 h 54"/>
                <a:gd name="T18" fmla="*/ 117 w 173"/>
                <a:gd name="T19" fmla="*/ 24 h 54"/>
                <a:gd name="T20" fmla="*/ 109 w 173"/>
                <a:gd name="T21" fmla="*/ 22 h 54"/>
                <a:gd name="T22" fmla="*/ 101 w 173"/>
                <a:gd name="T23" fmla="*/ 20 h 54"/>
                <a:gd name="T24" fmla="*/ 96 w 173"/>
                <a:gd name="T25" fmla="*/ 18 h 54"/>
                <a:gd name="T26" fmla="*/ 92 w 173"/>
                <a:gd name="T27" fmla="*/ 18 h 54"/>
                <a:gd name="T28" fmla="*/ 84 w 173"/>
                <a:gd name="T29" fmla="*/ 16 h 54"/>
                <a:gd name="T30" fmla="*/ 75 w 173"/>
                <a:gd name="T31" fmla="*/ 14 h 54"/>
                <a:gd name="T32" fmla="*/ 74 w 173"/>
                <a:gd name="T33" fmla="*/ 14 h 54"/>
                <a:gd name="T34" fmla="*/ 66 w 173"/>
                <a:gd name="T35" fmla="*/ 12 h 54"/>
                <a:gd name="T36" fmla="*/ 58 w 173"/>
                <a:gd name="T37" fmla="*/ 10 h 54"/>
                <a:gd name="T38" fmla="*/ 53 w 173"/>
                <a:gd name="T39" fmla="*/ 9 h 54"/>
                <a:gd name="T40" fmla="*/ 49 w 173"/>
                <a:gd name="T41" fmla="*/ 8 h 54"/>
                <a:gd name="T42" fmla="*/ 41 w 173"/>
                <a:gd name="T43" fmla="*/ 7 h 54"/>
                <a:gd name="T44" fmla="*/ 32 w 173"/>
                <a:gd name="T45" fmla="*/ 5 h 54"/>
                <a:gd name="T46" fmla="*/ 31 w 173"/>
                <a:gd name="T47" fmla="*/ 5 h 54"/>
                <a:gd name="T48" fmla="*/ 23 w 173"/>
                <a:gd name="T49" fmla="*/ 3 h 54"/>
                <a:gd name="T50" fmla="*/ 15 w 173"/>
                <a:gd name="T51" fmla="*/ 2 h 54"/>
                <a:gd name="T52" fmla="*/ 9 w 173"/>
                <a:gd name="T53" fmla="*/ 1 h 54"/>
                <a:gd name="T54" fmla="*/ 6 w 173"/>
                <a:gd name="T55" fmla="*/ 0 h 54"/>
                <a:gd name="T56" fmla="*/ 2 w 173"/>
                <a:gd name="T57" fmla="*/ 0 h 54"/>
                <a:gd name="T58" fmla="*/ 0 w 173"/>
                <a:gd name="T59" fmla="*/ 14 h 54"/>
                <a:gd name="T60" fmla="*/ 3 w 173"/>
                <a:gd name="T61" fmla="*/ 15 h 54"/>
                <a:gd name="T62" fmla="*/ 6 w 173"/>
                <a:gd name="T63" fmla="*/ 15 h 54"/>
                <a:gd name="T64" fmla="*/ 11 w 173"/>
                <a:gd name="T65" fmla="*/ 16 h 54"/>
                <a:gd name="T66" fmla="*/ 20 w 173"/>
                <a:gd name="T67" fmla="*/ 18 h 54"/>
                <a:gd name="T68" fmla="*/ 27 w 173"/>
                <a:gd name="T69" fmla="*/ 19 h 54"/>
                <a:gd name="T70" fmla="*/ 28 w 173"/>
                <a:gd name="T71" fmla="*/ 19 h 54"/>
                <a:gd name="T72" fmla="*/ 37 w 173"/>
                <a:gd name="T73" fmla="*/ 21 h 54"/>
                <a:gd name="T74" fmla="*/ 46 w 173"/>
                <a:gd name="T75" fmla="*/ 23 h 54"/>
                <a:gd name="T76" fmla="*/ 49 w 173"/>
                <a:gd name="T77" fmla="*/ 24 h 54"/>
                <a:gd name="T78" fmla="*/ 54 w 173"/>
                <a:gd name="T79" fmla="*/ 25 h 54"/>
                <a:gd name="T80" fmla="*/ 63 w 173"/>
                <a:gd name="T81" fmla="*/ 26 h 54"/>
                <a:gd name="T82" fmla="*/ 71 w 173"/>
                <a:gd name="T83" fmla="*/ 28 h 54"/>
                <a:gd name="T84" fmla="*/ 72 w 173"/>
                <a:gd name="T85" fmla="*/ 28 h 54"/>
                <a:gd name="T86" fmla="*/ 80 w 173"/>
                <a:gd name="T87" fmla="*/ 30 h 54"/>
                <a:gd name="T88" fmla="*/ 89 w 173"/>
                <a:gd name="T89" fmla="*/ 32 h 54"/>
                <a:gd name="T90" fmla="*/ 92 w 173"/>
                <a:gd name="T91" fmla="*/ 33 h 54"/>
                <a:gd name="T92" fmla="*/ 97 w 173"/>
                <a:gd name="T93" fmla="*/ 34 h 54"/>
                <a:gd name="T94" fmla="*/ 106 w 173"/>
                <a:gd name="T95" fmla="*/ 36 h 54"/>
                <a:gd name="T96" fmla="*/ 114 w 173"/>
                <a:gd name="T97" fmla="*/ 38 h 54"/>
                <a:gd name="T98" fmla="*/ 114 w 173"/>
                <a:gd name="T99" fmla="*/ 39 h 54"/>
                <a:gd name="T100" fmla="*/ 123 w 173"/>
                <a:gd name="T101" fmla="*/ 41 h 54"/>
                <a:gd name="T102" fmla="*/ 131 w 173"/>
                <a:gd name="T103" fmla="*/ 43 h 54"/>
                <a:gd name="T104" fmla="*/ 131 w 173"/>
                <a:gd name="T105" fmla="*/ 43 h 54"/>
                <a:gd name="T106" fmla="*/ 135 w 173"/>
                <a:gd name="T107" fmla="*/ 44 h 54"/>
                <a:gd name="T108" fmla="*/ 140 w 173"/>
                <a:gd name="T109" fmla="*/ 45 h 54"/>
                <a:gd name="T110" fmla="*/ 148 w 173"/>
                <a:gd name="T111" fmla="*/ 48 h 54"/>
                <a:gd name="T112" fmla="*/ 156 w 173"/>
                <a:gd name="T113" fmla="*/ 50 h 54"/>
                <a:gd name="T114" fmla="*/ 157 w 173"/>
                <a:gd name="T115" fmla="*/ 50 h 54"/>
                <a:gd name="T116" fmla="*/ 165 w 173"/>
                <a:gd name="T117" fmla="*/ 53 h 54"/>
                <a:gd name="T118" fmla="*/ 170 w 173"/>
                <a:gd name="T119" fmla="*/ 54 h 54"/>
                <a:gd name="T120" fmla="*/ 173 w 173"/>
                <a:gd name="T121" fmla="*/ 39 h 54"/>
                <a:gd name="T122" fmla="*/ 169 w 173"/>
                <a:gd name="T123" fmla="*/ 38 h 54"/>
                <a:gd name="T124" fmla="*/ 160 w 173"/>
                <a:gd name="T125" fmla="*/ 35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73" h="54">
                  <a:moveTo>
                    <a:pt x="160" y="35"/>
                  </a:moveTo>
                  <a:cubicBezTo>
                    <a:pt x="160" y="35"/>
                    <a:pt x="160" y="35"/>
                    <a:pt x="160" y="35"/>
                  </a:cubicBezTo>
                  <a:cubicBezTo>
                    <a:pt x="157" y="34"/>
                    <a:pt x="154" y="34"/>
                    <a:pt x="152" y="33"/>
                  </a:cubicBezTo>
                  <a:cubicBezTo>
                    <a:pt x="149" y="32"/>
                    <a:pt x="146" y="31"/>
                    <a:pt x="143" y="31"/>
                  </a:cubicBezTo>
                  <a:cubicBezTo>
                    <a:pt x="142" y="30"/>
                    <a:pt x="140" y="30"/>
                    <a:pt x="138" y="29"/>
                  </a:cubicBezTo>
                  <a:cubicBezTo>
                    <a:pt x="137" y="29"/>
                    <a:pt x="136" y="28"/>
                    <a:pt x="135" y="28"/>
                  </a:cubicBezTo>
                  <a:cubicBezTo>
                    <a:pt x="135" y="28"/>
                    <a:pt x="135" y="28"/>
                    <a:pt x="135" y="28"/>
                  </a:cubicBezTo>
                  <a:cubicBezTo>
                    <a:pt x="132" y="27"/>
                    <a:pt x="129" y="27"/>
                    <a:pt x="126" y="26"/>
                  </a:cubicBezTo>
                  <a:cubicBezTo>
                    <a:pt x="124" y="25"/>
                    <a:pt x="121" y="24"/>
                    <a:pt x="118" y="24"/>
                  </a:cubicBezTo>
                  <a:cubicBezTo>
                    <a:pt x="118" y="24"/>
                    <a:pt x="117" y="24"/>
                    <a:pt x="117" y="24"/>
                  </a:cubicBezTo>
                  <a:cubicBezTo>
                    <a:pt x="114" y="23"/>
                    <a:pt x="112" y="22"/>
                    <a:pt x="109" y="22"/>
                  </a:cubicBezTo>
                  <a:cubicBezTo>
                    <a:pt x="106" y="21"/>
                    <a:pt x="104" y="20"/>
                    <a:pt x="101" y="20"/>
                  </a:cubicBezTo>
                  <a:cubicBezTo>
                    <a:pt x="99" y="19"/>
                    <a:pt x="97" y="19"/>
                    <a:pt x="96" y="18"/>
                  </a:cubicBezTo>
                  <a:cubicBezTo>
                    <a:pt x="94" y="18"/>
                    <a:pt x="93" y="18"/>
                    <a:pt x="92" y="18"/>
                  </a:cubicBezTo>
                  <a:cubicBezTo>
                    <a:pt x="89" y="17"/>
                    <a:pt x="86" y="16"/>
                    <a:pt x="84" y="16"/>
                  </a:cubicBezTo>
                  <a:cubicBezTo>
                    <a:pt x="81" y="15"/>
                    <a:pt x="78" y="14"/>
                    <a:pt x="75" y="14"/>
                  </a:cubicBezTo>
                  <a:cubicBezTo>
                    <a:pt x="75" y="14"/>
                    <a:pt x="74" y="14"/>
                    <a:pt x="74" y="14"/>
                  </a:cubicBezTo>
                  <a:cubicBezTo>
                    <a:pt x="72" y="13"/>
                    <a:pt x="69" y="12"/>
                    <a:pt x="66" y="12"/>
                  </a:cubicBezTo>
                  <a:cubicBezTo>
                    <a:pt x="64" y="11"/>
                    <a:pt x="61" y="11"/>
                    <a:pt x="58" y="10"/>
                  </a:cubicBezTo>
                  <a:cubicBezTo>
                    <a:pt x="56" y="10"/>
                    <a:pt x="54" y="9"/>
                    <a:pt x="53" y="9"/>
                  </a:cubicBezTo>
                  <a:cubicBezTo>
                    <a:pt x="51" y="9"/>
                    <a:pt x="50" y="9"/>
                    <a:pt x="49" y="8"/>
                  </a:cubicBezTo>
                  <a:cubicBezTo>
                    <a:pt x="46" y="8"/>
                    <a:pt x="43" y="7"/>
                    <a:pt x="41" y="7"/>
                  </a:cubicBezTo>
                  <a:cubicBezTo>
                    <a:pt x="38" y="6"/>
                    <a:pt x="35" y="6"/>
                    <a:pt x="32" y="5"/>
                  </a:cubicBezTo>
                  <a:cubicBezTo>
                    <a:pt x="32" y="5"/>
                    <a:pt x="31" y="5"/>
                    <a:pt x="31" y="5"/>
                  </a:cubicBezTo>
                  <a:cubicBezTo>
                    <a:pt x="28" y="4"/>
                    <a:pt x="26" y="4"/>
                    <a:pt x="23" y="3"/>
                  </a:cubicBezTo>
                  <a:cubicBezTo>
                    <a:pt x="20" y="3"/>
                    <a:pt x="17" y="2"/>
                    <a:pt x="15" y="2"/>
                  </a:cubicBezTo>
                  <a:cubicBezTo>
                    <a:pt x="13" y="1"/>
                    <a:pt x="11" y="1"/>
                    <a:pt x="9" y="1"/>
                  </a:cubicBezTo>
                  <a:cubicBezTo>
                    <a:pt x="8" y="1"/>
                    <a:pt x="7" y="0"/>
                    <a:pt x="6" y="0"/>
                  </a:cubicBezTo>
                  <a:cubicBezTo>
                    <a:pt x="5" y="0"/>
                    <a:pt x="4" y="0"/>
                    <a:pt x="2" y="0"/>
                  </a:cubicBezTo>
                  <a:cubicBezTo>
                    <a:pt x="2" y="4"/>
                    <a:pt x="1" y="9"/>
                    <a:pt x="0" y="14"/>
                  </a:cubicBezTo>
                  <a:cubicBezTo>
                    <a:pt x="1" y="14"/>
                    <a:pt x="2" y="14"/>
                    <a:pt x="3" y="15"/>
                  </a:cubicBezTo>
                  <a:cubicBezTo>
                    <a:pt x="4" y="15"/>
                    <a:pt x="5" y="15"/>
                    <a:pt x="6" y="15"/>
                  </a:cubicBezTo>
                  <a:cubicBezTo>
                    <a:pt x="8" y="16"/>
                    <a:pt x="9" y="16"/>
                    <a:pt x="11" y="16"/>
                  </a:cubicBezTo>
                  <a:cubicBezTo>
                    <a:pt x="14" y="17"/>
                    <a:pt x="17" y="17"/>
                    <a:pt x="20" y="18"/>
                  </a:cubicBezTo>
                  <a:cubicBezTo>
                    <a:pt x="22" y="18"/>
                    <a:pt x="25" y="19"/>
                    <a:pt x="27" y="19"/>
                  </a:cubicBezTo>
                  <a:cubicBezTo>
                    <a:pt x="28" y="19"/>
                    <a:pt x="28" y="19"/>
                    <a:pt x="28" y="19"/>
                  </a:cubicBezTo>
                  <a:cubicBezTo>
                    <a:pt x="31" y="20"/>
                    <a:pt x="34" y="21"/>
                    <a:pt x="37" y="21"/>
                  </a:cubicBezTo>
                  <a:cubicBezTo>
                    <a:pt x="40" y="22"/>
                    <a:pt x="43" y="22"/>
                    <a:pt x="46" y="23"/>
                  </a:cubicBezTo>
                  <a:cubicBezTo>
                    <a:pt x="47" y="23"/>
                    <a:pt x="48" y="23"/>
                    <a:pt x="49" y="24"/>
                  </a:cubicBezTo>
                  <a:cubicBezTo>
                    <a:pt x="51" y="24"/>
                    <a:pt x="53" y="24"/>
                    <a:pt x="54" y="25"/>
                  </a:cubicBezTo>
                  <a:cubicBezTo>
                    <a:pt x="57" y="25"/>
                    <a:pt x="60" y="26"/>
                    <a:pt x="63" y="26"/>
                  </a:cubicBezTo>
                  <a:cubicBezTo>
                    <a:pt x="66" y="27"/>
                    <a:pt x="68" y="28"/>
                    <a:pt x="71" y="28"/>
                  </a:cubicBezTo>
                  <a:cubicBezTo>
                    <a:pt x="71" y="28"/>
                    <a:pt x="71" y="28"/>
                    <a:pt x="72" y="28"/>
                  </a:cubicBezTo>
                  <a:cubicBezTo>
                    <a:pt x="74" y="29"/>
                    <a:pt x="77" y="30"/>
                    <a:pt x="80" y="30"/>
                  </a:cubicBezTo>
                  <a:cubicBezTo>
                    <a:pt x="83" y="31"/>
                    <a:pt x="86" y="32"/>
                    <a:pt x="89" y="32"/>
                  </a:cubicBezTo>
                  <a:cubicBezTo>
                    <a:pt x="90" y="33"/>
                    <a:pt x="91" y="33"/>
                    <a:pt x="92" y="33"/>
                  </a:cubicBezTo>
                  <a:cubicBezTo>
                    <a:pt x="94" y="33"/>
                    <a:pt x="96" y="34"/>
                    <a:pt x="97" y="34"/>
                  </a:cubicBezTo>
                  <a:cubicBezTo>
                    <a:pt x="100" y="35"/>
                    <a:pt x="103" y="36"/>
                    <a:pt x="106" y="36"/>
                  </a:cubicBezTo>
                  <a:cubicBezTo>
                    <a:pt x="108" y="37"/>
                    <a:pt x="111" y="38"/>
                    <a:pt x="114" y="38"/>
                  </a:cubicBezTo>
                  <a:cubicBezTo>
                    <a:pt x="114" y="38"/>
                    <a:pt x="114" y="38"/>
                    <a:pt x="114" y="39"/>
                  </a:cubicBezTo>
                  <a:cubicBezTo>
                    <a:pt x="117" y="39"/>
                    <a:pt x="120" y="40"/>
                    <a:pt x="123" y="41"/>
                  </a:cubicBezTo>
                  <a:cubicBezTo>
                    <a:pt x="126" y="41"/>
                    <a:pt x="128" y="42"/>
                    <a:pt x="131" y="43"/>
                  </a:cubicBezTo>
                  <a:cubicBezTo>
                    <a:pt x="131" y="43"/>
                    <a:pt x="131" y="43"/>
                    <a:pt x="131" y="43"/>
                  </a:cubicBezTo>
                  <a:cubicBezTo>
                    <a:pt x="133" y="43"/>
                    <a:pt x="134" y="44"/>
                    <a:pt x="135" y="44"/>
                  </a:cubicBezTo>
                  <a:cubicBezTo>
                    <a:pt x="137" y="44"/>
                    <a:pt x="138" y="45"/>
                    <a:pt x="140" y="45"/>
                  </a:cubicBezTo>
                  <a:cubicBezTo>
                    <a:pt x="143" y="46"/>
                    <a:pt x="145" y="47"/>
                    <a:pt x="148" y="48"/>
                  </a:cubicBezTo>
                  <a:cubicBezTo>
                    <a:pt x="151" y="49"/>
                    <a:pt x="153" y="49"/>
                    <a:pt x="156" y="50"/>
                  </a:cubicBezTo>
                  <a:cubicBezTo>
                    <a:pt x="156" y="50"/>
                    <a:pt x="157" y="50"/>
                    <a:pt x="157" y="50"/>
                  </a:cubicBezTo>
                  <a:cubicBezTo>
                    <a:pt x="160" y="51"/>
                    <a:pt x="162" y="52"/>
                    <a:pt x="165" y="53"/>
                  </a:cubicBezTo>
                  <a:cubicBezTo>
                    <a:pt x="167" y="53"/>
                    <a:pt x="168" y="54"/>
                    <a:pt x="170" y="54"/>
                  </a:cubicBezTo>
                  <a:cubicBezTo>
                    <a:pt x="171" y="49"/>
                    <a:pt x="172" y="44"/>
                    <a:pt x="173" y="39"/>
                  </a:cubicBezTo>
                  <a:cubicBezTo>
                    <a:pt x="172" y="39"/>
                    <a:pt x="170" y="38"/>
                    <a:pt x="169" y="38"/>
                  </a:cubicBezTo>
                  <a:cubicBezTo>
                    <a:pt x="166" y="37"/>
                    <a:pt x="163" y="36"/>
                    <a:pt x="160" y="35"/>
                  </a:cubicBez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latin typeface="+mj-lt"/>
              </a:endParaRPr>
            </a:p>
          </p:txBody>
        </p:sp>
        <p:sp>
          <p:nvSpPr>
            <p:cNvPr id="20" name="Freeform 17"/>
            <p:cNvSpPr>
              <a:spLocks/>
            </p:cNvSpPr>
            <p:nvPr/>
          </p:nvSpPr>
          <p:spPr bwMode="auto">
            <a:xfrm>
              <a:off x="2473325" y="2813050"/>
              <a:ext cx="403225" cy="200025"/>
            </a:xfrm>
            <a:custGeom>
              <a:avLst/>
              <a:gdLst>
                <a:gd name="T0" fmla="*/ 2 w 159"/>
                <a:gd name="T1" fmla="*/ 66 h 79"/>
                <a:gd name="T2" fmla="*/ 8 w 159"/>
                <a:gd name="T3" fmla="*/ 78 h 79"/>
                <a:gd name="T4" fmla="*/ 8 w 159"/>
                <a:gd name="T5" fmla="*/ 79 h 79"/>
                <a:gd name="T6" fmla="*/ 12 w 159"/>
                <a:gd name="T7" fmla="*/ 77 h 79"/>
                <a:gd name="T8" fmla="*/ 17 w 159"/>
                <a:gd name="T9" fmla="*/ 75 h 79"/>
                <a:gd name="T10" fmla="*/ 22 w 159"/>
                <a:gd name="T11" fmla="*/ 74 h 79"/>
                <a:gd name="T12" fmla="*/ 27 w 159"/>
                <a:gd name="T13" fmla="*/ 71 h 79"/>
                <a:gd name="T14" fmla="*/ 37 w 159"/>
                <a:gd name="T15" fmla="*/ 67 h 79"/>
                <a:gd name="T16" fmla="*/ 47 w 159"/>
                <a:gd name="T17" fmla="*/ 64 h 79"/>
                <a:gd name="T18" fmla="*/ 47 w 159"/>
                <a:gd name="T19" fmla="*/ 63 h 79"/>
                <a:gd name="T20" fmla="*/ 57 w 159"/>
                <a:gd name="T21" fmla="*/ 59 h 79"/>
                <a:gd name="T22" fmla="*/ 67 w 159"/>
                <a:gd name="T23" fmla="*/ 55 h 79"/>
                <a:gd name="T24" fmla="*/ 72 w 159"/>
                <a:gd name="T25" fmla="*/ 53 h 79"/>
                <a:gd name="T26" fmla="*/ 78 w 159"/>
                <a:gd name="T27" fmla="*/ 50 h 79"/>
                <a:gd name="T28" fmla="*/ 88 w 159"/>
                <a:gd name="T29" fmla="*/ 46 h 79"/>
                <a:gd name="T30" fmla="*/ 97 w 159"/>
                <a:gd name="T31" fmla="*/ 41 h 79"/>
                <a:gd name="T32" fmla="*/ 98 w 159"/>
                <a:gd name="T33" fmla="*/ 41 h 79"/>
                <a:gd name="T34" fmla="*/ 108 w 159"/>
                <a:gd name="T35" fmla="*/ 36 h 79"/>
                <a:gd name="T36" fmla="*/ 118 w 159"/>
                <a:gd name="T37" fmla="*/ 31 h 79"/>
                <a:gd name="T38" fmla="*/ 123 w 159"/>
                <a:gd name="T39" fmla="*/ 29 h 79"/>
                <a:gd name="T40" fmla="*/ 129 w 159"/>
                <a:gd name="T41" fmla="*/ 26 h 79"/>
                <a:gd name="T42" fmla="*/ 139 w 159"/>
                <a:gd name="T43" fmla="*/ 20 h 79"/>
                <a:gd name="T44" fmla="*/ 147 w 159"/>
                <a:gd name="T45" fmla="*/ 16 h 79"/>
                <a:gd name="T46" fmla="*/ 149 w 159"/>
                <a:gd name="T47" fmla="*/ 15 h 79"/>
                <a:gd name="T48" fmla="*/ 149 w 159"/>
                <a:gd name="T49" fmla="*/ 14 h 79"/>
                <a:gd name="T50" fmla="*/ 159 w 159"/>
                <a:gd name="T51" fmla="*/ 9 h 79"/>
                <a:gd name="T52" fmla="*/ 152 w 159"/>
                <a:gd name="T53" fmla="*/ 5 h 79"/>
                <a:gd name="T54" fmla="*/ 151 w 159"/>
                <a:gd name="T55" fmla="*/ 5 h 79"/>
                <a:gd name="T56" fmla="*/ 144 w 159"/>
                <a:gd name="T57" fmla="*/ 1 h 79"/>
                <a:gd name="T58" fmla="*/ 142 w 159"/>
                <a:gd name="T59" fmla="*/ 0 h 79"/>
                <a:gd name="T60" fmla="*/ 139 w 159"/>
                <a:gd name="T61" fmla="*/ 1 h 79"/>
                <a:gd name="T62" fmla="*/ 134 w 159"/>
                <a:gd name="T63" fmla="*/ 4 h 79"/>
                <a:gd name="T64" fmla="*/ 128 w 159"/>
                <a:gd name="T65" fmla="*/ 7 h 79"/>
                <a:gd name="T66" fmla="*/ 123 w 159"/>
                <a:gd name="T67" fmla="*/ 10 h 79"/>
                <a:gd name="T68" fmla="*/ 113 w 159"/>
                <a:gd name="T69" fmla="*/ 15 h 79"/>
                <a:gd name="T70" fmla="*/ 103 w 159"/>
                <a:gd name="T71" fmla="*/ 20 h 79"/>
                <a:gd name="T72" fmla="*/ 102 w 159"/>
                <a:gd name="T73" fmla="*/ 20 h 79"/>
                <a:gd name="T74" fmla="*/ 93 w 159"/>
                <a:gd name="T75" fmla="*/ 25 h 79"/>
                <a:gd name="T76" fmla="*/ 82 w 159"/>
                <a:gd name="T77" fmla="*/ 30 h 79"/>
                <a:gd name="T78" fmla="*/ 77 w 159"/>
                <a:gd name="T79" fmla="*/ 32 h 79"/>
                <a:gd name="T80" fmla="*/ 72 w 159"/>
                <a:gd name="T81" fmla="*/ 34 h 79"/>
                <a:gd name="T82" fmla="*/ 62 w 159"/>
                <a:gd name="T83" fmla="*/ 39 h 79"/>
                <a:gd name="T84" fmla="*/ 52 w 159"/>
                <a:gd name="T85" fmla="*/ 43 h 79"/>
                <a:gd name="T86" fmla="*/ 51 w 159"/>
                <a:gd name="T87" fmla="*/ 43 h 79"/>
                <a:gd name="T88" fmla="*/ 42 w 159"/>
                <a:gd name="T89" fmla="*/ 47 h 79"/>
                <a:gd name="T90" fmla="*/ 32 w 159"/>
                <a:gd name="T91" fmla="*/ 51 h 79"/>
                <a:gd name="T92" fmla="*/ 26 w 159"/>
                <a:gd name="T93" fmla="*/ 54 h 79"/>
                <a:gd name="T94" fmla="*/ 22 w 159"/>
                <a:gd name="T95" fmla="*/ 55 h 79"/>
                <a:gd name="T96" fmla="*/ 12 w 159"/>
                <a:gd name="T97" fmla="*/ 59 h 79"/>
                <a:gd name="T98" fmla="*/ 6 w 159"/>
                <a:gd name="T99" fmla="*/ 62 h 79"/>
                <a:gd name="T100" fmla="*/ 2 w 159"/>
                <a:gd name="T101" fmla="*/ 63 h 79"/>
                <a:gd name="T102" fmla="*/ 2 w 159"/>
                <a:gd name="T103" fmla="*/ 63 h 79"/>
                <a:gd name="T104" fmla="*/ 0 w 159"/>
                <a:gd name="T105" fmla="*/ 64 h 79"/>
                <a:gd name="T106" fmla="*/ 1 w 159"/>
                <a:gd name="T107" fmla="*/ 65 h 79"/>
                <a:gd name="T108" fmla="*/ 2 w 159"/>
                <a:gd name="T109" fmla="*/ 66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59" h="79">
                  <a:moveTo>
                    <a:pt x="2" y="66"/>
                  </a:moveTo>
                  <a:cubicBezTo>
                    <a:pt x="4" y="70"/>
                    <a:pt x="6" y="74"/>
                    <a:pt x="8" y="78"/>
                  </a:cubicBezTo>
                  <a:cubicBezTo>
                    <a:pt x="8" y="78"/>
                    <a:pt x="8" y="78"/>
                    <a:pt x="8" y="79"/>
                  </a:cubicBezTo>
                  <a:cubicBezTo>
                    <a:pt x="10" y="78"/>
                    <a:pt x="11" y="78"/>
                    <a:pt x="12" y="77"/>
                  </a:cubicBezTo>
                  <a:cubicBezTo>
                    <a:pt x="14" y="77"/>
                    <a:pt x="16" y="76"/>
                    <a:pt x="17" y="75"/>
                  </a:cubicBezTo>
                  <a:cubicBezTo>
                    <a:pt x="19" y="75"/>
                    <a:pt x="20" y="74"/>
                    <a:pt x="22" y="74"/>
                  </a:cubicBezTo>
                  <a:cubicBezTo>
                    <a:pt x="24" y="73"/>
                    <a:pt x="26" y="72"/>
                    <a:pt x="27" y="71"/>
                  </a:cubicBezTo>
                  <a:cubicBezTo>
                    <a:pt x="31" y="70"/>
                    <a:pt x="34" y="69"/>
                    <a:pt x="37" y="67"/>
                  </a:cubicBezTo>
                  <a:cubicBezTo>
                    <a:pt x="41" y="66"/>
                    <a:pt x="44" y="65"/>
                    <a:pt x="47" y="64"/>
                  </a:cubicBezTo>
                  <a:cubicBezTo>
                    <a:pt x="47" y="64"/>
                    <a:pt x="47" y="63"/>
                    <a:pt x="47" y="63"/>
                  </a:cubicBezTo>
                  <a:cubicBezTo>
                    <a:pt x="51" y="62"/>
                    <a:pt x="54" y="61"/>
                    <a:pt x="57" y="59"/>
                  </a:cubicBezTo>
                  <a:cubicBezTo>
                    <a:pt x="61" y="58"/>
                    <a:pt x="64" y="56"/>
                    <a:pt x="67" y="55"/>
                  </a:cubicBezTo>
                  <a:cubicBezTo>
                    <a:pt x="69" y="54"/>
                    <a:pt x="70" y="53"/>
                    <a:pt x="72" y="53"/>
                  </a:cubicBezTo>
                  <a:cubicBezTo>
                    <a:pt x="74" y="52"/>
                    <a:pt x="76" y="51"/>
                    <a:pt x="78" y="50"/>
                  </a:cubicBezTo>
                  <a:cubicBezTo>
                    <a:pt x="81" y="49"/>
                    <a:pt x="84" y="47"/>
                    <a:pt x="88" y="46"/>
                  </a:cubicBezTo>
                  <a:cubicBezTo>
                    <a:pt x="91" y="44"/>
                    <a:pt x="94" y="43"/>
                    <a:pt x="97" y="41"/>
                  </a:cubicBezTo>
                  <a:cubicBezTo>
                    <a:pt x="97" y="41"/>
                    <a:pt x="98" y="41"/>
                    <a:pt x="98" y="41"/>
                  </a:cubicBezTo>
                  <a:cubicBezTo>
                    <a:pt x="101" y="39"/>
                    <a:pt x="105" y="38"/>
                    <a:pt x="108" y="36"/>
                  </a:cubicBezTo>
                  <a:cubicBezTo>
                    <a:pt x="111" y="34"/>
                    <a:pt x="115" y="33"/>
                    <a:pt x="118" y="31"/>
                  </a:cubicBezTo>
                  <a:cubicBezTo>
                    <a:pt x="120" y="30"/>
                    <a:pt x="121" y="29"/>
                    <a:pt x="123" y="29"/>
                  </a:cubicBezTo>
                  <a:cubicBezTo>
                    <a:pt x="125" y="28"/>
                    <a:pt x="127" y="27"/>
                    <a:pt x="129" y="26"/>
                  </a:cubicBezTo>
                  <a:cubicBezTo>
                    <a:pt x="132" y="24"/>
                    <a:pt x="135" y="22"/>
                    <a:pt x="139" y="20"/>
                  </a:cubicBezTo>
                  <a:cubicBezTo>
                    <a:pt x="142" y="19"/>
                    <a:pt x="144" y="17"/>
                    <a:pt x="147" y="16"/>
                  </a:cubicBezTo>
                  <a:cubicBezTo>
                    <a:pt x="148" y="15"/>
                    <a:pt x="148" y="15"/>
                    <a:pt x="149" y="15"/>
                  </a:cubicBezTo>
                  <a:cubicBezTo>
                    <a:pt x="149" y="15"/>
                    <a:pt x="149" y="14"/>
                    <a:pt x="149" y="14"/>
                  </a:cubicBezTo>
                  <a:cubicBezTo>
                    <a:pt x="152" y="13"/>
                    <a:pt x="156" y="11"/>
                    <a:pt x="159" y="9"/>
                  </a:cubicBezTo>
                  <a:cubicBezTo>
                    <a:pt x="156" y="8"/>
                    <a:pt x="154" y="6"/>
                    <a:pt x="152" y="5"/>
                  </a:cubicBezTo>
                  <a:cubicBezTo>
                    <a:pt x="151" y="5"/>
                    <a:pt x="151" y="5"/>
                    <a:pt x="151" y="5"/>
                  </a:cubicBezTo>
                  <a:cubicBezTo>
                    <a:pt x="149" y="4"/>
                    <a:pt x="146" y="2"/>
                    <a:pt x="144" y="1"/>
                  </a:cubicBezTo>
                  <a:cubicBezTo>
                    <a:pt x="143" y="0"/>
                    <a:pt x="142" y="0"/>
                    <a:pt x="142" y="0"/>
                  </a:cubicBezTo>
                  <a:cubicBezTo>
                    <a:pt x="141" y="0"/>
                    <a:pt x="140" y="1"/>
                    <a:pt x="139" y="1"/>
                  </a:cubicBezTo>
                  <a:cubicBezTo>
                    <a:pt x="137" y="2"/>
                    <a:pt x="135" y="3"/>
                    <a:pt x="134" y="4"/>
                  </a:cubicBezTo>
                  <a:cubicBezTo>
                    <a:pt x="132" y="5"/>
                    <a:pt x="130" y="6"/>
                    <a:pt x="128" y="7"/>
                  </a:cubicBezTo>
                  <a:cubicBezTo>
                    <a:pt x="126" y="8"/>
                    <a:pt x="125" y="9"/>
                    <a:pt x="123" y="10"/>
                  </a:cubicBezTo>
                  <a:cubicBezTo>
                    <a:pt x="120" y="11"/>
                    <a:pt x="116" y="13"/>
                    <a:pt x="113" y="15"/>
                  </a:cubicBezTo>
                  <a:cubicBezTo>
                    <a:pt x="110" y="17"/>
                    <a:pt x="106" y="18"/>
                    <a:pt x="103" y="20"/>
                  </a:cubicBezTo>
                  <a:cubicBezTo>
                    <a:pt x="103" y="20"/>
                    <a:pt x="102" y="20"/>
                    <a:pt x="102" y="20"/>
                  </a:cubicBezTo>
                  <a:cubicBezTo>
                    <a:pt x="99" y="22"/>
                    <a:pt x="96" y="24"/>
                    <a:pt x="93" y="25"/>
                  </a:cubicBezTo>
                  <a:cubicBezTo>
                    <a:pt x="89" y="27"/>
                    <a:pt x="86" y="28"/>
                    <a:pt x="82" y="30"/>
                  </a:cubicBezTo>
                  <a:cubicBezTo>
                    <a:pt x="81" y="31"/>
                    <a:pt x="79" y="32"/>
                    <a:pt x="77" y="32"/>
                  </a:cubicBezTo>
                  <a:cubicBezTo>
                    <a:pt x="75" y="33"/>
                    <a:pt x="74" y="34"/>
                    <a:pt x="72" y="34"/>
                  </a:cubicBezTo>
                  <a:cubicBezTo>
                    <a:pt x="69" y="36"/>
                    <a:pt x="66" y="37"/>
                    <a:pt x="62" y="39"/>
                  </a:cubicBezTo>
                  <a:cubicBezTo>
                    <a:pt x="59" y="40"/>
                    <a:pt x="55" y="42"/>
                    <a:pt x="52" y="43"/>
                  </a:cubicBezTo>
                  <a:cubicBezTo>
                    <a:pt x="52" y="43"/>
                    <a:pt x="52" y="43"/>
                    <a:pt x="51" y="43"/>
                  </a:cubicBezTo>
                  <a:cubicBezTo>
                    <a:pt x="48" y="45"/>
                    <a:pt x="45" y="46"/>
                    <a:pt x="42" y="47"/>
                  </a:cubicBezTo>
                  <a:cubicBezTo>
                    <a:pt x="39" y="49"/>
                    <a:pt x="35" y="50"/>
                    <a:pt x="32" y="51"/>
                  </a:cubicBezTo>
                  <a:cubicBezTo>
                    <a:pt x="30" y="52"/>
                    <a:pt x="28" y="53"/>
                    <a:pt x="26" y="54"/>
                  </a:cubicBezTo>
                  <a:cubicBezTo>
                    <a:pt x="25" y="54"/>
                    <a:pt x="24" y="55"/>
                    <a:pt x="22" y="55"/>
                  </a:cubicBezTo>
                  <a:cubicBezTo>
                    <a:pt x="19" y="57"/>
                    <a:pt x="16" y="58"/>
                    <a:pt x="12" y="59"/>
                  </a:cubicBezTo>
                  <a:cubicBezTo>
                    <a:pt x="10" y="60"/>
                    <a:pt x="8" y="61"/>
                    <a:pt x="6" y="62"/>
                  </a:cubicBezTo>
                  <a:cubicBezTo>
                    <a:pt x="5" y="62"/>
                    <a:pt x="4" y="63"/>
                    <a:pt x="2" y="63"/>
                  </a:cubicBezTo>
                  <a:cubicBezTo>
                    <a:pt x="2" y="63"/>
                    <a:pt x="2" y="63"/>
                    <a:pt x="2" y="63"/>
                  </a:cubicBezTo>
                  <a:cubicBezTo>
                    <a:pt x="1" y="63"/>
                    <a:pt x="1" y="64"/>
                    <a:pt x="0" y="64"/>
                  </a:cubicBezTo>
                  <a:cubicBezTo>
                    <a:pt x="0" y="64"/>
                    <a:pt x="1" y="65"/>
                    <a:pt x="1" y="65"/>
                  </a:cubicBezTo>
                  <a:cubicBezTo>
                    <a:pt x="1" y="66"/>
                    <a:pt x="1" y="66"/>
                    <a:pt x="2" y="66"/>
                  </a:cubicBez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latin typeface="+mj-lt"/>
              </a:endParaRPr>
            </a:p>
          </p:txBody>
        </p:sp>
        <p:sp>
          <p:nvSpPr>
            <p:cNvPr id="21" name="Freeform 18"/>
            <p:cNvSpPr>
              <a:spLocks/>
            </p:cNvSpPr>
            <p:nvPr/>
          </p:nvSpPr>
          <p:spPr bwMode="auto">
            <a:xfrm>
              <a:off x="2989263" y="2419350"/>
              <a:ext cx="255588" cy="315913"/>
            </a:xfrm>
            <a:custGeom>
              <a:avLst/>
              <a:gdLst>
                <a:gd name="T0" fmla="*/ 65 w 101"/>
                <a:gd name="T1" fmla="*/ 51 h 124"/>
                <a:gd name="T2" fmla="*/ 64 w 101"/>
                <a:gd name="T3" fmla="*/ 52 h 124"/>
                <a:gd name="T4" fmla="*/ 53 w 101"/>
                <a:gd name="T5" fmla="*/ 69 h 124"/>
                <a:gd name="T6" fmla="*/ 51 w 101"/>
                <a:gd name="T7" fmla="*/ 71 h 124"/>
                <a:gd name="T8" fmla="*/ 39 w 101"/>
                <a:gd name="T9" fmla="*/ 84 h 124"/>
                <a:gd name="T10" fmla="*/ 32 w 101"/>
                <a:gd name="T11" fmla="*/ 90 h 124"/>
                <a:gd name="T12" fmla="*/ 27 w 101"/>
                <a:gd name="T13" fmla="*/ 95 h 124"/>
                <a:gd name="T14" fmla="*/ 16 w 101"/>
                <a:gd name="T15" fmla="*/ 105 h 124"/>
                <a:gd name="T16" fmla="*/ 5 w 101"/>
                <a:gd name="T17" fmla="*/ 113 h 124"/>
                <a:gd name="T18" fmla="*/ 4 w 101"/>
                <a:gd name="T19" fmla="*/ 113 h 124"/>
                <a:gd name="T20" fmla="*/ 0 w 101"/>
                <a:gd name="T21" fmla="*/ 117 h 124"/>
                <a:gd name="T22" fmla="*/ 3 w 101"/>
                <a:gd name="T23" fmla="*/ 118 h 124"/>
                <a:gd name="T24" fmla="*/ 4 w 101"/>
                <a:gd name="T25" fmla="*/ 118 h 124"/>
                <a:gd name="T26" fmla="*/ 12 w 101"/>
                <a:gd name="T27" fmla="*/ 121 h 124"/>
                <a:gd name="T28" fmla="*/ 17 w 101"/>
                <a:gd name="T29" fmla="*/ 123 h 124"/>
                <a:gd name="T30" fmla="*/ 18 w 101"/>
                <a:gd name="T31" fmla="*/ 124 h 124"/>
                <a:gd name="T32" fmla="*/ 21 w 101"/>
                <a:gd name="T33" fmla="*/ 122 h 124"/>
                <a:gd name="T34" fmla="*/ 26 w 101"/>
                <a:gd name="T35" fmla="*/ 118 h 124"/>
                <a:gd name="T36" fmla="*/ 32 w 101"/>
                <a:gd name="T37" fmla="*/ 113 h 124"/>
                <a:gd name="T38" fmla="*/ 43 w 101"/>
                <a:gd name="T39" fmla="*/ 103 h 124"/>
                <a:gd name="T40" fmla="*/ 55 w 101"/>
                <a:gd name="T41" fmla="*/ 91 h 124"/>
                <a:gd name="T42" fmla="*/ 55 w 101"/>
                <a:gd name="T43" fmla="*/ 91 h 124"/>
                <a:gd name="T44" fmla="*/ 66 w 101"/>
                <a:gd name="T45" fmla="*/ 79 h 124"/>
                <a:gd name="T46" fmla="*/ 68 w 101"/>
                <a:gd name="T47" fmla="*/ 76 h 124"/>
                <a:gd name="T48" fmla="*/ 82 w 101"/>
                <a:gd name="T49" fmla="*/ 53 h 124"/>
                <a:gd name="T50" fmla="*/ 86 w 101"/>
                <a:gd name="T51" fmla="*/ 45 h 124"/>
                <a:gd name="T52" fmla="*/ 91 w 101"/>
                <a:gd name="T53" fmla="*/ 35 h 124"/>
                <a:gd name="T54" fmla="*/ 99 w 101"/>
                <a:gd name="T55" fmla="*/ 8 h 124"/>
                <a:gd name="T56" fmla="*/ 101 w 101"/>
                <a:gd name="T57" fmla="*/ 0 h 124"/>
                <a:gd name="T58" fmla="*/ 99 w 101"/>
                <a:gd name="T59" fmla="*/ 0 h 124"/>
                <a:gd name="T60" fmla="*/ 99 w 101"/>
                <a:gd name="T61" fmla="*/ 0 h 124"/>
                <a:gd name="T62" fmla="*/ 95 w 101"/>
                <a:gd name="T63" fmla="*/ 0 h 124"/>
                <a:gd name="T64" fmla="*/ 86 w 101"/>
                <a:gd name="T65" fmla="*/ 0 h 124"/>
                <a:gd name="T66" fmla="*/ 84 w 101"/>
                <a:gd name="T67" fmla="*/ 0 h 124"/>
                <a:gd name="T68" fmla="*/ 84 w 101"/>
                <a:gd name="T69" fmla="*/ 4 h 124"/>
                <a:gd name="T70" fmla="*/ 72 w 101"/>
                <a:gd name="T71" fmla="*/ 38 h 124"/>
                <a:gd name="T72" fmla="*/ 65 w 101"/>
                <a:gd name="T73" fmla="*/ 51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1" h="124">
                  <a:moveTo>
                    <a:pt x="65" y="51"/>
                  </a:moveTo>
                  <a:cubicBezTo>
                    <a:pt x="64" y="51"/>
                    <a:pt x="64" y="52"/>
                    <a:pt x="64" y="52"/>
                  </a:cubicBezTo>
                  <a:cubicBezTo>
                    <a:pt x="61" y="58"/>
                    <a:pt x="57" y="63"/>
                    <a:pt x="53" y="69"/>
                  </a:cubicBezTo>
                  <a:cubicBezTo>
                    <a:pt x="52" y="69"/>
                    <a:pt x="52" y="70"/>
                    <a:pt x="51" y="71"/>
                  </a:cubicBezTo>
                  <a:cubicBezTo>
                    <a:pt x="47" y="75"/>
                    <a:pt x="43" y="80"/>
                    <a:pt x="39" y="84"/>
                  </a:cubicBezTo>
                  <a:cubicBezTo>
                    <a:pt x="37" y="86"/>
                    <a:pt x="35" y="88"/>
                    <a:pt x="32" y="90"/>
                  </a:cubicBezTo>
                  <a:cubicBezTo>
                    <a:pt x="31" y="92"/>
                    <a:pt x="29" y="94"/>
                    <a:pt x="27" y="95"/>
                  </a:cubicBezTo>
                  <a:cubicBezTo>
                    <a:pt x="23" y="98"/>
                    <a:pt x="20" y="102"/>
                    <a:pt x="16" y="105"/>
                  </a:cubicBezTo>
                  <a:cubicBezTo>
                    <a:pt x="12" y="107"/>
                    <a:pt x="9" y="110"/>
                    <a:pt x="5" y="113"/>
                  </a:cubicBezTo>
                  <a:cubicBezTo>
                    <a:pt x="5" y="113"/>
                    <a:pt x="5" y="113"/>
                    <a:pt x="4" y="113"/>
                  </a:cubicBezTo>
                  <a:cubicBezTo>
                    <a:pt x="3" y="114"/>
                    <a:pt x="1" y="116"/>
                    <a:pt x="0" y="117"/>
                  </a:cubicBezTo>
                  <a:cubicBezTo>
                    <a:pt x="1" y="117"/>
                    <a:pt x="2" y="118"/>
                    <a:pt x="3" y="118"/>
                  </a:cubicBezTo>
                  <a:cubicBezTo>
                    <a:pt x="3" y="118"/>
                    <a:pt x="4" y="118"/>
                    <a:pt x="4" y="118"/>
                  </a:cubicBezTo>
                  <a:cubicBezTo>
                    <a:pt x="6" y="119"/>
                    <a:pt x="9" y="120"/>
                    <a:pt x="12" y="121"/>
                  </a:cubicBezTo>
                  <a:cubicBezTo>
                    <a:pt x="14" y="122"/>
                    <a:pt x="15" y="122"/>
                    <a:pt x="17" y="123"/>
                  </a:cubicBezTo>
                  <a:cubicBezTo>
                    <a:pt x="17" y="123"/>
                    <a:pt x="18" y="123"/>
                    <a:pt x="18" y="124"/>
                  </a:cubicBezTo>
                  <a:cubicBezTo>
                    <a:pt x="19" y="123"/>
                    <a:pt x="20" y="122"/>
                    <a:pt x="21" y="122"/>
                  </a:cubicBezTo>
                  <a:cubicBezTo>
                    <a:pt x="23" y="120"/>
                    <a:pt x="24" y="119"/>
                    <a:pt x="26" y="118"/>
                  </a:cubicBezTo>
                  <a:cubicBezTo>
                    <a:pt x="28" y="116"/>
                    <a:pt x="30" y="114"/>
                    <a:pt x="32" y="113"/>
                  </a:cubicBezTo>
                  <a:cubicBezTo>
                    <a:pt x="36" y="109"/>
                    <a:pt x="40" y="106"/>
                    <a:pt x="43" y="103"/>
                  </a:cubicBezTo>
                  <a:cubicBezTo>
                    <a:pt x="47" y="99"/>
                    <a:pt x="51" y="95"/>
                    <a:pt x="55" y="91"/>
                  </a:cubicBezTo>
                  <a:cubicBezTo>
                    <a:pt x="55" y="91"/>
                    <a:pt x="55" y="91"/>
                    <a:pt x="55" y="91"/>
                  </a:cubicBezTo>
                  <a:cubicBezTo>
                    <a:pt x="59" y="87"/>
                    <a:pt x="62" y="83"/>
                    <a:pt x="66" y="79"/>
                  </a:cubicBezTo>
                  <a:cubicBezTo>
                    <a:pt x="66" y="78"/>
                    <a:pt x="67" y="77"/>
                    <a:pt x="68" y="76"/>
                  </a:cubicBezTo>
                  <a:cubicBezTo>
                    <a:pt x="73" y="69"/>
                    <a:pt x="78" y="61"/>
                    <a:pt x="82" y="53"/>
                  </a:cubicBezTo>
                  <a:cubicBezTo>
                    <a:pt x="84" y="51"/>
                    <a:pt x="85" y="48"/>
                    <a:pt x="86" y="45"/>
                  </a:cubicBezTo>
                  <a:cubicBezTo>
                    <a:pt x="88" y="42"/>
                    <a:pt x="89" y="39"/>
                    <a:pt x="91" y="35"/>
                  </a:cubicBezTo>
                  <a:cubicBezTo>
                    <a:pt x="94" y="27"/>
                    <a:pt x="97" y="17"/>
                    <a:pt x="99" y="8"/>
                  </a:cubicBezTo>
                  <a:cubicBezTo>
                    <a:pt x="100" y="5"/>
                    <a:pt x="101" y="3"/>
                    <a:pt x="101" y="0"/>
                  </a:cubicBezTo>
                  <a:cubicBezTo>
                    <a:pt x="100" y="0"/>
                    <a:pt x="100" y="0"/>
                    <a:pt x="99" y="0"/>
                  </a:cubicBezTo>
                  <a:cubicBezTo>
                    <a:pt x="99" y="0"/>
                    <a:pt x="99" y="0"/>
                    <a:pt x="99" y="0"/>
                  </a:cubicBezTo>
                  <a:cubicBezTo>
                    <a:pt x="97" y="0"/>
                    <a:pt x="96" y="0"/>
                    <a:pt x="95" y="0"/>
                  </a:cubicBezTo>
                  <a:cubicBezTo>
                    <a:pt x="92" y="0"/>
                    <a:pt x="89" y="0"/>
                    <a:pt x="86" y="0"/>
                  </a:cubicBezTo>
                  <a:cubicBezTo>
                    <a:pt x="85" y="0"/>
                    <a:pt x="85" y="0"/>
                    <a:pt x="84" y="0"/>
                  </a:cubicBezTo>
                  <a:cubicBezTo>
                    <a:pt x="84" y="2"/>
                    <a:pt x="84" y="3"/>
                    <a:pt x="84" y="4"/>
                  </a:cubicBezTo>
                  <a:cubicBezTo>
                    <a:pt x="81" y="16"/>
                    <a:pt x="77" y="27"/>
                    <a:pt x="72" y="38"/>
                  </a:cubicBezTo>
                  <a:cubicBezTo>
                    <a:pt x="69" y="43"/>
                    <a:pt x="67" y="47"/>
                    <a:pt x="65" y="51"/>
                  </a:cubicBez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latin typeface="+mj-lt"/>
              </a:endParaRPr>
            </a:p>
          </p:txBody>
        </p:sp>
        <p:sp>
          <p:nvSpPr>
            <p:cNvPr id="22" name="Freeform 19"/>
            <p:cNvSpPr>
              <a:spLocks/>
            </p:cNvSpPr>
            <p:nvPr/>
          </p:nvSpPr>
          <p:spPr bwMode="auto">
            <a:xfrm>
              <a:off x="2819400" y="1943100"/>
              <a:ext cx="374650" cy="260350"/>
            </a:xfrm>
            <a:custGeom>
              <a:avLst/>
              <a:gdLst>
                <a:gd name="T0" fmla="*/ 3 w 148"/>
                <a:gd name="T1" fmla="*/ 18 h 103"/>
                <a:gd name="T2" fmla="*/ 11 w 148"/>
                <a:gd name="T3" fmla="*/ 21 h 103"/>
                <a:gd name="T4" fmla="*/ 20 w 148"/>
                <a:gd name="T5" fmla="*/ 25 h 103"/>
                <a:gd name="T6" fmla="*/ 23 w 148"/>
                <a:gd name="T7" fmla="*/ 26 h 103"/>
                <a:gd name="T8" fmla="*/ 28 w 148"/>
                <a:gd name="T9" fmla="*/ 28 h 103"/>
                <a:gd name="T10" fmla="*/ 34 w 148"/>
                <a:gd name="T11" fmla="*/ 31 h 103"/>
                <a:gd name="T12" fmla="*/ 36 w 148"/>
                <a:gd name="T13" fmla="*/ 32 h 103"/>
                <a:gd name="T14" fmla="*/ 43 w 148"/>
                <a:gd name="T15" fmla="*/ 36 h 103"/>
                <a:gd name="T16" fmla="*/ 44 w 148"/>
                <a:gd name="T17" fmla="*/ 36 h 103"/>
                <a:gd name="T18" fmla="*/ 52 w 148"/>
                <a:gd name="T19" fmla="*/ 41 h 103"/>
                <a:gd name="T20" fmla="*/ 60 w 148"/>
                <a:gd name="T21" fmla="*/ 45 h 103"/>
                <a:gd name="T22" fmla="*/ 63 w 148"/>
                <a:gd name="T23" fmla="*/ 47 h 103"/>
                <a:gd name="T24" fmla="*/ 68 w 148"/>
                <a:gd name="T25" fmla="*/ 50 h 103"/>
                <a:gd name="T26" fmla="*/ 76 w 148"/>
                <a:gd name="T27" fmla="*/ 55 h 103"/>
                <a:gd name="T28" fmla="*/ 83 w 148"/>
                <a:gd name="T29" fmla="*/ 60 h 103"/>
                <a:gd name="T30" fmla="*/ 83 w 148"/>
                <a:gd name="T31" fmla="*/ 60 h 103"/>
                <a:gd name="T32" fmla="*/ 91 w 148"/>
                <a:gd name="T33" fmla="*/ 66 h 103"/>
                <a:gd name="T34" fmla="*/ 96 w 148"/>
                <a:gd name="T35" fmla="*/ 70 h 103"/>
                <a:gd name="T36" fmla="*/ 99 w 148"/>
                <a:gd name="T37" fmla="*/ 72 h 103"/>
                <a:gd name="T38" fmla="*/ 102 w 148"/>
                <a:gd name="T39" fmla="*/ 75 h 103"/>
                <a:gd name="T40" fmla="*/ 106 w 148"/>
                <a:gd name="T41" fmla="*/ 78 h 103"/>
                <a:gd name="T42" fmla="*/ 114 w 148"/>
                <a:gd name="T43" fmla="*/ 85 h 103"/>
                <a:gd name="T44" fmla="*/ 121 w 148"/>
                <a:gd name="T45" fmla="*/ 92 h 103"/>
                <a:gd name="T46" fmla="*/ 121 w 148"/>
                <a:gd name="T47" fmla="*/ 93 h 103"/>
                <a:gd name="T48" fmla="*/ 128 w 148"/>
                <a:gd name="T49" fmla="*/ 101 h 103"/>
                <a:gd name="T50" fmla="*/ 129 w 148"/>
                <a:gd name="T51" fmla="*/ 103 h 103"/>
                <a:gd name="T52" fmla="*/ 137 w 148"/>
                <a:gd name="T53" fmla="*/ 102 h 103"/>
                <a:gd name="T54" fmla="*/ 141 w 148"/>
                <a:gd name="T55" fmla="*/ 102 h 103"/>
                <a:gd name="T56" fmla="*/ 146 w 148"/>
                <a:gd name="T57" fmla="*/ 101 h 103"/>
                <a:gd name="T58" fmla="*/ 148 w 148"/>
                <a:gd name="T59" fmla="*/ 101 h 103"/>
                <a:gd name="T60" fmla="*/ 147 w 148"/>
                <a:gd name="T61" fmla="*/ 99 h 103"/>
                <a:gd name="T62" fmla="*/ 143 w 148"/>
                <a:gd name="T63" fmla="*/ 94 h 103"/>
                <a:gd name="T64" fmla="*/ 140 w 148"/>
                <a:gd name="T65" fmla="*/ 90 h 103"/>
                <a:gd name="T66" fmla="*/ 133 w 148"/>
                <a:gd name="T67" fmla="*/ 81 h 103"/>
                <a:gd name="T68" fmla="*/ 125 w 148"/>
                <a:gd name="T69" fmla="*/ 74 h 103"/>
                <a:gd name="T70" fmla="*/ 125 w 148"/>
                <a:gd name="T71" fmla="*/ 74 h 103"/>
                <a:gd name="T72" fmla="*/ 118 w 148"/>
                <a:gd name="T73" fmla="*/ 67 h 103"/>
                <a:gd name="T74" fmla="*/ 111 w 148"/>
                <a:gd name="T75" fmla="*/ 61 h 103"/>
                <a:gd name="T76" fmla="*/ 106 w 148"/>
                <a:gd name="T77" fmla="*/ 57 h 103"/>
                <a:gd name="T78" fmla="*/ 106 w 148"/>
                <a:gd name="T79" fmla="*/ 57 h 103"/>
                <a:gd name="T80" fmla="*/ 103 w 148"/>
                <a:gd name="T81" fmla="*/ 55 h 103"/>
                <a:gd name="T82" fmla="*/ 95 w 148"/>
                <a:gd name="T83" fmla="*/ 49 h 103"/>
                <a:gd name="T84" fmla="*/ 87 w 148"/>
                <a:gd name="T85" fmla="*/ 44 h 103"/>
                <a:gd name="T86" fmla="*/ 87 w 148"/>
                <a:gd name="T87" fmla="*/ 43 h 103"/>
                <a:gd name="T88" fmla="*/ 80 w 148"/>
                <a:gd name="T89" fmla="*/ 38 h 103"/>
                <a:gd name="T90" fmla="*/ 72 w 148"/>
                <a:gd name="T91" fmla="*/ 34 h 103"/>
                <a:gd name="T92" fmla="*/ 67 w 148"/>
                <a:gd name="T93" fmla="*/ 31 h 103"/>
                <a:gd name="T94" fmla="*/ 64 w 148"/>
                <a:gd name="T95" fmla="*/ 29 h 103"/>
                <a:gd name="T96" fmla="*/ 56 w 148"/>
                <a:gd name="T97" fmla="*/ 25 h 103"/>
                <a:gd name="T98" fmla="*/ 48 w 148"/>
                <a:gd name="T99" fmla="*/ 21 h 103"/>
                <a:gd name="T100" fmla="*/ 47 w 148"/>
                <a:gd name="T101" fmla="*/ 20 h 103"/>
                <a:gd name="T102" fmla="*/ 40 w 148"/>
                <a:gd name="T103" fmla="*/ 17 h 103"/>
                <a:gd name="T104" fmla="*/ 40 w 148"/>
                <a:gd name="T105" fmla="*/ 17 h 103"/>
                <a:gd name="T106" fmla="*/ 31 w 148"/>
                <a:gd name="T107" fmla="*/ 13 h 103"/>
                <a:gd name="T108" fmla="*/ 27 w 148"/>
                <a:gd name="T109" fmla="*/ 11 h 103"/>
                <a:gd name="T110" fmla="*/ 23 w 148"/>
                <a:gd name="T111" fmla="*/ 9 h 103"/>
                <a:gd name="T112" fmla="*/ 15 w 148"/>
                <a:gd name="T113" fmla="*/ 6 h 103"/>
                <a:gd name="T114" fmla="*/ 7 w 148"/>
                <a:gd name="T115" fmla="*/ 2 h 103"/>
                <a:gd name="T116" fmla="*/ 6 w 148"/>
                <a:gd name="T117" fmla="*/ 2 h 103"/>
                <a:gd name="T118" fmla="*/ 2 w 148"/>
                <a:gd name="T119" fmla="*/ 0 h 103"/>
                <a:gd name="T120" fmla="*/ 0 w 148"/>
                <a:gd name="T121" fmla="*/ 16 h 103"/>
                <a:gd name="T122" fmla="*/ 3 w 148"/>
                <a:gd name="T123" fmla="*/ 17 h 103"/>
                <a:gd name="T124" fmla="*/ 3 w 148"/>
                <a:gd name="T125" fmla="*/ 18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48" h="103">
                  <a:moveTo>
                    <a:pt x="3" y="18"/>
                  </a:moveTo>
                  <a:cubicBezTo>
                    <a:pt x="6" y="19"/>
                    <a:pt x="9" y="20"/>
                    <a:pt x="11" y="21"/>
                  </a:cubicBezTo>
                  <a:cubicBezTo>
                    <a:pt x="14" y="22"/>
                    <a:pt x="17" y="23"/>
                    <a:pt x="20" y="25"/>
                  </a:cubicBezTo>
                  <a:cubicBezTo>
                    <a:pt x="21" y="25"/>
                    <a:pt x="22" y="26"/>
                    <a:pt x="23" y="26"/>
                  </a:cubicBezTo>
                  <a:cubicBezTo>
                    <a:pt x="25" y="27"/>
                    <a:pt x="26" y="28"/>
                    <a:pt x="28" y="28"/>
                  </a:cubicBezTo>
                  <a:cubicBezTo>
                    <a:pt x="30" y="29"/>
                    <a:pt x="32" y="30"/>
                    <a:pt x="34" y="31"/>
                  </a:cubicBezTo>
                  <a:cubicBezTo>
                    <a:pt x="34" y="32"/>
                    <a:pt x="35" y="32"/>
                    <a:pt x="36" y="32"/>
                  </a:cubicBezTo>
                  <a:cubicBezTo>
                    <a:pt x="38" y="34"/>
                    <a:pt x="41" y="35"/>
                    <a:pt x="43" y="36"/>
                  </a:cubicBezTo>
                  <a:cubicBezTo>
                    <a:pt x="44" y="36"/>
                    <a:pt x="44" y="36"/>
                    <a:pt x="44" y="36"/>
                  </a:cubicBezTo>
                  <a:cubicBezTo>
                    <a:pt x="47" y="38"/>
                    <a:pt x="49" y="39"/>
                    <a:pt x="52" y="41"/>
                  </a:cubicBezTo>
                  <a:cubicBezTo>
                    <a:pt x="55" y="42"/>
                    <a:pt x="57" y="44"/>
                    <a:pt x="60" y="45"/>
                  </a:cubicBezTo>
                  <a:cubicBezTo>
                    <a:pt x="61" y="46"/>
                    <a:pt x="62" y="47"/>
                    <a:pt x="63" y="47"/>
                  </a:cubicBezTo>
                  <a:cubicBezTo>
                    <a:pt x="65" y="48"/>
                    <a:pt x="66" y="49"/>
                    <a:pt x="68" y="50"/>
                  </a:cubicBezTo>
                  <a:cubicBezTo>
                    <a:pt x="70" y="52"/>
                    <a:pt x="73" y="53"/>
                    <a:pt x="76" y="55"/>
                  </a:cubicBezTo>
                  <a:cubicBezTo>
                    <a:pt x="78" y="57"/>
                    <a:pt x="81" y="58"/>
                    <a:pt x="83" y="60"/>
                  </a:cubicBezTo>
                  <a:cubicBezTo>
                    <a:pt x="83" y="60"/>
                    <a:pt x="83" y="60"/>
                    <a:pt x="83" y="60"/>
                  </a:cubicBezTo>
                  <a:cubicBezTo>
                    <a:pt x="86" y="62"/>
                    <a:pt x="89" y="64"/>
                    <a:pt x="91" y="66"/>
                  </a:cubicBezTo>
                  <a:cubicBezTo>
                    <a:pt x="93" y="67"/>
                    <a:pt x="95" y="68"/>
                    <a:pt x="96" y="70"/>
                  </a:cubicBezTo>
                  <a:cubicBezTo>
                    <a:pt x="97" y="70"/>
                    <a:pt x="98" y="71"/>
                    <a:pt x="99" y="72"/>
                  </a:cubicBezTo>
                  <a:cubicBezTo>
                    <a:pt x="100" y="73"/>
                    <a:pt x="101" y="74"/>
                    <a:pt x="102" y="75"/>
                  </a:cubicBezTo>
                  <a:cubicBezTo>
                    <a:pt x="104" y="76"/>
                    <a:pt x="105" y="77"/>
                    <a:pt x="106" y="78"/>
                  </a:cubicBezTo>
                  <a:cubicBezTo>
                    <a:pt x="109" y="80"/>
                    <a:pt x="111" y="83"/>
                    <a:pt x="114" y="85"/>
                  </a:cubicBezTo>
                  <a:cubicBezTo>
                    <a:pt x="116" y="87"/>
                    <a:pt x="119" y="90"/>
                    <a:pt x="121" y="92"/>
                  </a:cubicBezTo>
                  <a:cubicBezTo>
                    <a:pt x="121" y="92"/>
                    <a:pt x="121" y="92"/>
                    <a:pt x="121" y="93"/>
                  </a:cubicBezTo>
                  <a:cubicBezTo>
                    <a:pt x="123" y="95"/>
                    <a:pt x="126" y="98"/>
                    <a:pt x="128" y="101"/>
                  </a:cubicBezTo>
                  <a:cubicBezTo>
                    <a:pt x="129" y="102"/>
                    <a:pt x="129" y="102"/>
                    <a:pt x="129" y="103"/>
                  </a:cubicBezTo>
                  <a:cubicBezTo>
                    <a:pt x="132" y="102"/>
                    <a:pt x="134" y="102"/>
                    <a:pt x="137" y="102"/>
                  </a:cubicBezTo>
                  <a:cubicBezTo>
                    <a:pt x="138" y="102"/>
                    <a:pt x="140" y="102"/>
                    <a:pt x="141" y="102"/>
                  </a:cubicBezTo>
                  <a:cubicBezTo>
                    <a:pt x="143" y="101"/>
                    <a:pt x="145" y="101"/>
                    <a:pt x="146" y="101"/>
                  </a:cubicBezTo>
                  <a:cubicBezTo>
                    <a:pt x="147" y="101"/>
                    <a:pt x="147" y="101"/>
                    <a:pt x="148" y="101"/>
                  </a:cubicBezTo>
                  <a:cubicBezTo>
                    <a:pt x="148" y="100"/>
                    <a:pt x="147" y="99"/>
                    <a:pt x="147" y="99"/>
                  </a:cubicBezTo>
                  <a:cubicBezTo>
                    <a:pt x="145" y="97"/>
                    <a:pt x="144" y="95"/>
                    <a:pt x="143" y="94"/>
                  </a:cubicBezTo>
                  <a:cubicBezTo>
                    <a:pt x="142" y="92"/>
                    <a:pt x="141" y="91"/>
                    <a:pt x="140" y="90"/>
                  </a:cubicBezTo>
                  <a:cubicBezTo>
                    <a:pt x="138" y="87"/>
                    <a:pt x="135" y="84"/>
                    <a:pt x="133" y="81"/>
                  </a:cubicBezTo>
                  <a:cubicBezTo>
                    <a:pt x="130" y="79"/>
                    <a:pt x="128" y="76"/>
                    <a:pt x="125" y="74"/>
                  </a:cubicBezTo>
                  <a:cubicBezTo>
                    <a:pt x="125" y="74"/>
                    <a:pt x="125" y="74"/>
                    <a:pt x="125" y="74"/>
                  </a:cubicBezTo>
                  <a:cubicBezTo>
                    <a:pt x="123" y="71"/>
                    <a:pt x="120" y="69"/>
                    <a:pt x="118" y="67"/>
                  </a:cubicBezTo>
                  <a:cubicBezTo>
                    <a:pt x="116" y="65"/>
                    <a:pt x="113" y="63"/>
                    <a:pt x="111" y="61"/>
                  </a:cubicBezTo>
                  <a:cubicBezTo>
                    <a:pt x="109" y="59"/>
                    <a:pt x="108" y="58"/>
                    <a:pt x="106" y="57"/>
                  </a:cubicBezTo>
                  <a:cubicBezTo>
                    <a:pt x="106" y="57"/>
                    <a:pt x="106" y="57"/>
                    <a:pt x="106" y="57"/>
                  </a:cubicBezTo>
                  <a:cubicBezTo>
                    <a:pt x="105" y="56"/>
                    <a:pt x="104" y="55"/>
                    <a:pt x="103" y="55"/>
                  </a:cubicBezTo>
                  <a:cubicBezTo>
                    <a:pt x="100" y="53"/>
                    <a:pt x="98" y="51"/>
                    <a:pt x="95" y="49"/>
                  </a:cubicBezTo>
                  <a:cubicBezTo>
                    <a:pt x="93" y="47"/>
                    <a:pt x="90" y="45"/>
                    <a:pt x="87" y="44"/>
                  </a:cubicBezTo>
                  <a:cubicBezTo>
                    <a:pt x="87" y="43"/>
                    <a:pt x="87" y="43"/>
                    <a:pt x="87" y="43"/>
                  </a:cubicBezTo>
                  <a:cubicBezTo>
                    <a:pt x="85" y="42"/>
                    <a:pt x="82" y="40"/>
                    <a:pt x="80" y="38"/>
                  </a:cubicBezTo>
                  <a:cubicBezTo>
                    <a:pt x="77" y="37"/>
                    <a:pt x="74" y="35"/>
                    <a:pt x="72" y="34"/>
                  </a:cubicBezTo>
                  <a:cubicBezTo>
                    <a:pt x="70" y="33"/>
                    <a:pt x="69" y="32"/>
                    <a:pt x="67" y="31"/>
                  </a:cubicBezTo>
                  <a:cubicBezTo>
                    <a:pt x="66" y="30"/>
                    <a:pt x="65" y="30"/>
                    <a:pt x="64" y="29"/>
                  </a:cubicBezTo>
                  <a:cubicBezTo>
                    <a:pt x="61" y="28"/>
                    <a:pt x="58" y="26"/>
                    <a:pt x="56" y="25"/>
                  </a:cubicBezTo>
                  <a:cubicBezTo>
                    <a:pt x="53" y="23"/>
                    <a:pt x="50" y="22"/>
                    <a:pt x="48" y="21"/>
                  </a:cubicBezTo>
                  <a:cubicBezTo>
                    <a:pt x="48" y="21"/>
                    <a:pt x="47" y="20"/>
                    <a:pt x="47" y="20"/>
                  </a:cubicBezTo>
                  <a:cubicBezTo>
                    <a:pt x="45" y="19"/>
                    <a:pt x="43" y="18"/>
                    <a:pt x="40" y="17"/>
                  </a:cubicBezTo>
                  <a:cubicBezTo>
                    <a:pt x="40" y="17"/>
                    <a:pt x="40" y="17"/>
                    <a:pt x="40" y="17"/>
                  </a:cubicBezTo>
                  <a:cubicBezTo>
                    <a:pt x="37" y="15"/>
                    <a:pt x="34" y="14"/>
                    <a:pt x="31" y="13"/>
                  </a:cubicBezTo>
                  <a:cubicBezTo>
                    <a:pt x="30" y="12"/>
                    <a:pt x="28" y="11"/>
                    <a:pt x="27" y="11"/>
                  </a:cubicBezTo>
                  <a:cubicBezTo>
                    <a:pt x="26" y="10"/>
                    <a:pt x="24" y="10"/>
                    <a:pt x="23" y="9"/>
                  </a:cubicBezTo>
                  <a:cubicBezTo>
                    <a:pt x="21" y="8"/>
                    <a:pt x="18" y="7"/>
                    <a:pt x="15" y="6"/>
                  </a:cubicBezTo>
                  <a:cubicBezTo>
                    <a:pt x="12" y="4"/>
                    <a:pt x="10" y="3"/>
                    <a:pt x="7" y="2"/>
                  </a:cubicBezTo>
                  <a:cubicBezTo>
                    <a:pt x="7" y="2"/>
                    <a:pt x="6" y="2"/>
                    <a:pt x="6" y="2"/>
                  </a:cubicBezTo>
                  <a:cubicBezTo>
                    <a:pt x="5" y="1"/>
                    <a:pt x="4" y="1"/>
                    <a:pt x="2" y="0"/>
                  </a:cubicBezTo>
                  <a:cubicBezTo>
                    <a:pt x="2" y="6"/>
                    <a:pt x="1" y="11"/>
                    <a:pt x="0" y="16"/>
                  </a:cubicBezTo>
                  <a:cubicBezTo>
                    <a:pt x="1" y="17"/>
                    <a:pt x="2" y="17"/>
                    <a:pt x="3" y="17"/>
                  </a:cubicBezTo>
                  <a:cubicBezTo>
                    <a:pt x="3" y="17"/>
                    <a:pt x="3" y="17"/>
                    <a:pt x="3" y="18"/>
                  </a:cubicBez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latin typeface="+mj-lt"/>
              </a:endParaRPr>
            </a:p>
          </p:txBody>
        </p:sp>
        <p:sp>
          <p:nvSpPr>
            <p:cNvPr id="23" name="Freeform 20"/>
            <p:cNvSpPr>
              <a:spLocks/>
            </p:cNvSpPr>
            <p:nvPr/>
          </p:nvSpPr>
          <p:spPr bwMode="auto">
            <a:xfrm>
              <a:off x="6872288" y="5983288"/>
              <a:ext cx="258763" cy="508000"/>
            </a:xfrm>
            <a:custGeom>
              <a:avLst/>
              <a:gdLst>
                <a:gd name="T0" fmla="*/ 93 w 102"/>
                <a:gd name="T1" fmla="*/ 161 h 200"/>
                <a:gd name="T2" fmla="*/ 89 w 102"/>
                <a:gd name="T3" fmla="*/ 146 h 200"/>
                <a:gd name="T4" fmla="*/ 87 w 102"/>
                <a:gd name="T5" fmla="*/ 138 h 200"/>
                <a:gd name="T6" fmla="*/ 84 w 102"/>
                <a:gd name="T7" fmla="*/ 131 h 200"/>
                <a:gd name="T8" fmla="*/ 84 w 102"/>
                <a:gd name="T9" fmla="*/ 129 h 200"/>
                <a:gd name="T10" fmla="*/ 71 w 102"/>
                <a:gd name="T11" fmla="*/ 93 h 200"/>
                <a:gd name="T12" fmla="*/ 71 w 102"/>
                <a:gd name="T13" fmla="*/ 93 h 200"/>
                <a:gd name="T14" fmla="*/ 56 w 102"/>
                <a:gd name="T15" fmla="*/ 59 h 200"/>
                <a:gd name="T16" fmla="*/ 41 w 102"/>
                <a:gd name="T17" fmla="*/ 28 h 200"/>
                <a:gd name="T18" fmla="*/ 41 w 102"/>
                <a:gd name="T19" fmla="*/ 27 h 200"/>
                <a:gd name="T20" fmla="*/ 30 w 102"/>
                <a:gd name="T21" fmla="*/ 7 h 200"/>
                <a:gd name="T22" fmla="*/ 26 w 102"/>
                <a:gd name="T23" fmla="*/ 0 h 200"/>
                <a:gd name="T24" fmla="*/ 25 w 102"/>
                <a:gd name="T25" fmla="*/ 0 h 200"/>
                <a:gd name="T26" fmla="*/ 0 w 102"/>
                <a:gd name="T27" fmla="*/ 15 h 200"/>
                <a:gd name="T28" fmla="*/ 4 w 102"/>
                <a:gd name="T29" fmla="*/ 22 h 200"/>
                <a:gd name="T30" fmla="*/ 15 w 102"/>
                <a:gd name="T31" fmla="*/ 42 h 200"/>
                <a:gd name="T32" fmla="*/ 15 w 102"/>
                <a:gd name="T33" fmla="*/ 42 h 200"/>
                <a:gd name="T34" fmla="*/ 30 w 102"/>
                <a:gd name="T35" fmla="*/ 74 h 200"/>
                <a:gd name="T36" fmla="*/ 43 w 102"/>
                <a:gd name="T37" fmla="*/ 104 h 200"/>
                <a:gd name="T38" fmla="*/ 44 w 102"/>
                <a:gd name="T39" fmla="*/ 109 h 200"/>
                <a:gd name="T40" fmla="*/ 55 w 102"/>
                <a:gd name="T41" fmla="*/ 139 h 200"/>
                <a:gd name="T42" fmla="*/ 57 w 102"/>
                <a:gd name="T43" fmla="*/ 147 h 200"/>
                <a:gd name="T44" fmla="*/ 58 w 102"/>
                <a:gd name="T45" fmla="*/ 148 h 200"/>
                <a:gd name="T46" fmla="*/ 60 w 102"/>
                <a:gd name="T47" fmla="*/ 155 h 200"/>
                <a:gd name="T48" fmla="*/ 64 w 102"/>
                <a:gd name="T49" fmla="*/ 170 h 200"/>
                <a:gd name="T50" fmla="*/ 70 w 102"/>
                <a:gd name="T51" fmla="*/ 191 h 200"/>
                <a:gd name="T52" fmla="*/ 73 w 102"/>
                <a:gd name="T53" fmla="*/ 200 h 200"/>
                <a:gd name="T54" fmla="*/ 92 w 102"/>
                <a:gd name="T55" fmla="*/ 195 h 200"/>
                <a:gd name="T56" fmla="*/ 102 w 102"/>
                <a:gd name="T57" fmla="*/ 192 h 200"/>
                <a:gd name="T58" fmla="*/ 97 w 102"/>
                <a:gd name="T59" fmla="*/ 173 h 200"/>
                <a:gd name="T60" fmla="*/ 93 w 102"/>
                <a:gd name="T61" fmla="*/ 161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02" h="200">
                  <a:moveTo>
                    <a:pt x="93" y="161"/>
                  </a:moveTo>
                  <a:cubicBezTo>
                    <a:pt x="92" y="157"/>
                    <a:pt x="91" y="152"/>
                    <a:pt x="89" y="146"/>
                  </a:cubicBezTo>
                  <a:cubicBezTo>
                    <a:pt x="88" y="144"/>
                    <a:pt x="88" y="141"/>
                    <a:pt x="87" y="138"/>
                  </a:cubicBezTo>
                  <a:cubicBezTo>
                    <a:pt x="86" y="136"/>
                    <a:pt x="85" y="133"/>
                    <a:pt x="84" y="131"/>
                  </a:cubicBezTo>
                  <a:cubicBezTo>
                    <a:pt x="84" y="130"/>
                    <a:pt x="84" y="130"/>
                    <a:pt x="84" y="129"/>
                  </a:cubicBezTo>
                  <a:cubicBezTo>
                    <a:pt x="80" y="118"/>
                    <a:pt x="76" y="105"/>
                    <a:pt x="71" y="93"/>
                  </a:cubicBezTo>
                  <a:cubicBezTo>
                    <a:pt x="71" y="93"/>
                    <a:pt x="71" y="93"/>
                    <a:pt x="71" y="93"/>
                  </a:cubicBezTo>
                  <a:cubicBezTo>
                    <a:pt x="66" y="81"/>
                    <a:pt x="61" y="69"/>
                    <a:pt x="56" y="59"/>
                  </a:cubicBezTo>
                  <a:cubicBezTo>
                    <a:pt x="51" y="47"/>
                    <a:pt x="46" y="37"/>
                    <a:pt x="41" y="28"/>
                  </a:cubicBezTo>
                  <a:cubicBezTo>
                    <a:pt x="41" y="28"/>
                    <a:pt x="41" y="28"/>
                    <a:pt x="41" y="27"/>
                  </a:cubicBezTo>
                  <a:cubicBezTo>
                    <a:pt x="37" y="19"/>
                    <a:pt x="33" y="12"/>
                    <a:pt x="30" y="7"/>
                  </a:cubicBezTo>
                  <a:cubicBezTo>
                    <a:pt x="27" y="2"/>
                    <a:pt x="26" y="0"/>
                    <a:pt x="26" y="0"/>
                  </a:cubicBezTo>
                  <a:cubicBezTo>
                    <a:pt x="25" y="0"/>
                    <a:pt x="25" y="0"/>
                    <a:pt x="25" y="0"/>
                  </a:cubicBezTo>
                  <a:cubicBezTo>
                    <a:pt x="0" y="15"/>
                    <a:pt x="0" y="15"/>
                    <a:pt x="0" y="15"/>
                  </a:cubicBezTo>
                  <a:cubicBezTo>
                    <a:pt x="0" y="15"/>
                    <a:pt x="1" y="17"/>
                    <a:pt x="4" y="22"/>
                  </a:cubicBezTo>
                  <a:cubicBezTo>
                    <a:pt x="7" y="27"/>
                    <a:pt x="10" y="34"/>
                    <a:pt x="15" y="42"/>
                  </a:cubicBezTo>
                  <a:cubicBezTo>
                    <a:pt x="15" y="42"/>
                    <a:pt x="15" y="42"/>
                    <a:pt x="15" y="42"/>
                  </a:cubicBezTo>
                  <a:cubicBezTo>
                    <a:pt x="19" y="51"/>
                    <a:pt x="25" y="62"/>
                    <a:pt x="30" y="74"/>
                  </a:cubicBezTo>
                  <a:cubicBezTo>
                    <a:pt x="34" y="84"/>
                    <a:pt x="39" y="94"/>
                    <a:pt x="43" y="104"/>
                  </a:cubicBezTo>
                  <a:cubicBezTo>
                    <a:pt x="43" y="106"/>
                    <a:pt x="44" y="107"/>
                    <a:pt x="44" y="109"/>
                  </a:cubicBezTo>
                  <a:cubicBezTo>
                    <a:pt x="48" y="119"/>
                    <a:pt x="52" y="129"/>
                    <a:pt x="55" y="139"/>
                  </a:cubicBezTo>
                  <a:cubicBezTo>
                    <a:pt x="56" y="142"/>
                    <a:pt x="56" y="144"/>
                    <a:pt x="57" y="147"/>
                  </a:cubicBezTo>
                  <a:cubicBezTo>
                    <a:pt x="57" y="147"/>
                    <a:pt x="58" y="148"/>
                    <a:pt x="58" y="148"/>
                  </a:cubicBezTo>
                  <a:cubicBezTo>
                    <a:pt x="58" y="150"/>
                    <a:pt x="59" y="153"/>
                    <a:pt x="60" y="155"/>
                  </a:cubicBezTo>
                  <a:cubicBezTo>
                    <a:pt x="61" y="160"/>
                    <a:pt x="63" y="165"/>
                    <a:pt x="64" y="170"/>
                  </a:cubicBezTo>
                  <a:cubicBezTo>
                    <a:pt x="66" y="179"/>
                    <a:pt x="69" y="186"/>
                    <a:pt x="70" y="191"/>
                  </a:cubicBezTo>
                  <a:cubicBezTo>
                    <a:pt x="72" y="197"/>
                    <a:pt x="73" y="200"/>
                    <a:pt x="73" y="200"/>
                  </a:cubicBezTo>
                  <a:cubicBezTo>
                    <a:pt x="92" y="195"/>
                    <a:pt x="92" y="195"/>
                    <a:pt x="92" y="195"/>
                  </a:cubicBezTo>
                  <a:cubicBezTo>
                    <a:pt x="102" y="192"/>
                    <a:pt x="102" y="192"/>
                    <a:pt x="102" y="192"/>
                  </a:cubicBezTo>
                  <a:cubicBezTo>
                    <a:pt x="102" y="192"/>
                    <a:pt x="100" y="185"/>
                    <a:pt x="97" y="173"/>
                  </a:cubicBezTo>
                  <a:cubicBezTo>
                    <a:pt x="96" y="170"/>
                    <a:pt x="95" y="166"/>
                    <a:pt x="93" y="161"/>
                  </a:cubicBez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latin typeface="+mj-lt"/>
              </a:endParaRPr>
            </a:p>
          </p:txBody>
        </p:sp>
        <p:sp>
          <p:nvSpPr>
            <p:cNvPr id="24" name="Freeform 21"/>
            <p:cNvSpPr>
              <a:spLocks/>
            </p:cNvSpPr>
            <p:nvPr/>
          </p:nvSpPr>
          <p:spPr bwMode="auto">
            <a:xfrm>
              <a:off x="6129338" y="5287963"/>
              <a:ext cx="469900" cy="344488"/>
            </a:xfrm>
            <a:custGeom>
              <a:avLst/>
              <a:gdLst>
                <a:gd name="T0" fmla="*/ 176 w 185"/>
                <a:gd name="T1" fmla="*/ 107 h 136"/>
                <a:gd name="T2" fmla="*/ 160 w 185"/>
                <a:gd name="T3" fmla="*/ 94 h 136"/>
                <a:gd name="T4" fmla="*/ 157 w 185"/>
                <a:gd name="T5" fmla="*/ 91 h 136"/>
                <a:gd name="T6" fmla="*/ 138 w 185"/>
                <a:gd name="T7" fmla="*/ 77 h 136"/>
                <a:gd name="T8" fmla="*/ 119 w 185"/>
                <a:gd name="T9" fmla="*/ 63 h 136"/>
                <a:gd name="T10" fmla="*/ 102 w 185"/>
                <a:gd name="T11" fmla="*/ 52 h 136"/>
                <a:gd name="T12" fmla="*/ 99 w 185"/>
                <a:gd name="T13" fmla="*/ 50 h 136"/>
                <a:gd name="T14" fmla="*/ 79 w 185"/>
                <a:gd name="T15" fmla="*/ 37 h 136"/>
                <a:gd name="T16" fmla="*/ 60 w 185"/>
                <a:gd name="T17" fmla="*/ 25 h 136"/>
                <a:gd name="T18" fmla="*/ 41 w 185"/>
                <a:gd name="T19" fmla="*/ 15 h 136"/>
                <a:gd name="T20" fmla="*/ 40 w 185"/>
                <a:gd name="T21" fmla="*/ 14 h 136"/>
                <a:gd name="T22" fmla="*/ 21 w 185"/>
                <a:gd name="T23" fmla="*/ 4 h 136"/>
                <a:gd name="T24" fmla="*/ 20 w 185"/>
                <a:gd name="T25" fmla="*/ 3 h 136"/>
                <a:gd name="T26" fmla="*/ 13 w 185"/>
                <a:gd name="T27" fmla="*/ 0 h 136"/>
                <a:gd name="T28" fmla="*/ 0 w 185"/>
                <a:gd name="T29" fmla="*/ 25 h 136"/>
                <a:gd name="T30" fmla="*/ 8 w 185"/>
                <a:gd name="T31" fmla="*/ 29 h 136"/>
                <a:gd name="T32" fmla="*/ 13 w 185"/>
                <a:gd name="T33" fmla="*/ 31 h 136"/>
                <a:gd name="T34" fmla="*/ 28 w 185"/>
                <a:gd name="T35" fmla="*/ 40 h 136"/>
                <a:gd name="T36" fmla="*/ 33 w 185"/>
                <a:gd name="T37" fmla="*/ 43 h 136"/>
                <a:gd name="T38" fmla="*/ 53 w 185"/>
                <a:gd name="T39" fmla="*/ 54 h 136"/>
                <a:gd name="T40" fmla="*/ 72 w 185"/>
                <a:gd name="T41" fmla="*/ 66 h 136"/>
                <a:gd name="T42" fmla="*/ 87 w 185"/>
                <a:gd name="T43" fmla="*/ 76 h 136"/>
                <a:gd name="T44" fmla="*/ 92 w 185"/>
                <a:gd name="T45" fmla="*/ 79 h 136"/>
                <a:gd name="T46" fmla="*/ 112 w 185"/>
                <a:gd name="T47" fmla="*/ 93 h 136"/>
                <a:gd name="T48" fmla="*/ 131 w 185"/>
                <a:gd name="T49" fmla="*/ 107 h 136"/>
                <a:gd name="T50" fmla="*/ 142 w 185"/>
                <a:gd name="T51" fmla="*/ 116 h 136"/>
                <a:gd name="T52" fmla="*/ 150 w 185"/>
                <a:gd name="T53" fmla="*/ 122 h 136"/>
                <a:gd name="T54" fmla="*/ 160 w 185"/>
                <a:gd name="T55" fmla="*/ 131 h 136"/>
                <a:gd name="T56" fmla="*/ 166 w 185"/>
                <a:gd name="T57" fmla="*/ 136 h 136"/>
                <a:gd name="T58" fmla="*/ 170 w 185"/>
                <a:gd name="T59" fmla="*/ 131 h 136"/>
                <a:gd name="T60" fmla="*/ 185 w 185"/>
                <a:gd name="T61" fmla="*/ 114 h 136"/>
                <a:gd name="T62" fmla="*/ 178 w 185"/>
                <a:gd name="T63" fmla="*/ 109 h 136"/>
                <a:gd name="T64" fmla="*/ 176 w 185"/>
                <a:gd name="T65" fmla="*/ 107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85" h="136">
                  <a:moveTo>
                    <a:pt x="176" y="107"/>
                  </a:moveTo>
                  <a:cubicBezTo>
                    <a:pt x="172" y="103"/>
                    <a:pt x="167" y="99"/>
                    <a:pt x="160" y="94"/>
                  </a:cubicBezTo>
                  <a:cubicBezTo>
                    <a:pt x="159" y="93"/>
                    <a:pt x="158" y="92"/>
                    <a:pt x="157" y="91"/>
                  </a:cubicBezTo>
                  <a:cubicBezTo>
                    <a:pt x="151" y="87"/>
                    <a:pt x="145" y="82"/>
                    <a:pt x="138" y="77"/>
                  </a:cubicBezTo>
                  <a:cubicBezTo>
                    <a:pt x="132" y="72"/>
                    <a:pt x="125" y="67"/>
                    <a:pt x="119" y="63"/>
                  </a:cubicBezTo>
                  <a:cubicBezTo>
                    <a:pt x="113" y="59"/>
                    <a:pt x="108" y="55"/>
                    <a:pt x="102" y="52"/>
                  </a:cubicBezTo>
                  <a:cubicBezTo>
                    <a:pt x="101" y="51"/>
                    <a:pt x="100" y="50"/>
                    <a:pt x="99" y="50"/>
                  </a:cubicBezTo>
                  <a:cubicBezTo>
                    <a:pt x="92" y="45"/>
                    <a:pt x="86" y="41"/>
                    <a:pt x="79" y="37"/>
                  </a:cubicBezTo>
                  <a:cubicBezTo>
                    <a:pt x="73" y="33"/>
                    <a:pt x="66" y="29"/>
                    <a:pt x="60" y="25"/>
                  </a:cubicBezTo>
                  <a:cubicBezTo>
                    <a:pt x="53" y="21"/>
                    <a:pt x="47" y="18"/>
                    <a:pt x="41" y="15"/>
                  </a:cubicBezTo>
                  <a:cubicBezTo>
                    <a:pt x="41" y="15"/>
                    <a:pt x="40" y="14"/>
                    <a:pt x="40" y="14"/>
                  </a:cubicBezTo>
                  <a:cubicBezTo>
                    <a:pt x="32" y="10"/>
                    <a:pt x="25" y="6"/>
                    <a:pt x="21" y="4"/>
                  </a:cubicBezTo>
                  <a:cubicBezTo>
                    <a:pt x="20" y="4"/>
                    <a:pt x="20" y="3"/>
                    <a:pt x="20" y="3"/>
                  </a:cubicBezTo>
                  <a:cubicBezTo>
                    <a:pt x="15" y="1"/>
                    <a:pt x="13" y="0"/>
                    <a:pt x="13" y="0"/>
                  </a:cubicBezTo>
                  <a:cubicBezTo>
                    <a:pt x="0" y="25"/>
                    <a:pt x="0" y="25"/>
                    <a:pt x="0" y="25"/>
                  </a:cubicBezTo>
                  <a:cubicBezTo>
                    <a:pt x="0" y="25"/>
                    <a:pt x="3" y="26"/>
                    <a:pt x="8" y="29"/>
                  </a:cubicBezTo>
                  <a:cubicBezTo>
                    <a:pt x="9" y="29"/>
                    <a:pt x="11" y="30"/>
                    <a:pt x="13" y="31"/>
                  </a:cubicBezTo>
                  <a:cubicBezTo>
                    <a:pt x="17" y="34"/>
                    <a:pt x="22" y="36"/>
                    <a:pt x="28" y="40"/>
                  </a:cubicBezTo>
                  <a:cubicBezTo>
                    <a:pt x="29" y="41"/>
                    <a:pt x="31" y="42"/>
                    <a:pt x="33" y="43"/>
                  </a:cubicBezTo>
                  <a:cubicBezTo>
                    <a:pt x="39" y="46"/>
                    <a:pt x="46" y="50"/>
                    <a:pt x="53" y="54"/>
                  </a:cubicBezTo>
                  <a:cubicBezTo>
                    <a:pt x="59" y="58"/>
                    <a:pt x="66" y="62"/>
                    <a:pt x="72" y="66"/>
                  </a:cubicBezTo>
                  <a:cubicBezTo>
                    <a:pt x="77" y="69"/>
                    <a:pt x="82" y="72"/>
                    <a:pt x="87" y="76"/>
                  </a:cubicBezTo>
                  <a:cubicBezTo>
                    <a:pt x="88" y="77"/>
                    <a:pt x="90" y="78"/>
                    <a:pt x="92" y="79"/>
                  </a:cubicBezTo>
                  <a:cubicBezTo>
                    <a:pt x="99" y="84"/>
                    <a:pt x="105" y="88"/>
                    <a:pt x="112" y="93"/>
                  </a:cubicBezTo>
                  <a:cubicBezTo>
                    <a:pt x="118" y="98"/>
                    <a:pt x="125" y="103"/>
                    <a:pt x="131" y="107"/>
                  </a:cubicBezTo>
                  <a:cubicBezTo>
                    <a:pt x="135" y="110"/>
                    <a:pt x="139" y="113"/>
                    <a:pt x="142" y="116"/>
                  </a:cubicBezTo>
                  <a:cubicBezTo>
                    <a:pt x="145" y="118"/>
                    <a:pt x="147" y="120"/>
                    <a:pt x="150" y="122"/>
                  </a:cubicBezTo>
                  <a:cubicBezTo>
                    <a:pt x="154" y="126"/>
                    <a:pt x="157" y="128"/>
                    <a:pt x="160" y="131"/>
                  </a:cubicBezTo>
                  <a:cubicBezTo>
                    <a:pt x="164" y="134"/>
                    <a:pt x="166" y="136"/>
                    <a:pt x="166" y="136"/>
                  </a:cubicBezTo>
                  <a:cubicBezTo>
                    <a:pt x="170" y="131"/>
                    <a:pt x="170" y="131"/>
                    <a:pt x="170" y="131"/>
                  </a:cubicBezTo>
                  <a:cubicBezTo>
                    <a:pt x="185" y="114"/>
                    <a:pt x="185" y="114"/>
                    <a:pt x="185" y="114"/>
                  </a:cubicBezTo>
                  <a:cubicBezTo>
                    <a:pt x="185" y="114"/>
                    <a:pt x="183" y="112"/>
                    <a:pt x="178" y="109"/>
                  </a:cubicBezTo>
                  <a:cubicBezTo>
                    <a:pt x="178" y="108"/>
                    <a:pt x="177" y="107"/>
                    <a:pt x="176" y="107"/>
                  </a:cubicBez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latin typeface="+mj-lt"/>
              </a:endParaRPr>
            </a:p>
          </p:txBody>
        </p:sp>
        <p:sp>
          <p:nvSpPr>
            <p:cNvPr id="25" name="Freeform 22"/>
            <p:cNvSpPr>
              <a:spLocks/>
            </p:cNvSpPr>
            <p:nvPr/>
          </p:nvSpPr>
          <p:spPr bwMode="auto">
            <a:xfrm>
              <a:off x="5167313" y="4927600"/>
              <a:ext cx="515938" cy="220663"/>
            </a:xfrm>
            <a:custGeom>
              <a:avLst/>
              <a:gdLst>
                <a:gd name="T0" fmla="*/ 173 w 203"/>
                <a:gd name="T1" fmla="*/ 51 h 87"/>
                <a:gd name="T2" fmla="*/ 172 w 203"/>
                <a:gd name="T3" fmla="*/ 51 h 87"/>
                <a:gd name="T4" fmla="*/ 151 w 203"/>
                <a:gd name="T5" fmla="*/ 44 h 87"/>
                <a:gd name="T6" fmla="*/ 130 w 203"/>
                <a:gd name="T7" fmla="*/ 37 h 87"/>
                <a:gd name="T8" fmla="*/ 109 w 203"/>
                <a:gd name="T9" fmla="*/ 30 h 87"/>
                <a:gd name="T10" fmla="*/ 106 w 203"/>
                <a:gd name="T11" fmla="*/ 29 h 87"/>
                <a:gd name="T12" fmla="*/ 88 w 203"/>
                <a:gd name="T13" fmla="*/ 24 h 87"/>
                <a:gd name="T14" fmla="*/ 70 w 203"/>
                <a:gd name="T15" fmla="*/ 18 h 87"/>
                <a:gd name="T16" fmla="*/ 67 w 203"/>
                <a:gd name="T17" fmla="*/ 17 h 87"/>
                <a:gd name="T18" fmla="*/ 53 w 203"/>
                <a:gd name="T19" fmla="*/ 13 h 87"/>
                <a:gd name="T20" fmla="*/ 45 w 203"/>
                <a:gd name="T21" fmla="*/ 11 h 87"/>
                <a:gd name="T22" fmla="*/ 38 w 203"/>
                <a:gd name="T23" fmla="*/ 9 h 87"/>
                <a:gd name="T24" fmla="*/ 24 w 203"/>
                <a:gd name="T25" fmla="*/ 5 h 87"/>
                <a:gd name="T26" fmla="*/ 8 w 203"/>
                <a:gd name="T27" fmla="*/ 0 h 87"/>
                <a:gd name="T28" fmla="*/ 0 w 203"/>
                <a:gd name="T29" fmla="*/ 25 h 87"/>
                <a:gd name="T30" fmla="*/ 18 w 203"/>
                <a:gd name="T31" fmla="*/ 30 h 87"/>
                <a:gd name="T32" fmla="*/ 31 w 203"/>
                <a:gd name="T33" fmla="*/ 34 h 87"/>
                <a:gd name="T34" fmla="*/ 39 w 203"/>
                <a:gd name="T35" fmla="*/ 37 h 87"/>
                <a:gd name="T36" fmla="*/ 46 w 203"/>
                <a:gd name="T37" fmla="*/ 38 h 87"/>
                <a:gd name="T38" fmla="*/ 60 w 203"/>
                <a:gd name="T39" fmla="*/ 43 h 87"/>
                <a:gd name="T40" fmla="*/ 62 w 203"/>
                <a:gd name="T41" fmla="*/ 43 h 87"/>
                <a:gd name="T42" fmla="*/ 82 w 203"/>
                <a:gd name="T43" fmla="*/ 50 h 87"/>
                <a:gd name="T44" fmla="*/ 98 w 203"/>
                <a:gd name="T45" fmla="*/ 55 h 87"/>
                <a:gd name="T46" fmla="*/ 103 w 203"/>
                <a:gd name="T47" fmla="*/ 56 h 87"/>
                <a:gd name="T48" fmla="*/ 124 w 203"/>
                <a:gd name="T49" fmla="*/ 63 h 87"/>
                <a:gd name="T50" fmla="*/ 145 w 203"/>
                <a:gd name="T51" fmla="*/ 70 h 87"/>
                <a:gd name="T52" fmla="*/ 164 w 203"/>
                <a:gd name="T53" fmla="*/ 76 h 87"/>
                <a:gd name="T54" fmla="*/ 166 w 203"/>
                <a:gd name="T55" fmla="*/ 77 h 87"/>
                <a:gd name="T56" fmla="*/ 187 w 203"/>
                <a:gd name="T57" fmla="*/ 84 h 87"/>
                <a:gd name="T58" fmla="*/ 194 w 203"/>
                <a:gd name="T59" fmla="*/ 87 h 87"/>
                <a:gd name="T60" fmla="*/ 203 w 203"/>
                <a:gd name="T61" fmla="*/ 61 h 87"/>
                <a:gd name="T62" fmla="*/ 193 w 203"/>
                <a:gd name="T63" fmla="*/ 58 h 87"/>
                <a:gd name="T64" fmla="*/ 173 w 203"/>
                <a:gd name="T65" fmla="*/ 51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03" h="87">
                  <a:moveTo>
                    <a:pt x="173" y="51"/>
                  </a:moveTo>
                  <a:cubicBezTo>
                    <a:pt x="172" y="51"/>
                    <a:pt x="172" y="51"/>
                    <a:pt x="172" y="51"/>
                  </a:cubicBezTo>
                  <a:cubicBezTo>
                    <a:pt x="166" y="48"/>
                    <a:pt x="158" y="46"/>
                    <a:pt x="151" y="44"/>
                  </a:cubicBezTo>
                  <a:cubicBezTo>
                    <a:pt x="144" y="41"/>
                    <a:pt x="137" y="39"/>
                    <a:pt x="130" y="37"/>
                  </a:cubicBezTo>
                  <a:cubicBezTo>
                    <a:pt x="123" y="35"/>
                    <a:pt x="116" y="32"/>
                    <a:pt x="109" y="30"/>
                  </a:cubicBezTo>
                  <a:cubicBezTo>
                    <a:pt x="108" y="30"/>
                    <a:pt x="107" y="29"/>
                    <a:pt x="106" y="29"/>
                  </a:cubicBezTo>
                  <a:cubicBezTo>
                    <a:pt x="100" y="27"/>
                    <a:pt x="94" y="25"/>
                    <a:pt x="88" y="24"/>
                  </a:cubicBezTo>
                  <a:cubicBezTo>
                    <a:pt x="82" y="22"/>
                    <a:pt x="76" y="20"/>
                    <a:pt x="70" y="18"/>
                  </a:cubicBezTo>
                  <a:cubicBezTo>
                    <a:pt x="69" y="18"/>
                    <a:pt x="68" y="17"/>
                    <a:pt x="67" y="17"/>
                  </a:cubicBezTo>
                  <a:cubicBezTo>
                    <a:pt x="62" y="16"/>
                    <a:pt x="57" y="14"/>
                    <a:pt x="53" y="13"/>
                  </a:cubicBezTo>
                  <a:cubicBezTo>
                    <a:pt x="50" y="12"/>
                    <a:pt x="48" y="12"/>
                    <a:pt x="45" y="11"/>
                  </a:cubicBezTo>
                  <a:cubicBezTo>
                    <a:pt x="43" y="10"/>
                    <a:pt x="40" y="9"/>
                    <a:pt x="38" y="9"/>
                  </a:cubicBezTo>
                  <a:cubicBezTo>
                    <a:pt x="33" y="7"/>
                    <a:pt x="28" y="6"/>
                    <a:pt x="24" y="5"/>
                  </a:cubicBezTo>
                  <a:cubicBezTo>
                    <a:pt x="14" y="2"/>
                    <a:pt x="8" y="0"/>
                    <a:pt x="8" y="0"/>
                  </a:cubicBezTo>
                  <a:cubicBezTo>
                    <a:pt x="0" y="25"/>
                    <a:pt x="0" y="25"/>
                    <a:pt x="0" y="25"/>
                  </a:cubicBezTo>
                  <a:cubicBezTo>
                    <a:pt x="0" y="25"/>
                    <a:pt x="7" y="27"/>
                    <a:pt x="18" y="30"/>
                  </a:cubicBezTo>
                  <a:cubicBezTo>
                    <a:pt x="22" y="32"/>
                    <a:pt x="26" y="33"/>
                    <a:pt x="31" y="34"/>
                  </a:cubicBezTo>
                  <a:cubicBezTo>
                    <a:pt x="34" y="35"/>
                    <a:pt x="36" y="36"/>
                    <a:pt x="39" y="37"/>
                  </a:cubicBezTo>
                  <a:cubicBezTo>
                    <a:pt x="41" y="37"/>
                    <a:pt x="44" y="38"/>
                    <a:pt x="46" y="38"/>
                  </a:cubicBezTo>
                  <a:cubicBezTo>
                    <a:pt x="50" y="40"/>
                    <a:pt x="55" y="41"/>
                    <a:pt x="60" y="43"/>
                  </a:cubicBezTo>
                  <a:cubicBezTo>
                    <a:pt x="61" y="43"/>
                    <a:pt x="61" y="43"/>
                    <a:pt x="62" y="43"/>
                  </a:cubicBezTo>
                  <a:cubicBezTo>
                    <a:pt x="68" y="45"/>
                    <a:pt x="75" y="47"/>
                    <a:pt x="82" y="50"/>
                  </a:cubicBezTo>
                  <a:cubicBezTo>
                    <a:pt x="87" y="51"/>
                    <a:pt x="92" y="53"/>
                    <a:pt x="98" y="55"/>
                  </a:cubicBezTo>
                  <a:cubicBezTo>
                    <a:pt x="99" y="55"/>
                    <a:pt x="101" y="56"/>
                    <a:pt x="103" y="56"/>
                  </a:cubicBezTo>
                  <a:cubicBezTo>
                    <a:pt x="110" y="58"/>
                    <a:pt x="117" y="61"/>
                    <a:pt x="124" y="63"/>
                  </a:cubicBezTo>
                  <a:cubicBezTo>
                    <a:pt x="131" y="65"/>
                    <a:pt x="138" y="68"/>
                    <a:pt x="145" y="70"/>
                  </a:cubicBezTo>
                  <a:cubicBezTo>
                    <a:pt x="152" y="72"/>
                    <a:pt x="158" y="74"/>
                    <a:pt x="164" y="76"/>
                  </a:cubicBezTo>
                  <a:cubicBezTo>
                    <a:pt x="164" y="77"/>
                    <a:pt x="165" y="77"/>
                    <a:pt x="166" y="77"/>
                  </a:cubicBezTo>
                  <a:cubicBezTo>
                    <a:pt x="174" y="80"/>
                    <a:pt x="182" y="83"/>
                    <a:pt x="187" y="84"/>
                  </a:cubicBezTo>
                  <a:cubicBezTo>
                    <a:pt x="191" y="86"/>
                    <a:pt x="194" y="87"/>
                    <a:pt x="194" y="87"/>
                  </a:cubicBezTo>
                  <a:cubicBezTo>
                    <a:pt x="203" y="61"/>
                    <a:pt x="203" y="61"/>
                    <a:pt x="203" y="61"/>
                  </a:cubicBezTo>
                  <a:cubicBezTo>
                    <a:pt x="203" y="61"/>
                    <a:pt x="199" y="60"/>
                    <a:pt x="193" y="58"/>
                  </a:cubicBezTo>
                  <a:cubicBezTo>
                    <a:pt x="188" y="56"/>
                    <a:pt x="181" y="54"/>
                    <a:pt x="173" y="51"/>
                  </a:cubicBez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latin typeface="+mj-lt"/>
              </a:endParaRPr>
            </a:p>
          </p:txBody>
        </p:sp>
        <p:sp>
          <p:nvSpPr>
            <p:cNvPr id="26" name="Freeform 23"/>
            <p:cNvSpPr>
              <a:spLocks/>
            </p:cNvSpPr>
            <p:nvPr/>
          </p:nvSpPr>
          <p:spPr bwMode="auto">
            <a:xfrm>
              <a:off x="4157663" y="4740275"/>
              <a:ext cx="520700" cy="136525"/>
            </a:xfrm>
            <a:custGeom>
              <a:avLst/>
              <a:gdLst>
                <a:gd name="T0" fmla="*/ 174 w 205"/>
                <a:gd name="T1" fmla="*/ 24 h 54"/>
                <a:gd name="T2" fmla="*/ 164 w 205"/>
                <a:gd name="T3" fmla="*/ 22 h 54"/>
                <a:gd name="T4" fmla="*/ 142 w 205"/>
                <a:gd name="T5" fmla="*/ 19 h 54"/>
                <a:gd name="T6" fmla="*/ 120 w 205"/>
                <a:gd name="T7" fmla="*/ 16 h 54"/>
                <a:gd name="T8" fmla="*/ 104 w 205"/>
                <a:gd name="T9" fmla="*/ 13 h 54"/>
                <a:gd name="T10" fmla="*/ 98 w 205"/>
                <a:gd name="T11" fmla="*/ 12 h 54"/>
                <a:gd name="T12" fmla="*/ 76 w 205"/>
                <a:gd name="T13" fmla="*/ 9 h 54"/>
                <a:gd name="T14" fmla="*/ 54 w 205"/>
                <a:gd name="T15" fmla="*/ 6 h 54"/>
                <a:gd name="T16" fmla="*/ 35 w 205"/>
                <a:gd name="T17" fmla="*/ 4 h 54"/>
                <a:gd name="T18" fmla="*/ 33 w 205"/>
                <a:gd name="T19" fmla="*/ 4 h 54"/>
                <a:gd name="T20" fmla="*/ 10 w 205"/>
                <a:gd name="T21" fmla="*/ 1 h 54"/>
                <a:gd name="T22" fmla="*/ 3 w 205"/>
                <a:gd name="T23" fmla="*/ 0 h 54"/>
                <a:gd name="T24" fmla="*/ 0 w 205"/>
                <a:gd name="T25" fmla="*/ 24 h 54"/>
                <a:gd name="T26" fmla="*/ 5 w 205"/>
                <a:gd name="T27" fmla="*/ 25 h 54"/>
                <a:gd name="T28" fmla="*/ 27 w 205"/>
                <a:gd name="T29" fmla="*/ 28 h 54"/>
                <a:gd name="T30" fmla="*/ 32 w 205"/>
                <a:gd name="T31" fmla="*/ 28 h 54"/>
                <a:gd name="T32" fmla="*/ 49 w 205"/>
                <a:gd name="T33" fmla="*/ 30 h 54"/>
                <a:gd name="T34" fmla="*/ 71 w 205"/>
                <a:gd name="T35" fmla="*/ 33 h 54"/>
                <a:gd name="T36" fmla="*/ 93 w 205"/>
                <a:gd name="T37" fmla="*/ 37 h 54"/>
                <a:gd name="T38" fmla="*/ 101 w 205"/>
                <a:gd name="T39" fmla="*/ 38 h 54"/>
                <a:gd name="T40" fmla="*/ 115 w 205"/>
                <a:gd name="T41" fmla="*/ 40 h 54"/>
                <a:gd name="T42" fmla="*/ 136 w 205"/>
                <a:gd name="T43" fmla="*/ 43 h 54"/>
                <a:gd name="T44" fmla="*/ 158 w 205"/>
                <a:gd name="T45" fmla="*/ 47 h 54"/>
                <a:gd name="T46" fmla="*/ 170 w 205"/>
                <a:gd name="T47" fmla="*/ 49 h 54"/>
                <a:gd name="T48" fmla="*/ 180 w 205"/>
                <a:gd name="T49" fmla="*/ 51 h 54"/>
                <a:gd name="T50" fmla="*/ 201 w 205"/>
                <a:gd name="T51" fmla="*/ 54 h 54"/>
                <a:gd name="T52" fmla="*/ 205 w 205"/>
                <a:gd name="T53" fmla="*/ 29 h 54"/>
                <a:gd name="T54" fmla="*/ 186 w 205"/>
                <a:gd name="T55" fmla="*/ 26 h 54"/>
                <a:gd name="T56" fmla="*/ 174 w 205"/>
                <a:gd name="T57" fmla="*/ 2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05" h="54">
                  <a:moveTo>
                    <a:pt x="174" y="24"/>
                  </a:moveTo>
                  <a:cubicBezTo>
                    <a:pt x="171" y="23"/>
                    <a:pt x="167" y="23"/>
                    <a:pt x="164" y="22"/>
                  </a:cubicBezTo>
                  <a:cubicBezTo>
                    <a:pt x="157" y="21"/>
                    <a:pt x="150" y="20"/>
                    <a:pt x="142" y="19"/>
                  </a:cubicBezTo>
                  <a:cubicBezTo>
                    <a:pt x="135" y="18"/>
                    <a:pt x="128" y="17"/>
                    <a:pt x="120" y="16"/>
                  </a:cubicBezTo>
                  <a:cubicBezTo>
                    <a:pt x="115" y="15"/>
                    <a:pt x="110" y="14"/>
                    <a:pt x="104" y="13"/>
                  </a:cubicBezTo>
                  <a:cubicBezTo>
                    <a:pt x="102" y="13"/>
                    <a:pt x="100" y="13"/>
                    <a:pt x="98" y="12"/>
                  </a:cubicBezTo>
                  <a:cubicBezTo>
                    <a:pt x="91" y="11"/>
                    <a:pt x="84" y="10"/>
                    <a:pt x="76" y="9"/>
                  </a:cubicBezTo>
                  <a:cubicBezTo>
                    <a:pt x="69" y="8"/>
                    <a:pt x="61" y="7"/>
                    <a:pt x="54" y="6"/>
                  </a:cubicBezTo>
                  <a:cubicBezTo>
                    <a:pt x="47" y="6"/>
                    <a:pt x="41" y="5"/>
                    <a:pt x="35" y="4"/>
                  </a:cubicBezTo>
                  <a:cubicBezTo>
                    <a:pt x="34" y="4"/>
                    <a:pt x="33" y="4"/>
                    <a:pt x="33" y="4"/>
                  </a:cubicBezTo>
                  <a:cubicBezTo>
                    <a:pt x="23" y="3"/>
                    <a:pt x="16" y="2"/>
                    <a:pt x="10" y="1"/>
                  </a:cubicBezTo>
                  <a:cubicBezTo>
                    <a:pt x="6" y="0"/>
                    <a:pt x="3" y="0"/>
                    <a:pt x="3" y="0"/>
                  </a:cubicBezTo>
                  <a:cubicBezTo>
                    <a:pt x="0" y="24"/>
                    <a:pt x="0" y="24"/>
                    <a:pt x="0" y="24"/>
                  </a:cubicBezTo>
                  <a:cubicBezTo>
                    <a:pt x="0" y="24"/>
                    <a:pt x="2" y="25"/>
                    <a:pt x="5" y="25"/>
                  </a:cubicBezTo>
                  <a:cubicBezTo>
                    <a:pt x="9" y="25"/>
                    <a:pt x="17" y="26"/>
                    <a:pt x="27" y="28"/>
                  </a:cubicBezTo>
                  <a:cubicBezTo>
                    <a:pt x="28" y="28"/>
                    <a:pt x="30" y="28"/>
                    <a:pt x="32" y="28"/>
                  </a:cubicBezTo>
                  <a:cubicBezTo>
                    <a:pt x="37" y="29"/>
                    <a:pt x="43" y="30"/>
                    <a:pt x="49" y="30"/>
                  </a:cubicBezTo>
                  <a:cubicBezTo>
                    <a:pt x="56" y="31"/>
                    <a:pt x="63" y="32"/>
                    <a:pt x="71" y="33"/>
                  </a:cubicBezTo>
                  <a:cubicBezTo>
                    <a:pt x="78" y="34"/>
                    <a:pt x="85" y="35"/>
                    <a:pt x="93" y="37"/>
                  </a:cubicBezTo>
                  <a:cubicBezTo>
                    <a:pt x="95" y="37"/>
                    <a:pt x="98" y="37"/>
                    <a:pt x="101" y="38"/>
                  </a:cubicBezTo>
                  <a:cubicBezTo>
                    <a:pt x="105" y="38"/>
                    <a:pt x="110" y="39"/>
                    <a:pt x="115" y="40"/>
                  </a:cubicBezTo>
                  <a:cubicBezTo>
                    <a:pt x="122" y="41"/>
                    <a:pt x="129" y="42"/>
                    <a:pt x="136" y="43"/>
                  </a:cubicBezTo>
                  <a:cubicBezTo>
                    <a:pt x="144" y="44"/>
                    <a:pt x="151" y="46"/>
                    <a:pt x="158" y="47"/>
                  </a:cubicBezTo>
                  <a:cubicBezTo>
                    <a:pt x="162" y="47"/>
                    <a:pt x="166" y="48"/>
                    <a:pt x="170" y="49"/>
                  </a:cubicBezTo>
                  <a:cubicBezTo>
                    <a:pt x="173" y="49"/>
                    <a:pt x="177" y="50"/>
                    <a:pt x="180" y="51"/>
                  </a:cubicBezTo>
                  <a:cubicBezTo>
                    <a:pt x="193" y="53"/>
                    <a:pt x="201" y="54"/>
                    <a:pt x="201" y="54"/>
                  </a:cubicBezTo>
                  <a:cubicBezTo>
                    <a:pt x="205" y="29"/>
                    <a:pt x="205" y="29"/>
                    <a:pt x="205" y="29"/>
                  </a:cubicBezTo>
                  <a:cubicBezTo>
                    <a:pt x="205" y="29"/>
                    <a:pt x="198" y="28"/>
                    <a:pt x="186" y="26"/>
                  </a:cubicBezTo>
                  <a:cubicBezTo>
                    <a:pt x="182" y="25"/>
                    <a:pt x="178" y="25"/>
                    <a:pt x="174" y="24"/>
                  </a:cubicBez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latin typeface="+mj-lt"/>
              </a:endParaRPr>
            </a:p>
          </p:txBody>
        </p:sp>
        <p:sp>
          <p:nvSpPr>
            <p:cNvPr id="27" name="Freeform 24"/>
            <p:cNvSpPr>
              <a:spLocks/>
            </p:cNvSpPr>
            <p:nvPr/>
          </p:nvSpPr>
          <p:spPr bwMode="auto">
            <a:xfrm>
              <a:off x="3127375" y="4656138"/>
              <a:ext cx="520700" cy="93663"/>
            </a:xfrm>
            <a:custGeom>
              <a:avLst/>
              <a:gdLst>
                <a:gd name="T0" fmla="*/ 277 w 328"/>
                <a:gd name="T1" fmla="*/ 19 h 59"/>
                <a:gd name="T2" fmla="*/ 240 w 328"/>
                <a:gd name="T3" fmla="*/ 16 h 59"/>
                <a:gd name="T4" fmla="*/ 205 w 328"/>
                <a:gd name="T5" fmla="*/ 14 h 59"/>
                <a:gd name="T6" fmla="*/ 170 w 328"/>
                <a:gd name="T7" fmla="*/ 11 h 59"/>
                <a:gd name="T8" fmla="*/ 135 w 328"/>
                <a:gd name="T9" fmla="*/ 9 h 59"/>
                <a:gd name="T10" fmla="*/ 98 w 328"/>
                <a:gd name="T11" fmla="*/ 6 h 59"/>
                <a:gd name="T12" fmla="*/ 63 w 328"/>
                <a:gd name="T13" fmla="*/ 5 h 59"/>
                <a:gd name="T14" fmla="*/ 28 w 328"/>
                <a:gd name="T15" fmla="*/ 1 h 59"/>
                <a:gd name="T16" fmla="*/ 4 w 328"/>
                <a:gd name="T17" fmla="*/ 0 h 59"/>
                <a:gd name="T18" fmla="*/ 0 w 328"/>
                <a:gd name="T19" fmla="*/ 37 h 59"/>
                <a:gd name="T20" fmla="*/ 20 w 328"/>
                <a:gd name="T21" fmla="*/ 38 h 59"/>
                <a:gd name="T22" fmla="*/ 55 w 328"/>
                <a:gd name="T23" fmla="*/ 40 h 59"/>
                <a:gd name="T24" fmla="*/ 90 w 328"/>
                <a:gd name="T25" fmla="*/ 43 h 59"/>
                <a:gd name="T26" fmla="*/ 125 w 328"/>
                <a:gd name="T27" fmla="*/ 45 h 59"/>
                <a:gd name="T28" fmla="*/ 162 w 328"/>
                <a:gd name="T29" fmla="*/ 48 h 59"/>
                <a:gd name="T30" fmla="*/ 197 w 328"/>
                <a:gd name="T31" fmla="*/ 51 h 59"/>
                <a:gd name="T32" fmla="*/ 232 w 328"/>
                <a:gd name="T33" fmla="*/ 53 h 59"/>
                <a:gd name="T34" fmla="*/ 267 w 328"/>
                <a:gd name="T35" fmla="*/ 56 h 59"/>
                <a:gd name="T36" fmla="*/ 304 w 328"/>
                <a:gd name="T37" fmla="*/ 57 h 59"/>
                <a:gd name="T38" fmla="*/ 326 w 328"/>
                <a:gd name="T39" fmla="*/ 59 h 59"/>
                <a:gd name="T40" fmla="*/ 328 w 328"/>
                <a:gd name="T41" fmla="*/ 22 h 59"/>
                <a:gd name="T42" fmla="*/ 312 w 328"/>
                <a:gd name="T43" fmla="*/ 21 h 59"/>
                <a:gd name="T44" fmla="*/ 277 w 328"/>
                <a:gd name="T45" fmla="*/ 19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28" h="59">
                  <a:moveTo>
                    <a:pt x="277" y="19"/>
                  </a:moveTo>
                  <a:lnTo>
                    <a:pt x="240" y="16"/>
                  </a:lnTo>
                  <a:lnTo>
                    <a:pt x="205" y="14"/>
                  </a:lnTo>
                  <a:lnTo>
                    <a:pt x="170" y="11"/>
                  </a:lnTo>
                  <a:lnTo>
                    <a:pt x="135" y="9"/>
                  </a:lnTo>
                  <a:lnTo>
                    <a:pt x="98" y="6"/>
                  </a:lnTo>
                  <a:lnTo>
                    <a:pt x="63" y="5"/>
                  </a:lnTo>
                  <a:lnTo>
                    <a:pt x="28" y="1"/>
                  </a:lnTo>
                  <a:lnTo>
                    <a:pt x="4" y="0"/>
                  </a:lnTo>
                  <a:lnTo>
                    <a:pt x="0" y="37"/>
                  </a:lnTo>
                  <a:lnTo>
                    <a:pt x="20" y="38"/>
                  </a:lnTo>
                  <a:lnTo>
                    <a:pt x="55" y="40"/>
                  </a:lnTo>
                  <a:lnTo>
                    <a:pt x="90" y="43"/>
                  </a:lnTo>
                  <a:lnTo>
                    <a:pt x="125" y="45"/>
                  </a:lnTo>
                  <a:lnTo>
                    <a:pt x="162" y="48"/>
                  </a:lnTo>
                  <a:lnTo>
                    <a:pt x="197" y="51"/>
                  </a:lnTo>
                  <a:lnTo>
                    <a:pt x="232" y="53"/>
                  </a:lnTo>
                  <a:lnTo>
                    <a:pt x="267" y="56"/>
                  </a:lnTo>
                  <a:lnTo>
                    <a:pt x="304" y="57"/>
                  </a:lnTo>
                  <a:lnTo>
                    <a:pt x="326" y="59"/>
                  </a:lnTo>
                  <a:lnTo>
                    <a:pt x="328" y="22"/>
                  </a:lnTo>
                  <a:lnTo>
                    <a:pt x="312" y="21"/>
                  </a:lnTo>
                  <a:lnTo>
                    <a:pt x="277" y="1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latin typeface="+mj-lt"/>
              </a:endParaRPr>
            </a:p>
          </p:txBody>
        </p:sp>
        <p:sp>
          <p:nvSpPr>
            <p:cNvPr id="28" name="Freeform 25"/>
            <p:cNvSpPr>
              <a:spLocks/>
            </p:cNvSpPr>
            <p:nvPr/>
          </p:nvSpPr>
          <p:spPr bwMode="auto">
            <a:xfrm>
              <a:off x="2098675" y="4594225"/>
              <a:ext cx="519113" cy="82550"/>
            </a:xfrm>
            <a:custGeom>
              <a:avLst/>
              <a:gdLst>
                <a:gd name="T0" fmla="*/ 196 w 205"/>
                <a:gd name="T1" fmla="*/ 10 h 32"/>
                <a:gd name="T2" fmla="*/ 187 w 205"/>
                <a:gd name="T3" fmla="*/ 10 h 32"/>
                <a:gd name="T4" fmla="*/ 178 w 205"/>
                <a:gd name="T5" fmla="*/ 9 h 32"/>
                <a:gd name="T6" fmla="*/ 169 w 205"/>
                <a:gd name="T7" fmla="*/ 9 h 32"/>
                <a:gd name="T8" fmla="*/ 155 w 205"/>
                <a:gd name="T9" fmla="*/ 8 h 32"/>
                <a:gd name="T10" fmla="*/ 142 w 205"/>
                <a:gd name="T11" fmla="*/ 7 h 32"/>
                <a:gd name="T12" fmla="*/ 133 w 205"/>
                <a:gd name="T13" fmla="*/ 7 h 32"/>
                <a:gd name="T14" fmla="*/ 115 w 205"/>
                <a:gd name="T15" fmla="*/ 6 h 32"/>
                <a:gd name="T16" fmla="*/ 106 w 205"/>
                <a:gd name="T17" fmla="*/ 5 h 32"/>
                <a:gd name="T18" fmla="*/ 98 w 205"/>
                <a:gd name="T19" fmla="*/ 5 h 32"/>
                <a:gd name="T20" fmla="*/ 88 w 205"/>
                <a:gd name="T21" fmla="*/ 5 h 32"/>
                <a:gd name="T22" fmla="*/ 71 w 205"/>
                <a:gd name="T23" fmla="*/ 4 h 32"/>
                <a:gd name="T24" fmla="*/ 62 w 205"/>
                <a:gd name="T25" fmla="*/ 4 h 32"/>
                <a:gd name="T26" fmla="*/ 44 w 205"/>
                <a:gd name="T27" fmla="*/ 3 h 32"/>
                <a:gd name="T28" fmla="*/ 35 w 205"/>
                <a:gd name="T29" fmla="*/ 2 h 32"/>
                <a:gd name="T30" fmla="*/ 26 w 205"/>
                <a:gd name="T31" fmla="*/ 2 h 32"/>
                <a:gd name="T32" fmla="*/ 17 w 205"/>
                <a:gd name="T33" fmla="*/ 1 h 32"/>
                <a:gd name="T34" fmla="*/ 1 w 205"/>
                <a:gd name="T35" fmla="*/ 0 h 32"/>
                <a:gd name="T36" fmla="*/ 3 w 205"/>
                <a:gd name="T37" fmla="*/ 21 h 32"/>
                <a:gd name="T38" fmla="*/ 16 w 205"/>
                <a:gd name="T39" fmla="*/ 22 h 32"/>
                <a:gd name="T40" fmla="*/ 30 w 205"/>
                <a:gd name="T41" fmla="*/ 23 h 32"/>
                <a:gd name="T42" fmla="*/ 38 w 205"/>
                <a:gd name="T43" fmla="*/ 23 h 32"/>
                <a:gd name="T44" fmla="*/ 48 w 205"/>
                <a:gd name="T45" fmla="*/ 24 h 32"/>
                <a:gd name="T46" fmla="*/ 61 w 205"/>
                <a:gd name="T47" fmla="*/ 24 h 32"/>
                <a:gd name="T48" fmla="*/ 75 w 205"/>
                <a:gd name="T49" fmla="*/ 25 h 32"/>
                <a:gd name="T50" fmla="*/ 84 w 205"/>
                <a:gd name="T51" fmla="*/ 26 h 32"/>
                <a:gd name="T52" fmla="*/ 102 w 205"/>
                <a:gd name="T53" fmla="*/ 26 h 32"/>
                <a:gd name="T54" fmla="*/ 106 w 205"/>
                <a:gd name="T55" fmla="*/ 27 h 32"/>
                <a:gd name="T56" fmla="*/ 119 w 205"/>
                <a:gd name="T57" fmla="*/ 27 h 32"/>
                <a:gd name="T58" fmla="*/ 128 w 205"/>
                <a:gd name="T59" fmla="*/ 28 h 32"/>
                <a:gd name="T60" fmla="*/ 146 w 205"/>
                <a:gd name="T61" fmla="*/ 29 h 32"/>
                <a:gd name="T62" fmla="*/ 155 w 205"/>
                <a:gd name="T63" fmla="*/ 29 h 32"/>
                <a:gd name="T64" fmla="*/ 171 w 205"/>
                <a:gd name="T65" fmla="*/ 30 h 32"/>
                <a:gd name="T66" fmla="*/ 173 w 205"/>
                <a:gd name="T67" fmla="*/ 30 h 32"/>
                <a:gd name="T68" fmla="*/ 191 w 205"/>
                <a:gd name="T69" fmla="*/ 31 h 32"/>
                <a:gd name="T70" fmla="*/ 195 w 205"/>
                <a:gd name="T71" fmla="*/ 32 h 32"/>
                <a:gd name="T72" fmla="*/ 203 w 205"/>
                <a:gd name="T73" fmla="*/ 32 h 32"/>
                <a:gd name="T74" fmla="*/ 205 w 205"/>
                <a:gd name="T75" fmla="*/ 11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05" h="32">
                  <a:moveTo>
                    <a:pt x="200" y="11"/>
                  </a:moveTo>
                  <a:cubicBezTo>
                    <a:pt x="199" y="11"/>
                    <a:pt x="197" y="10"/>
                    <a:pt x="196" y="10"/>
                  </a:cubicBezTo>
                  <a:cubicBezTo>
                    <a:pt x="196" y="10"/>
                    <a:pt x="196" y="10"/>
                    <a:pt x="196" y="10"/>
                  </a:cubicBezTo>
                  <a:cubicBezTo>
                    <a:pt x="193" y="10"/>
                    <a:pt x="190" y="10"/>
                    <a:pt x="187" y="10"/>
                  </a:cubicBezTo>
                  <a:cubicBezTo>
                    <a:pt x="184" y="10"/>
                    <a:pt x="181" y="9"/>
                    <a:pt x="178" y="9"/>
                  </a:cubicBezTo>
                  <a:cubicBezTo>
                    <a:pt x="178" y="9"/>
                    <a:pt x="178" y="9"/>
                    <a:pt x="178" y="9"/>
                  </a:cubicBezTo>
                  <a:cubicBezTo>
                    <a:pt x="176" y="9"/>
                    <a:pt x="174" y="9"/>
                    <a:pt x="173" y="9"/>
                  </a:cubicBezTo>
                  <a:cubicBezTo>
                    <a:pt x="172" y="9"/>
                    <a:pt x="170" y="9"/>
                    <a:pt x="169" y="9"/>
                  </a:cubicBezTo>
                  <a:cubicBezTo>
                    <a:pt x="166" y="8"/>
                    <a:pt x="163" y="8"/>
                    <a:pt x="160" y="8"/>
                  </a:cubicBezTo>
                  <a:cubicBezTo>
                    <a:pt x="159" y="8"/>
                    <a:pt x="157" y="8"/>
                    <a:pt x="155" y="8"/>
                  </a:cubicBezTo>
                  <a:cubicBezTo>
                    <a:pt x="154" y="8"/>
                    <a:pt x="153" y="8"/>
                    <a:pt x="151" y="8"/>
                  </a:cubicBezTo>
                  <a:cubicBezTo>
                    <a:pt x="148" y="7"/>
                    <a:pt x="145" y="7"/>
                    <a:pt x="142" y="7"/>
                  </a:cubicBezTo>
                  <a:cubicBezTo>
                    <a:pt x="139" y="7"/>
                    <a:pt x="136" y="7"/>
                    <a:pt x="133" y="7"/>
                  </a:cubicBezTo>
                  <a:cubicBezTo>
                    <a:pt x="133" y="7"/>
                    <a:pt x="133" y="7"/>
                    <a:pt x="133" y="7"/>
                  </a:cubicBezTo>
                  <a:cubicBezTo>
                    <a:pt x="130" y="7"/>
                    <a:pt x="127" y="6"/>
                    <a:pt x="124" y="6"/>
                  </a:cubicBezTo>
                  <a:cubicBezTo>
                    <a:pt x="121" y="6"/>
                    <a:pt x="118" y="6"/>
                    <a:pt x="115" y="6"/>
                  </a:cubicBezTo>
                  <a:cubicBezTo>
                    <a:pt x="114" y="6"/>
                    <a:pt x="112" y="6"/>
                    <a:pt x="111" y="6"/>
                  </a:cubicBezTo>
                  <a:cubicBezTo>
                    <a:pt x="109" y="6"/>
                    <a:pt x="108" y="6"/>
                    <a:pt x="106" y="5"/>
                  </a:cubicBezTo>
                  <a:cubicBezTo>
                    <a:pt x="105" y="5"/>
                    <a:pt x="104" y="5"/>
                    <a:pt x="103" y="5"/>
                  </a:cubicBezTo>
                  <a:cubicBezTo>
                    <a:pt x="101" y="5"/>
                    <a:pt x="99" y="5"/>
                    <a:pt x="98" y="5"/>
                  </a:cubicBezTo>
                  <a:cubicBezTo>
                    <a:pt x="95" y="5"/>
                    <a:pt x="92" y="5"/>
                    <a:pt x="89" y="5"/>
                  </a:cubicBezTo>
                  <a:cubicBezTo>
                    <a:pt x="88" y="5"/>
                    <a:pt x="88" y="5"/>
                    <a:pt x="88" y="5"/>
                  </a:cubicBezTo>
                  <a:cubicBezTo>
                    <a:pt x="85" y="5"/>
                    <a:pt x="82" y="4"/>
                    <a:pt x="80" y="4"/>
                  </a:cubicBezTo>
                  <a:cubicBezTo>
                    <a:pt x="77" y="4"/>
                    <a:pt x="74" y="4"/>
                    <a:pt x="71" y="4"/>
                  </a:cubicBezTo>
                  <a:cubicBezTo>
                    <a:pt x="69" y="4"/>
                    <a:pt x="67" y="4"/>
                    <a:pt x="66" y="4"/>
                  </a:cubicBezTo>
                  <a:cubicBezTo>
                    <a:pt x="64" y="4"/>
                    <a:pt x="63" y="4"/>
                    <a:pt x="62" y="4"/>
                  </a:cubicBezTo>
                  <a:cubicBezTo>
                    <a:pt x="59" y="3"/>
                    <a:pt x="56" y="3"/>
                    <a:pt x="53" y="3"/>
                  </a:cubicBezTo>
                  <a:cubicBezTo>
                    <a:pt x="50" y="3"/>
                    <a:pt x="47" y="3"/>
                    <a:pt x="44" y="3"/>
                  </a:cubicBezTo>
                  <a:cubicBezTo>
                    <a:pt x="44" y="3"/>
                    <a:pt x="43" y="3"/>
                    <a:pt x="43" y="3"/>
                  </a:cubicBezTo>
                  <a:cubicBezTo>
                    <a:pt x="40" y="3"/>
                    <a:pt x="38" y="2"/>
                    <a:pt x="35" y="2"/>
                  </a:cubicBezTo>
                  <a:cubicBezTo>
                    <a:pt x="34" y="2"/>
                    <a:pt x="33" y="2"/>
                    <a:pt x="33" y="2"/>
                  </a:cubicBezTo>
                  <a:cubicBezTo>
                    <a:pt x="30" y="2"/>
                    <a:pt x="28" y="2"/>
                    <a:pt x="26" y="2"/>
                  </a:cubicBezTo>
                  <a:cubicBezTo>
                    <a:pt x="24" y="2"/>
                    <a:pt x="23" y="2"/>
                    <a:pt x="21" y="2"/>
                  </a:cubicBezTo>
                  <a:cubicBezTo>
                    <a:pt x="20" y="1"/>
                    <a:pt x="18" y="1"/>
                    <a:pt x="17" y="1"/>
                  </a:cubicBezTo>
                  <a:cubicBezTo>
                    <a:pt x="14" y="1"/>
                    <a:pt x="11" y="1"/>
                    <a:pt x="8" y="1"/>
                  </a:cubicBezTo>
                  <a:cubicBezTo>
                    <a:pt x="4" y="1"/>
                    <a:pt x="1" y="0"/>
                    <a:pt x="1" y="0"/>
                  </a:cubicBezTo>
                  <a:cubicBezTo>
                    <a:pt x="0" y="21"/>
                    <a:pt x="0" y="21"/>
                    <a:pt x="0" y="21"/>
                  </a:cubicBezTo>
                  <a:cubicBezTo>
                    <a:pt x="0" y="21"/>
                    <a:pt x="1" y="21"/>
                    <a:pt x="3" y="21"/>
                  </a:cubicBezTo>
                  <a:cubicBezTo>
                    <a:pt x="6" y="21"/>
                    <a:pt x="9" y="22"/>
                    <a:pt x="12" y="22"/>
                  </a:cubicBezTo>
                  <a:cubicBezTo>
                    <a:pt x="13" y="22"/>
                    <a:pt x="15" y="22"/>
                    <a:pt x="16" y="22"/>
                  </a:cubicBezTo>
                  <a:cubicBezTo>
                    <a:pt x="18" y="22"/>
                    <a:pt x="19" y="22"/>
                    <a:pt x="21" y="22"/>
                  </a:cubicBezTo>
                  <a:cubicBezTo>
                    <a:pt x="24" y="22"/>
                    <a:pt x="27" y="23"/>
                    <a:pt x="30" y="23"/>
                  </a:cubicBezTo>
                  <a:cubicBezTo>
                    <a:pt x="31" y="23"/>
                    <a:pt x="31" y="23"/>
                    <a:pt x="32" y="23"/>
                  </a:cubicBezTo>
                  <a:cubicBezTo>
                    <a:pt x="34" y="23"/>
                    <a:pt x="36" y="23"/>
                    <a:pt x="38" y="23"/>
                  </a:cubicBezTo>
                  <a:cubicBezTo>
                    <a:pt x="39" y="23"/>
                    <a:pt x="39" y="23"/>
                    <a:pt x="39" y="23"/>
                  </a:cubicBezTo>
                  <a:cubicBezTo>
                    <a:pt x="42" y="23"/>
                    <a:pt x="45" y="24"/>
                    <a:pt x="48" y="24"/>
                  </a:cubicBezTo>
                  <a:cubicBezTo>
                    <a:pt x="51" y="24"/>
                    <a:pt x="54" y="24"/>
                    <a:pt x="57" y="24"/>
                  </a:cubicBezTo>
                  <a:cubicBezTo>
                    <a:pt x="58" y="24"/>
                    <a:pt x="60" y="24"/>
                    <a:pt x="61" y="24"/>
                  </a:cubicBezTo>
                  <a:cubicBezTo>
                    <a:pt x="62" y="25"/>
                    <a:pt x="64" y="25"/>
                    <a:pt x="66" y="25"/>
                  </a:cubicBezTo>
                  <a:cubicBezTo>
                    <a:pt x="69" y="25"/>
                    <a:pt x="72" y="25"/>
                    <a:pt x="75" y="25"/>
                  </a:cubicBezTo>
                  <a:cubicBezTo>
                    <a:pt x="78" y="25"/>
                    <a:pt x="80" y="25"/>
                    <a:pt x="83" y="26"/>
                  </a:cubicBezTo>
                  <a:cubicBezTo>
                    <a:pt x="83" y="26"/>
                    <a:pt x="84" y="26"/>
                    <a:pt x="84" y="26"/>
                  </a:cubicBezTo>
                  <a:cubicBezTo>
                    <a:pt x="87" y="26"/>
                    <a:pt x="90" y="26"/>
                    <a:pt x="93" y="26"/>
                  </a:cubicBezTo>
                  <a:cubicBezTo>
                    <a:pt x="96" y="26"/>
                    <a:pt x="99" y="26"/>
                    <a:pt x="102" y="26"/>
                  </a:cubicBezTo>
                  <a:cubicBezTo>
                    <a:pt x="102" y="26"/>
                    <a:pt x="102" y="26"/>
                    <a:pt x="102" y="26"/>
                  </a:cubicBezTo>
                  <a:cubicBezTo>
                    <a:pt x="103" y="26"/>
                    <a:pt x="104" y="26"/>
                    <a:pt x="106" y="27"/>
                  </a:cubicBezTo>
                  <a:cubicBezTo>
                    <a:pt x="107" y="27"/>
                    <a:pt x="109" y="27"/>
                    <a:pt x="111" y="27"/>
                  </a:cubicBezTo>
                  <a:cubicBezTo>
                    <a:pt x="113" y="27"/>
                    <a:pt x="116" y="27"/>
                    <a:pt x="119" y="27"/>
                  </a:cubicBezTo>
                  <a:cubicBezTo>
                    <a:pt x="122" y="27"/>
                    <a:pt x="125" y="27"/>
                    <a:pt x="128" y="28"/>
                  </a:cubicBezTo>
                  <a:cubicBezTo>
                    <a:pt x="128" y="28"/>
                    <a:pt x="128" y="28"/>
                    <a:pt x="128" y="28"/>
                  </a:cubicBezTo>
                  <a:cubicBezTo>
                    <a:pt x="131" y="28"/>
                    <a:pt x="134" y="28"/>
                    <a:pt x="137" y="28"/>
                  </a:cubicBezTo>
                  <a:cubicBezTo>
                    <a:pt x="140" y="28"/>
                    <a:pt x="143" y="28"/>
                    <a:pt x="146" y="29"/>
                  </a:cubicBezTo>
                  <a:cubicBezTo>
                    <a:pt x="148" y="29"/>
                    <a:pt x="149" y="29"/>
                    <a:pt x="150" y="29"/>
                  </a:cubicBezTo>
                  <a:cubicBezTo>
                    <a:pt x="152" y="29"/>
                    <a:pt x="154" y="29"/>
                    <a:pt x="155" y="29"/>
                  </a:cubicBezTo>
                  <a:cubicBezTo>
                    <a:pt x="158" y="29"/>
                    <a:pt x="161" y="29"/>
                    <a:pt x="164" y="30"/>
                  </a:cubicBezTo>
                  <a:cubicBezTo>
                    <a:pt x="167" y="30"/>
                    <a:pt x="169" y="30"/>
                    <a:pt x="171" y="30"/>
                  </a:cubicBezTo>
                  <a:cubicBezTo>
                    <a:pt x="172" y="30"/>
                    <a:pt x="172" y="30"/>
                    <a:pt x="173" y="30"/>
                  </a:cubicBezTo>
                  <a:cubicBezTo>
                    <a:pt x="173" y="30"/>
                    <a:pt x="173" y="30"/>
                    <a:pt x="173" y="30"/>
                  </a:cubicBezTo>
                  <a:cubicBezTo>
                    <a:pt x="176" y="30"/>
                    <a:pt x="179" y="31"/>
                    <a:pt x="182" y="31"/>
                  </a:cubicBezTo>
                  <a:cubicBezTo>
                    <a:pt x="185" y="31"/>
                    <a:pt x="188" y="31"/>
                    <a:pt x="191" y="31"/>
                  </a:cubicBezTo>
                  <a:cubicBezTo>
                    <a:pt x="192" y="32"/>
                    <a:pt x="193" y="32"/>
                    <a:pt x="194" y="32"/>
                  </a:cubicBezTo>
                  <a:cubicBezTo>
                    <a:pt x="194" y="32"/>
                    <a:pt x="195" y="32"/>
                    <a:pt x="195" y="32"/>
                  </a:cubicBezTo>
                  <a:cubicBezTo>
                    <a:pt x="197" y="32"/>
                    <a:pt x="198" y="32"/>
                    <a:pt x="200" y="32"/>
                  </a:cubicBezTo>
                  <a:cubicBezTo>
                    <a:pt x="202" y="32"/>
                    <a:pt x="203" y="32"/>
                    <a:pt x="203" y="32"/>
                  </a:cubicBezTo>
                  <a:cubicBezTo>
                    <a:pt x="205" y="11"/>
                    <a:pt x="205" y="11"/>
                    <a:pt x="205" y="11"/>
                  </a:cubicBezTo>
                  <a:cubicBezTo>
                    <a:pt x="205" y="11"/>
                    <a:pt x="205" y="11"/>
                    <a:pt x="205" y="11"/>
                  </a:cubicBezTo>
                  <a:cubicBezTo>
                    <a:pt x="205" y="11"/>
                    <a:pt x="203" y="11"/>
                    <a:pt x="200" y="11"/>
                  </a:cubicBez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latin typeface="+mj-lt"/>
              </a:endParaRPr>
            </a:p>
          </p:txBody>
        </p:sp>
        <p:sp>
          <p:nvSpPr>
            <p:cNvPr id="29" name="Freeform 26"/>
            <p:cNvSpPr>
              <a:spLocks/>
            </p:cNvSpPr>
            <p:nvPr/>
          </p:nvSpPr>
          <p:spPr bwMode="auto">
            <a:xfrm>
              <a:off x="84138" y="1643063"/>
              <a:ext cx="165100" cy="34925"/>
            </a:xfrm>
            <a:custGeom>
              <a:avLst/>
              <a:gdLst>
                <a:gd name="T0" fmla="*/ 65 w 65"/>
                <a:gd name="T1" fmla="*/ 2 h 14"/>
                <a:gd name="T2" fmla="*/ 56 w 65"/>
                <a:gd name="T3" fmla="*/ 2 h 14"/>
                <a:gd name="T4" fmla="*/ 48 w 65"/>
                <a:gd name="T5" fmla="*/ 2 h 14"/>
                <a:gd name="T6" fmla="*/ 47 w 65"/>
                <a:gd name="T7" fmla="*/ 1 h 14"/>
                <a:gd name="T8" fmla="*/ 38 w 65"/>
                <a:gd name="T9" fmla="*/ 1 h 14"/>
                <a:gd name="T10" fmla="*/ 29 w 65"/>
                <a:gd name="T11" fmla="*/ 1 h 14"/>
                <a:gd name="T12" fmla="*/ 26 w 65"/>
                <a:gd name="T13" fmla="*/ 1 h 14"/>
                <a:gd name="T14" fmla="*/ 20 w 65"/>
                <a:gd name="T15" fmla="*/ 1 h 14"/>
                <a:gd name="T16" fmla="*/ 11 w 65"/>
                <a:gd name="T17" fmla="*/ 1 h 14"/>
                <a:gd name="T18" fmla="*/ 3 w 65"/>
                <a:gd name="T19" fmla="*/ 1 h 14"/>
                <a:gd name="T20" fmla="*/ 2 w 65"/>
                <a:gd name="T21" fmla="*/ 0 h 14"/>
                <a:gd name="T22" fmla="*/ 0 w 65"/>
                <a:gd name="T23" fmla="*/ 0 h 14"/>
                <a:gd name="T24" fmla="*/ 1 w 65"/>
                <a:gd name="T25" fmla="*/ 4 h 14"/>
                <a:gd name="T26" fmla="*/ 1 w 65"/>
                <a:gd name="T27" fmla="*/ 9 h 14"/>
                <a:gd name="T28" fmla="*/ 2 w 65"/>
                <a:gd name="T29" fmla="*/ 12 h 14"/>
                <a:gd name="T30" fmla="*/ 8 w 65"/>
                <a:gd name="T31" fmla="*/ 12 h 14"/>
                <a:gd name="T32" fmla="*/ 17 w 65"/>
                <a:gd name="T33" fmla="*/ 13 h 14"/>
                <a:gd name="T34" fmla="*/ 23 w 65"/>
                <a:gd name="T35" fmla="*/ 13 h 14"/>
                <a:gd name="T36" fmla="*/ 26 w 65"/>
                <a:gd name="T37" fmla="*/ 13 h 14"/>
                <a:gd name="T38" fmla="*/ 35 w 65"/>
                <a:gd name="T39" fmla="*/ 13 h 14"/>
                <a:gd name="T40" fmla="*/ 44 w 65"/>
                <a:gd name="T41" fmla="*/ 13 h 14"/>
                <a:gd name="T42" fmla="*/ 46 w 65"/>
                <a:gd name="T43" fmla="*/ 13 h 14"/>
                <a:gd name="T44" fmla="*/ 53 w 65"/>
                <a:gd name="T45" fmla="*/ 13 h 14"/>
                <a:gd name="T46" fmla="*/ 62 w 65"/>
                <a:gd name="T47" fmla="*/ 14 h 14"/>
                <a:gd name="T48" fmla="*/ 65 w 65"/>
                <a:gd name="T49" fmla="*/ 14 h 14"/>
                <a:gd name="T50" fmla="*/ 65 w 65"/>
                <a:gd name="T51" fmla="*/ 2 h 14"/>
                <a:gd name="T52" fmla="*/ 65 w 65"/>
                <a:gd name="T53" fmla="*/ 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5" h="14">
                  <a:moveTo>
                    <a:pt x="65" y="2"/>
                  </a:moveTo>
                  <a:cubicBezTo>
                    <a:pt x="62" y="2"/>
                    <a:pt x="59" y="2"/>
                    <a:pt x="56" y="2"/>
                  </a:cubicBezTo>
                  <a:cubicBezTo>
                    <a:pt x="53" y="2"/>
                    <a:pt x="51" y="2"/>
                    <a:pt x="48" y="2"/>
                  </a:cubicBezTo>
                  <a:cubicBezTo>
                    <a:pt x="48" y="1"/>
                    <a:pt x="47" y="1"/>
                    <a:pt x="47" y="1"/>
                  </a:cubicBezTo>
                  <a:cubicBezTo>
                    <a:pt x="44" y="1"/>
                    <a:pt x="41" y="1"/>
                    <a:pt x="38" y="1"/>
                  </a:cubicBezTo>
                  <a:cubicBezTo>
                    <a:pt x="35" y="1"/>
                    <a:pt x="32" y="1"/>
                    <a:pt x="29" y="1"/>
                  </a:cubicBezTo>
                  <a:cubicBezTo>
                    <a:pt x="28" y="1"/>
                    <a:pt x="27" y="1"/>
                    <a:pt x="26" y="1"/>
                  </a:cubicBezTo>
                  <a:cubicBezTo>
                    <a:pt x="24" y="1"/>
                    <a:pt x="22" y="1"/>
                    <a:pt x="20" y="1"/>
                  </a:cubicBezTo>
                  <a:cubicBezTo>
                    <a:pt x="17" y="1"/>
                    <a:pt x="14" y="1"/>
                    <a:pt x="11" y="1"/>
                  </a:cubicBezTo>
                  <a:cubicBezTo>
                    <a:pt x="8" y="1"/>
                    <a:pt x="6" y="1"/>
                    <a:pt x="3" y="1"/>
                  </a:cubicBezTo>
                  <a:cubicBezTo>
                    <a:pt x="3" y="0"/>
                    <a:pt x="2" y="0"/>
                    <a:pt x="2" y="0"/>
                  </a:cubicBezTo>
                  <a:cubicBezTo>
                    <a:pt x="1" y="0"/>
                    <a:pt x="1" y="0"/>
                    <a:pt x="0" y="0"/>
                  </a:cubicBezTo>
                  <a:cubicBezTo>
                    <a:pt x="1" y="2"/>
                    <a:pt x="1" y="3"/>
                    <a:pt x="1" y="4"/>
                  </a:cubicBezTo>
                  <a:cubicBezTo>
                    <a:pt x="1" y="6"/>
                    <a:pt x="1" y="7"/>
                    <a:pt x="1" y="9"/>
                  </a:cubicBezTo>
                  <a:cubicBezTo>
                    <a:pt x="1" y="10"/>
                    <a:pt x="1" y="11"/>
                    <a:pt x="2" y="12"/>
                  </a:cubicBezTo>
                  <a:cubicBezTo>
                    <a:pt x="4" y="12"/>
                    <a:pt x="6" y="12"/>
                    <a:pt x="8" y="12"/>
                  </a:cubicBezTo>
                  <a:cubicBezTo>
                    <a:pt x="11" y="12"/>
                    <a:pt x="14" y="12"/>
                    <a:pt x="17" y="13"/>
                  </a:cubicBezTo>
                  <a:cubicBezTo>
                    <a:pt x="19" y="13"/>
                    <a:pt x="21" y="13"/>
                    <a:pt x="23" y="13"/>
                  </a:cubicBezTo>
                  <a:cubicBezTo>
                    <a:pt x="24" y="13"/>
                    <a:pt x="25" y="13"/>
                    <a:pt x="26" y="13"/>
                  </a:cubicBezTo>
                  <a:cubicBezTo>
                    <a:pt x="29" y="13"/>
                    <a:pt x="32" y="13"/>
                    <a:pt x="35" y="13"/>
                  </a:cubicBezTo>
                  <a:cubicBezTo>
                    <a:pt x="38" y="13"/>
                    <a:pt x="41" y="13"/>
                    <a:pt x="44" y="13"/>
                  </a:cubicBezTo>
                  <a:cubicBezTo>
                    <a:pt x="44" y="13"/>
                    <a:pt x="45" y="13"/>
                    <a:pt x="46" y="13"/>
                  </a:cubicBezTo>
                  <a:cubicBezTo>
                    <a:pt x="48" y="13"/>
                    <a:pt x="50" y="13"/>
                    <a:pt x="53" y="13"/>
                  </a:cubicBezTo>
                  <a:cubicBezTo>
                    <a:pt x="56" y="14"/>
                    <a:pt x="59" y="14"/>
                    <a:pt x="62" y="14"/>
                  </a:cubicBezTo>
                  <a:cubicBezTo>
                    <a:pt x="63" y="14"/>
                    <a:pt x="64" y="14"/>
                    <a:pt x="65" y="14"/>
                  </a:cubicBezTo>
                  <a:cubicBezTo>
                    <a:pt x="65" y="2"/>
                    <a:pt x="65" y="2"/>
                    <a:pt x="65" y="2"/>
                  </a:cubicBezTo>
                  <a:cubicBezTo>
                    <a:pt x="65" y="2"/>
                    <a:pt x="65" y="2"/>
                    <a:pt x="65" y="2"/>
                  </a:cubicBez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latin typeface="+mj-lt"/>
              </a:endParaRPr>
            </a:p>
          </p:txBody>
        </p:sp>
        <p:sp>
          <p:nvSpPr>
            <p:cNvPr id="30" name="Freeform 27"/>
            <p:cNvSpPr>
              <a:spLocks/>
            </p:cNvSpPr>
            <p:nvPr/>
          </p:nvSpPr>
          <p:spPr bwMode="auto">
            <a:xfrm>
              <a:off x="3673475" y="2201863"/>
              <a:ext cx="109538" cy="204788"/>
            </a:xfrm>
            <a:custGeom>
              <a:avLst/>
              <a:gdLst>
                <a:gd name="T0" fmla="*/ 43 w 43"/>
                <a:gd name="T1" fmla="*/ 81 h 81"/>
                <a:gd name="T2" fmla="*/ 24 w 43"/>
                <a:gd name="T3" fmla="*/ 31 h 81"/>
                <a:gd name="T4" fmla="*/ 0 w 43"/>
                <a:gd name="T5" fmla="*/ 0 h 81"/>
              </a:gdLst>
              <a:ahLst/>
              <a:cxnLst>
                <a:cxn ang="0">
                  <a:pos x="T0" y="T1"/>
                </a:cxn>
                <a:cxn ang="0">
                  <a:pos x="T2" y="T3"/>
                </a:cxn>
                <a:cxn ang="0">
                  <a:pos x="T4" y="T5"/>
                </a:cxn>
              </a:cxnLst>
              <a:rect l="0" t="0" r="r" b="b"/>
              <a:pathLst>
                <a:path w="43" h="81">
                  <a:moveTo>
                    <a:pt x="43" y="81"/>
                  </a:moveTo>
                  <a:cubicBezTo>
                    <a:pt x="39" y="63"/>
                    <a:pt x="32" y="47"/>
                    <a:pt x="24" y="31"/>
                  </a:cubicBezTo>
                  <a:cubicBezTo>
                    <a:pt x="18" y="20"/>
                    <a:pt x="8" y="10"/>
                    <a:pt x="0" y="0"/>
                  </a:cubicBezTo>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latin typeface="+mj-lt"/>
              </a:endParaRPr>
            </a:p>
          </p:txBody>
        </p:sp>
      </p:grpSp>
      <p:grpSp>
        <p:nvGrpSpPr>
          <p:cNvPr id="64" name="Group 63"/>
          <p:cNvGrpSpPr/>
          <p:nvPr/>
        </p:nvGrpSpPr>
        <p:grpSpPr>
          <a:xfrm>
            <a:off x="25567" y="796626"/>
            <a:ext cx="1237829" cy="1774815"/>
            <a:chOff x="6285507" y="4056652"/>
            <a:chExt cx="1361612" cy="1952296"/>
          </a:xfrm>
        </p:grpSpPr>
        <p:grpSp>
          <p:nvGrpSpPr>
            <p:cNvPr id="65" name="Group 64"/>
            <p:cNvGrpSpPr/>
            <p:nvPr/>
          </p:nvGrpSpPr>
          <p:grpSpPr>
            <a:xfrm>
              <a:off x="6285507" y="4056652"/>
              <a:ext cx="1361612" cy="1952296"/>
              <a:chOff x="5808789" y="2272281"/>
              <a:chExt cx="1993536" cy="2858355"/>
            </a:xfrm>
          </p:grpSpPr>
          <p:sp>
            <p:nvSpPr>
              <p:cNvPr id="70" name="Rectangle 69"/>
              <p:cNvSpPr/>
              <p:nvPr/>
            </p:nvSpPr>
            <p:spPr>
              <a:xfrm>
                <a:off x="6718887" y="4188899"/>
                <a:ext cx="191914" cy="941737"/>
              </a:xfrm>
              <a:prstGeom prst="rect">
                <a:avLst/>
              </a:prstGeom>
              <a:gradFill>
                <a:gsLst>
                  <a:gs pos="0">
                    <a:sysClr val="windowText" lastClr="000000">
                      <a:lumMod val="75000"/>
                      <a:lumOff val="25000"/>
                      <a:shade val="30000"/>
                      <a:satMod val="115000"/>
                    </a:sysClr>
                  </a:gs>
                  <a:gs pos="50000">
                    <a:sysClr val="window" lastClr="FFFFFF"/>
                  </a:gs>
                  <a:gs pos="100000">
                    <a:sysClr val="windowText" lastClr="000000">
                      <a:lumMod val="75000"/>
                      <a:lumOff val="25000"/>
                      <a:shade val="100000"/>
                      <a:satMod val="115000"/>
                    </a:sysClr>
                  </a:gs>
                </a:gsLst>
                <a:lin ang="0" scaled="0"/>
              </a:gradFill>
              <a:ln w="25400" cap="flat" cmpd="sng" algn="ctr">
                <a:noFill/>
                <a:prstDash val="solid"/>
              </a:ln>
              <a:effectLst/>
            </p:spPr>
            <p:txBody>
              <a:bodyPr rtlCol="0" anchor="ctr"/>
              <a:lstStyle/>
              <a:p>
                <a:pPr algn="ctr" defTabSz="914400">
                  <a:defRPr/>
                </a:pPr>
                <a:endParaRPr lang="en-US" sz="1800" kern="0">
                  <a:solidFill>
                    <a:prstClr val="white"/>
                  </a:solidFill>
                  <a:latin typeface="+mj-lt"/>
                </a:endParaRPr>
              </a:p>
            </p:txBody>
          </p:sp>
          <p:grpSp>
            <p:nvGrpSpPr>
              <p:cNvPr id="71" name="Group 70"/>
              <p:cNvGrpSpPr/>
              <p:nvPr/>
            </p:nvGrpSpPr>
            <p:grpSpPr>
              <a:xfrm>
                <a:off x="5808789" y="2272281"/>
                <a:ext cx="1993536" cy="1989348"/>
                <a:chOff x="8140701" y="1890712"/>
                <a:chExt cx="1511300" cy="1508125"/>
              </a:xfrm>
            </p:grpSpPr>
            <p:sp>
              <p:nvSpPr>
                <p:cNvPr id="72" name="Freeform 25"/>
                <p:cNvSpPr>
                  <a:spLocks/>
                </p:cNvSpPr>
                <p:nvPr/>
              </p:nvSpPr>
              <p:spPr bwMode="auto">
                <a:xfrm>
                  <a:off x="8140701" y="1890712"/>
                  <a:ext cx="1511300" cy="1508125"/>
                </a:xfrm>
                <a:custGeom>
                  <a:avLst/>
                  <a:gdLst>
                    <a:gd name="T0" fmla="*/ 385 w 402"/>
                    <a:gd name="T1" fmla="*/ 171 h 401"/>
                    <a:gd name="T2" fmla="*/ 385 w 402"/>
                    <a:gd name="T3" fmla="*/ 231 h 401"/>
                    <a:gd name="T4" fmla="*/ 231 w 402"/>
                    <a:gd name="T5" fmla="*/ 385 h 401"/>
                    <a:gd name="T6" fmla="*/ 171 w 402"/>
                    <a:gd name="T7" fmla="*/ 385 h 401"/>
                    <a:gd name="T8" fmla="*/ 17 w 402"/>
                    <a:gd name="T9" fmla="*/ 231 h 401"/>
                    <a:gd name="T10" fmla="*/ 17 w 402"/>
                    <a:gd name="T11" fmla="*/ 171 h 401"/>
                    <a:gd name="T12" fmla="*/ 171 w 402"/>
                    <a:gd name="T13" fmla="*/ 17 h 401"/>
                    <a:gd name="T14" fmla="*/ 231 w 402"/>
                    <a:gd name="T15" fmla="*/ 17 h 401"/>
                    <a:gd name="T16" fmla="*/ 385 w 402"/>
                    <a:gd name="T17" fmla="*/ 171 h 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2" h="401">
                      <a:moveTo>
                        <a:pt x="385" y="171"/>
                      </a:moveTo>
                      <a:cubicBezTo>
                        <a:pt x="402" y="187"/>
                        <a:pt x="402" y="214"/>
                        <a:pt x="385" y="231"/>
                      </a:cubicBezTo>
                      <a:cubicBezTo>
                        <a:pt x="231" y="385"/>
                        <a:pt x="231" y="385"/>
                        <a:pt x="231" y="385"/>
                      </a:cubicBezTo>
                      <a:cubicBezTo>
                        <a:pt x="214" y="401"/>
                        <a:pt x="187" y="401"/>
                        <a:pt x="171" y="385"/>
                      </a:cubicBezTo>
                      <a:cubicBezTo>
                        <a:pt x="17" y="231"/>
                        <a:pt x="17" y="231"/>
                        <a:pt x="17" y="231"/>
                      </a:cubicBezTo>
                      <a:cubicBezTo>
                        <a:pt x="0" y="214"/>
                        <a:pt x="0" y="187"/>
                        <a:pt x="17" y="171"/>
                      </a:cubicBezTo>
                      <a:cubicBezTo>
                        <a:pt x="171" y="17"/>
                        <a:pt x="171" y="17"/>
                        <a:pt x="171" y="17"/>
                      </a:cubicBezTo>
                      <a:cubicBezTo>
                        <a:pt x="187" y="0"/>
                        <a:pt x="214" y="0"/>
                        <a:pt x="231" y="17"/>
                      </a:cubicBezTo>
                      <a:lnTo>
                        <a:pt x="385" y="171"/>
                      </a:lnTo>
                      <a:close/>
                    </a:path>
                  </a:pathLst>
                </a:custGeom>
                <a:solidFill>
                  <a:srgbClr val="F1C96C">
                    <a:lumMod val="75000"/>
                  </a:srgbClr>
                </a:solidFill>
                <a:ln>
                  <a:noFill/>
                </a:ln>
              </p:spPr>
              <p:txBody>
                <a:bodyPr vert="horz" wrap="square" lIns="91440" tIns="45720" rIns="91440" bIns="45720" numCol="1" anchor="t" anchorCtr="0" compatLnSpc="1">
                  <a:prstTxWarp prst="textNoShape">
                    <a:avLst/>
                  </a:prstTxWarp>
                </a:bodyPr>
                <a:lstStyle/>
                <a:p>
                  <a:pPr defTabSz="914400">
                    <a:defRPr/>
                  </a:pPr>
                  <a:endParaRPr lang="en-US" sz="1800" kern="0">
                    <a:solidFill>
                      <a:prstClr val="black"/>
                    </a:solidFill>
                    <a:latin typeface="+mj-lt"/>
                  </a:endParaRPr>
                </a:p>
              </p:txBody>
            </p:sp>
            <p:sp>
              <p:nvSpPr>
                <p:cNvPr id="74" name="Freeform 26"/>
                <p:cNvSpPr>
                  <a:spLocks noEditPoints="1"/>
                </p:cNvSpPr>
                <p:nvPr/>
              </p:nvSpPr>
              <p:spPr bwMode="auto">
                <a:xfrm>
                  <a:off x="8283576" y="2033588"/>
                  <a:ext cx="1225550" cy="1227138"/>
                </a:xfrm>
                <a:custGeom>
                  <a:avLst/>
                  <a:gdLst>
                    <a:gd name="T0" fmla="*/ 323 w 326"/>
                    <a:gd name="T1" fmla="*/ 157 h 326"/>
                    <a:gd name="T2" fmla="*/ 169 w 326"/>
                    <a:gd name="T3" fmla="*/ 2 h 326"/>
                    <a:gd name="T4" fmla="*/ 163 w 326"/>
                    <a:gd name="T5" fmla="*/ 0 h 326"/>
                    <a:gd name="T6" fmla="*/ 157 w 326"/>
                    <a:gd name="T7" fmla="*/ 2 h 326"/>
                    <a:gd name="T8" fmla="*/ 3 w 326"/>
                    <a:gd name="T9" fmla="*/ 157 h 326"/>
                    <a:gd name="T10" fmla="*/ 0 w 326"/>
                    <a:gd name="T11" fmla="*/ 163 h 326"/>
                    <a:gd name="T12" fmla="*/ 3 w 326"/>
                    <a:gd name="T13" fmla="*/ 169 h 326"/>
                    <a:gd name="T14" fmla="*/ 157 w 326"/>
                    <a:gd name="T15" fmla="*/ 323 h 326"/>
                    <a:gd name="T16" fmla="*/ 163 w 326"/>
                    <a:gd name="T17" fmla="*/ 326 h 326"/>
                    <a:gd name="T18" fmla="*/ 169 w 326"/>
                    <a:gd name="T19" fmla="*/ 323 h 326"/>
                    <a:gd name="T20" fmla="*/ 323 w 326"/>
                    <a:gd name="T21" fmla="*/ 169 h 326"/>
                    <a:gd name="T22" fmla="*/ 326 w 326"/>
                    <a:gd name="T23" fmla="*/ 163 h 326"/>
                    <a:gd name="T24" fmla="*/ 323 w 326"/>
                    <a:gd name="T25" fmla="*/ 157 h 326"/>
                    <a:gd name="T26" fmla="*/ 306 w 326"/>
                    <a:gd name="T27" fmla="*/ 168 h 326"/>
                    <a:gd name="T28" fmla="*/ 168 w 326"/>
                    <a:gd name="T29" fmla="*/ 306 h 326"/>
                    <a:gd name="T30" fmla="*/ 163 w 326"/>
                    <a:gd name="T31" fmla="*/ 308 h 326"/>
                    <a:gd name="T32" fmla="*/ 157 w 326"/>
                    <a:gd name="T33" fmla="*/ 306 h 326"/>
                    <a:gd name="T34" fmla="*/ 20 w 326"/>
                    <a:gd name="T35" fmla="*/ 168 h 326"/>
                    <a:gd name="T36" fmla="*/ 17 w 326"/>
                    <a:gd name="T37" fmla="*/ 163 h 326"/>
                    <a:gd name="T38" fmla="*/ 20 w 326"/>
                    <a:gd name="T39" fmla="*/ 157 h 326"/>
                    <a:gd name="T40" fmla="*/ 157 w 326"/>
                    <a:gd name="T41" fmla="*/ 19 h 326"/>
                    <a:gd name="T42" fmla="*/ 163 w 326"/>
                    <a:gd name="T43" fmla="*/ 17 h 326"/>
                    <a:gd name="T44" fmla="*/ 168 w 326"/>
                    <a:gd name="T45" fmla="*/ 19 h 326"/>
                    <a:gd name="T46" fmla="*/ 306 w 326"/>
                    <a:gd name="T47" fmla="*/ 157 h 326"/>
                    <a:gd name="T48" fmla="*/ 309 w 326"/>
                    <a:gd name="T49" fmla="*/ 163 h 326"/>
                    <a:gd name="T50" fmla="*/ 306 w 326"/>
                    <a:gd name="T51" fmla="*/ 168 h 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26" h="326">
                      <a:moveTo>
                        <a:pt x="323" y="157"/>
                      </a:moveTo>
                      <a:cubicBezTo>
                        <a:pt x="169" y="2"/>
                        <a:pt x="169" y="2"/>
                        <a:pt x="169" y="2"/>
                      </a:cubicBezTo>
                      <a:cubicBezTo>
                        <a:pt x="167" y="0"/>
                        <a:pt x="164" y="0"/>
                        <a:pt x="163" y="0"/>
                      </a:cubicBezTo>
                      <a:cubicBezTo>
                        <a:pt x="162" y="0"/>
                        <a:pt x="159" y="0"/>
                        <a:pt x="157" y="2"/>
                      </a:cubicBezTo>
                      <a:cubicBezTo>
                        <a:pt x="3" y="157"/>
                        <a:pt x="3" y="157"/>
                        <a:pt x="3" y="157"/>
                      </a:cubicBezTo>
                      <a:cubicBezTo>
                        <a:pt x="1" y="158"/>
                        <a:pt x="0" y="160"/>
                        <a:pt x="0" y="163"/>
                      </a:cubicBezTo>
                      <a:cubicBezTo>
                        <a:pt x="0" y="165"/>
                        <a:pt x="1" y="167"/>
                        <a:pt x="3" y="169"/>
                      </a:cubicBezTo>
                      <a:cubicBezTo>
                        <a:pt x="157" y="323"/>
                        <a:pt x="157" y="323"/>
                        <a:pt x="157" y="323"/>
                      </a:cubicBezTo>
                      <a:cubicBezTo>
                        <a:pt x="159" y="325"/>
                        <a:pt x="162" y="326"/>
                        <a:pt x="163" y="326"/>
                      </a:cubicBezTo>
                      <a:cubicBezTo>
                        <a:pt x="164" y="326"/>
                        <a:pt x="167" y="325"/>
                        <a:pt x="169" y="323"/>
                      </a:cubicBezTo>
                      <a:cubicBezTo>
                        <a:pt x="323" y="169"/>
                        <a:pt x="323" y="169"/>
                        <a:pt x="323" y="169"/>
                      </a:cubicBezTo>
                      <a:cubicBezTo>
                        <a:pt x="325" y="167"/>
                        <a:pt x="326" y="164"/>
                        <a:pt x="326" y="163"/>
                      </a:cubicBezTo>
                      <a:cubicBezTo>
                        <a:pt x="326" y="161"/>
                        <a:pt x="325" y="159"/>
                        <a:pt x="323" y="157"/>
                      </a:cubicBezTo>
                      <a:close/>
                      <a:moveTo>
                        <a:pt x="306" y="168"/>
                      </a:moveTo>
                      <a:cubicBezTo>
                        <a:pt x="168" y="306"/>
                        <a:pt x="168" y="306"/>
                        <a:pt x="168" y="306"/>
                      </a:cubicBezTo>
                      <a:cubicBezTo>
                        <a:pt x="167" y="308"/>
                        <a:pt x="164" y="308"/>
                        <a:pt x="163" y="308"/>
                      </a:cubicBezTo>
                      <a:cubicBezTo>
                        <a:pt x="162" y="308"/>
                        <a:pt x="159" y="308"/>
                        <a:pt x="157" y="306"/>
                      </a:cubicBezTo>
                      <a:cubicBezTo>
                        <a:pt x="20" y="168"/>
                        <a:pt x="20" y="168"/>
                        <a:pt x="20" y="168"/>
                      </a:cubicBezTo>
                      <a:cubicBezTo>
                        <a:pt x="18" y="167"/>
                        <a:pt x="17" y="165"/>
                        <a:pt x="17" y="163"/>
                      </a:cubicBezTo>
                      <a:cubicBezTo>
                        <a:pt x="17" y="161"/>
                        <a:pt x="18" y="159"/>
                        <a:pt x="20" y="157"/>
                      </a:cubicBezTo>
                      <a:cubicBezTo>
                        <a:pt x="157" y="19"/>
                        <a:pt x="157" y="19"/>
                        <a:pt x="157" y="19"/>
                      </a:cubicBezTo>
                      <a:cubicBezTo>
                        <a:pt x="159" y="17"/>
                        <a:pt x="162" y="17"/>
                        <a:pt x="163" y="17"/>
                      </a:cubicBezTo>
                      <a:cubicBezTo>
                        <a:pt x="164" y="17"/>
                        <a:pt x="167" y="17"/>
                        <a:pt x="168" y="19"/>
                      </a:cubicBezTo>
                      <a:cubicBezTo>
                        <a:pt x="306" y="157"/>
                        <a:pt x="306" y="157"/>
                        <a:pt x="306" y="157"/>
                      </a:cubicBezTo>
                      <a:cubicBezTo>
                        <a:pt x="308" y="159"/>
                        <a:pt x="309" y="161"/>
                        <a:pt x="309" y="163"/>
                      </a:cubicBezTo>
                      <a:cubicBezTo>
                        <a:pt x="309" y="164"/>
                        <a:pt x="308" y="166"/>
                        <a:pt x="306" y="168"/>
                      </a:cubicBezTo>
                      <a:close/>
                    </a:path>
                  </a:pathLst>
                </a:custGeom>
                <a:solidFill>
                  <a:sysClr val="windowText" lastClr="000000">
                    <a:lumMod val="85000"/>
                    <a:lumOff val="15000"/>
                  </a:sysClr>
                </a:solidFill>
                <a:ln>
                  <a:noFill/>
                </a:ln>
              </p:spPr>
              <p:txBody>
                <a:bodyPr vert="horz" wrap="square" lIns="91440" tIns="45720" rIns="91440" bIns="45720" numCol="1" anchor="t" anchorCtr="0" compatLnSpc="1">
                  <a:prstTxWarp prst="textNoShape">
                    <a:avLst/>
                  </a:prstTxWarp>
                </a:bodyPr>
                <a:lstStyle/>
                <a:p>
                  <a:pPr defTabSz="914400">
                    <a:defRPr/>
                  </a:pPr>
                  <a:endParaRPr lang="en-US" sz="1800" kern="0">
                    <a:solidFill>
                      <a:prstClr val="black"/>
                    </a:solidFill>
                    <a:latin typeface="+mj-lt"/>
                  </a:endParaRPr>
                </a:p>
              </p:txBody>
            </p:sp>
          </p:grpSp>
        </p:grpSp>
        <p:sp>
          <p:nvSpPr>
            <p:cNvPr id="66" name="TextBox 65"/>
            <p:cNvSpPr txBox="1"/>
            <p:nvPr/>
          </p:nvSpPr>
          <p:spPr>
            <a:xfrm>
              <a:off x="6371735" y="4566858"/>
              <a:ext cx="1189156" cy="406265"/>
            </a:xfrm>
            <a:prstGeom prst="rect">
              <a:avLst/>
            </a:prstGeom>
            <a:noFill/>
          </p:spPr>
          <p:txBody>
            <a:bodyPr wrap="square" rtlCol="0" anchor="ctr">
              <a:spAutoFit/>
            </a:bodyPr>
            <a:lstStyle/>
            <a:p>
              <a:pPr algn="ctr"/>
              <a:r>
                <a:rPr lang="en-US" sz="1800" b="1" kern="0" dirty="0">
                  <a:solidFill>
                    <a:prstClr val="black"/>
                  </a:solidFill>
                  <a:latin typeface="+mj-lt"/>
                  <a:cs typeface="Arial" panose="020B0604020202020204" pitchFamily="34" charset="0"/>
                </a:rPr>
                <a:t>1996</a:t>
              </a:r>
              <a:endParaRPr lang="en-US" sz="1800" b="1" dirty="0">
                <a:solidFill>
                  <a:prstClr val="black"/>
                </a:solidFill>
                <a:latin typeface="+mj-lt"/>
              </a:endParaRPr>
            </a:p>
          </p:txBody>
        </p:sp>
      </p:grpSp>
      <p:grpSp>
        <p:nvGrpSpPr>
          <p:cNvPr id="75" name="Group 74"/>
          <p:cNvGrpSpPr/>
          <p:nvPr/>
        </p:nvGrpSpPr>
        <p:grpSpPr>
          <a:xfrm>
            <a:off x="7179888" y="3233399"/>
            <a:ext cx="1639196" cy="2365174"/>
            <a:chOff x="6285507" y="4056652"/>
            <a:chExt cx="1361612" cy="1952296"/>
          </a:xfrm>
        </p:grpSpPr>
        <p:grpSp>
          <p:nvGrpSpPr>
            <p:cNvPr id="76" name="Group 75"/>
            <p:cNvGrpSpPr/>
            <p:nvPr/>
          </p:nvGrpSpPr>
          <p:grpSpPr>
            <a:xfrm>
              <a:off x="6285507" y="4056652"/>
              <a:ext cx="1361612" cy="1952296"/>
              <a:chOff x="5808789" y="2272281"/>
              <a:chExt cx="1993536" cy="2858355"/>
            </a:xfrm>
          </p:grpSpPr>
          <p:sp>
            <p:nvSpPr>
              <p:cNvPr id="78" name="Rectangle 77"/>
              <p:cNvSpPr/>
              <p:nvPr/>
            </p:nvSpPr>
            <p:spPr>
              <a:xfrm>
                <a:off x="6718887" y="4188899"/>
                <a:ext cx="191914" cy="941737"/>
              </a:xfrm>
              <a:prstGeom prst="rect">
                <a:avLst/>
              </a:prstGeom>
              <a:gradFill>
                <a:gsLst>
                  <a:gs pos="0">
                    <a:sysClr val="windowText" lastClr="000000">
                      <a:lumMod val="75000"/>
                      <a:lumOff val="25000"/>
                      <a:shade val="30000"/>
                      <a:satMod val="115000"/>
                    </a:sysClr>
                  </a:gs>
                  <a:gs pos="50000">
                    <a:sysClr val="window" lastClr="FFFFFF"/>
                  </a:gs>
                  <a:gs pos="100000">
                    <a:sysClr val="windowText" lastClr="000000">
                      <a:lumMod val="75000"/>
                      <a:lumOff val="25000"/>
                      <a:shade val="100000"/>
                      <a:satMod val="115000"/>
                    </a:sysClr>
                  </a:gs>
                </a:gsLst>
                <a:lin ang="0" scaled="0"/>
              </a:gradFill>
              <a:ln w="25400" cap="flat" cmpd="sng" algn="ctr">
                <a:noFill/>
                <a:prstDash val="solid"/>
              </a:ln>
              <a:effectLst/>
            </p:spPr>
            <p:txBody>
              <a:bodyPr rtlCol="0" anchor="ctr"/>
              <a:lstStyle/>
              <a:p>
                <a:pPr algn="ctr" defTabSz="914400">
                  <a:defRPr/>
                </a:pPr>
                <a:endParaRPr lang="en-US" sz="1800" kern="0">
                  <a:solidFill>
                    <a:prstClr val="white"/>
                  </a:solidFill>
                  <a:latin typeface="+mj-lt"/>
                </a:endParaRPr>
              </a:p>
            </p:txBody>
          </p:sp>
          <p:grpSp>
            <p:nvGrpSpPr>
              <p:cNvPr id="79" name="Group 78"/>
              <p:cNvGrpSpPr/>
              <p:nvPr/>
            </p:nvGrpSpPr>
            <p:grpSpPr>
              <a:xfrm>
                <a:off x="5808789" y="2272281"/>
                <a:ext cx="1993536" cy="1989348"/>
                <a:chOff x="8140701" y="1890712"/>
                <a:chExt cx="1511300" cy="1508125"/>
              </a:xfrm>
            </p:grpSpPr>
            <p:sp>
              <p:nvSpPr>
                <p:cNvPr id="80" name="Freeform 25"/>
                <p:cNvSpPr>
                  <a:spLocks/>
                </p:cNvSpPr>
                <p:nvPr/>
              </p:nvSpPr>
              <p:spPr bwMode="auto">
                <a:xfrm>
                  <a:off x="8140701" y="1890712"/>
                  <a:ext cx="1511300" cy="1508125"/>
                </a:xfrm>
                <a:custGeom>
                  <a:avLst/>
                  <a:gdLst>
                    <a:gd name="T0" fmla="*/ 385 w 402"/>
                    <a:gd name="T1" fmla="*/ 171 h 401"/>
                    <a:gd name="T2" fmla="*/ 385 w 402"/>
                    <a:gd name="T3" fmla="*/ 231 h 401"/>
                    <a:gd name="T4" fmla="*/ 231 w 402"/>
                    <a:gd name="T5" fmla="*/ 385 h 401"/>
                    <a:gd name="T6" fmla="*/ 171 w 402"/>
                    <a:gd name="T7" fmla="*/ 385 h 401"/>
                    <a:gd name="T8" fmla="*/ 17 w 402"/>
                    <a:gd name="T9" fmla="*/ 231 h 401"/>
                    <a:gd name="T10" fmla="*/ 17 w 402"/>
                    <a:gd name="T11" fmla="*/ 171 h 401"/>
                    <a:gd name="T12" fmla="*/ 171 w 402"/>
                    <a:gd name="T13" fmla="*/ 17 h 401"/>
                    <a:gd name="T14" fmla="*/ 231 w 402"/>
                    <a:gd name="T15" fmla="*/ 17 h 401"/>
                    <a:gd name="T16" fmla="*/ 385 w 402"/>
                    <a:gd name="T17" fmla="*/ 171 h 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2" h="401">
                      <a:moveTo>
                        <a:pt x="385" y="171"/>
                      </a:moveTo>
                      <a:cubicBezTo>
                        <a:pt x="402" y="187"/>
                        <a:pt x="402" y="214"/>
                        <a:pt x="385" y="231"/>
                      </a:cubicBezTo>
                      <a:cubicBezTo>
                        <a:pt x="231" y="385"/>
                        <a:pt x="231" y="385"/>
                        <a:pt x="231" y="385"/>
                      </a:cubicBezTo>
                      <a:cubicBezTo>
                        <a:pt x="214" y="401"/>
                        <a:pt x="187" y="401"/>
                        <a:pt x="171" y="385"/>
                      </a:cubicBezTo>
                      <a:cubicBezTo>
                        <a:pt x="17" y="231"/>
                        <a:pt x="17" y="231"/>
                        <a:pt x="17" y="231"/>
                      </a:cubicBezTo>
                      <a:cubicBezTo>
                        <a:pt x="0" y="214"/>
                        <a:pt x="0" y="187"/>
                        <a:pt x="17" y="171"/>
                      </a:cubicBezTo>
                      <a:cubicBezTo>
                        <a:pt x="171" y="17"/>
                        <a:pt x="171" y="17"/>
                        <a:pt x="171" y="17"/>
                      </a:cubicBezTo>
                      <a:cubicBezTo>
                        <a:pt x="187" y="0"/>
                        <a:pt x="214" y="0"/>
                        <a:pt x="231" y="17"/>
                      </a:cubicBezTo>
                      <a:lnTo>
                        <a:pt x="385" y="171"/>
                      </a:lnTo>
                      <a:close/>
                    </a:path>
                  </a:pathLst>
                </a:custGeom>
                <a:solidFill>
                  <a:srgbClr val="F1C96C">
                    <a:lumMod val="75000"/>
                  </a:srgbClr>
                </a:solidFill>
                <a:ln>
                  <a:noFill/>
                </a:ln>
              </p:spPr>
              <p:txBody>
                <a:bodyPr vert="horz" wrap="square" lIns="91440" tIns="45720" rIns="91440" bIns="45720" numCol="1" anchor="t" anchorCtr="0" compatLnSpc="1">
                  <a:prstTxWarp prst="textNoShape">
                    <a:avLst/>
                  </a:prstTxWarp>
                </a:bodyPr>
                <a:lstStyle/>
                <a:p>
                  <a:pPr defTabSz="914400">
                    <a:defRPr/>
                  </a:pPr>
                  <a:endParaRPr lang="en-US" sz="1800" kern="0">
                    <a:solidFill>
                      <a:prstClr val="black"/>
                    </a:solidFill>
                    <a:latin typeface="+mj-lt"/>
                  </a:endParaRPr>
                </a:p>
              </p:txBody>
            </p:sp>
            <p:sp>
              <p:nvSpPr>
                <p:cNvPr id="81" name="Freeform 26"/>
                <p:cNvSpPr>
                  <a:spLocks noEditPoints="1"/>
                </p:cNvSpPr>
                <p:nvPr/>
              </p:nvSpPr>
              <p:spPr bwMode="auto">
                <a:xfrm>
                  <a:off x="8283576" y="2033588"/>
                  <a:ext cx="1225550" cy="1227138"/>
                </a:xfrm>
                <a:custGeom>
                  <a:avLst/>
                  <a:gdLst>
                    <a:gd name="T0" fmla="*/ 323 w 326"/>
                    <a:gd name="T1" fmla="*/ 157 h 326"/>
                    <a:gd name="T2" fmla="*/ 169 w 326"/>
                    <a:gd name="T3" fmla="*/ 2 h 326"/>
                    <a:gd name="T4" fmla="*/ 163 w 326"/>
                    <a:gd name="T5" fmla="*/ 0 h 326"/>
                    <a:gd name="T6" fmla="*/ 157 w 326"/>
                    <a:gd name="T7" fmla="*/ 2 h 326"/>
                    <a:gd name="T8" fmla="*/ 3 w 326"/>
                    <a:gd name="T9" fmla="*/ 157 h 326"/>
                    <a:gd name="T10" fmla="*/ 0 w 326"/>
                    <a:gd name="T11" fmla="*/ 163 h 326"/>
                    <a:gd name="T12" fmla="*/ 3 w 326"/>
                    <a:gd name="T13" fmla="*/ 169 h 326"/>
                    <a:gd name="T14" fmla="*/ 157 w 326"/>
                    <a:gd name="T15" fmla="*/ 323 h 326"/>
                    <a:gd name="T16" fmla="*/ 163 w 326"/>
                    <a:gd name="T17" fmla="*/ 326 h 326"/>
                    <a:gd name="T18" fmla="*/ 169 w 326"/>
                    <a:gd name="T19" fmla="*/ 323 h 326"/>
                    <a:gd name="T20" fmla="*/ 323 w 326"/>
                    <a:gd name="T21" fmla="*/ 169 h 326"/>
                    <a:gd name="T22" fmla="*/ 326 w 326"/>
                    <a:gd name="T23" fmla="*/ 163 h 326"/>
                    <a:gd name="T24" fmla="*/ 323 w 326"/>
                    <a:gd name="T25" fmla="*/ 157 h 326"/>
                    <a:gd name="T26" fmla="*/ 306 w 326"/>
                    <a:gd name="T27" fmla="*/ 168 h 326"/>
                    <a:gd name="T28" fmla="*/ 168 w 326"/>
                    <a:gd name="T29" fmla="*/ 306 h 326"/>
                    <a:gd name="T30" fmla="*/ 163 w 326"/>
                    <a:gd name="T31" fmla="*/ 308 h 326"/>
                    <a:gd name="T32" fmla="*/ 157 w 326"/>
                    <a:gd name="T33" fmla="*/ 306 h 326"/>
                    <a:gd name="T34" fmla="*/ 20 w 326"/>
                    <a:gd name="T35" fmla="*/ 168 h 326"/>
                    <a:gd name="T36" fmla="*/ 17 w 326"/>
                    <a:gd name="T37" fmla="*/ 163 h 326"/>
                    <a:gd name="T38" fmla="*/ 20 w 326"/>
                    <a:gd name="T39" fmla="*/ 157 h 326"/>
                    <a:gd name="T40" fmla="*/ 157 w 326"/>
                    <a:gd name="T41" fmla="*/ 19 h 326"/>
                    <a:gd name="T42" fmla="*/ 163 w 326"/>
                    <a:gd name="T43" fmla="*/ 17 h 326"/>
                    <a:gd name="T44" fmla="*/ 168 w 326"/>
                    <a:gd name="T45" fmla="*/ 19 h 326"/>
                    <a:gd name="T46" fmla="*/ 306 w 326"/>
                    <a:gd name="T47" fmla="*/ 157 h 326"/>
                    <a:gd name="T48" fmla="*/ 309 w 326"/>
                    <a:gd name="T49" fmla="*/ 163 h 326"/>
                    <a:gd name="T50" fmla="*/ 306 w 326"/>
                    <a:gd name="T51" fmla="*/ 168 h 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26" h="326">
                      <a:moveTo>
                        <a:pt x="323" y="157"/>
                      </a:moveTo>
                      <a:cubicBezTo>
                        <a:pt x="169" y="2"/>
                        <a:pt x="169" y="2"/>
                        <a:pt x="169" y="2"/>
                      </a:cubicBezTo>
                      <a:cubicBezTo>
                        <a:pt x="167" y="0"/>
                        <a:pt x="164" y="0"/>
                        <a:pt x="163" y="0"/>
                      </a:cubicBezTo>
                      <a:cubicBezTo>
                        <a:pt x="162" y="0"/>
                        <a:pt x="159" y="0"/>
                        <a:pt x="157" y="2"/>
                      </a:cubicBezTo>
                      <a:cubicBezTo>
                        <a:pt x="3" y="157"/>
                        <a:pt x="3" y="157"/>
                        <a:pt x="3" y="157"/>
                      </a:cubicBezTo>
                      <a:cubicBezTo>
                        <a:pt x="1" y="158"/>
                        <a:pt x="0" y="160"/>
                        <a:pt x="0" y="163"/>
                      </a:cubicBezTo>
                      <a:cubicBezTo>
                        <a:pt x="0" y="165"/>
                        <a:pt x="1" y="167"/>
                        <a:pt x="3" y="169"/>
                      </a:cubicBezTo>
                      <a:cubicBezTo>
                        <a:pt x="157" y="323"/>
                        <a:pt x="157" y="323"/>
                        <a:pt x="157" y="323"/>
                      </a:cubicBezTo>
                      <a:cubicBezTo>
                        <a:pt x="159" y="325"/>
                        <a:pt x="162" y="326"/>
                        <a:pt x="163" y="326"/>
                      </a:cubicBezTo>
                      <a:cubicBezTo>
                        <a:pt x="164" y="326"/>
                        <a:pt x="167" y="325"/>
                        <a:pt x="169" y="323"/>
                      </a:cubicBezTo>
                      <a:cubicBezTo>
                        <a:pt x="323" y="169"/>
                        <a:pt x="323" y="169"/>
                        <a:pt x="323" y="169"/>
                      </a:cubicBezTo>
                      <a:cubicBezTo>
                        <a:pt x="325" y="167"/>
                        <a:pt x="326" y="164"/>
                        <a:pt x="326" y="163"/>
                      </a:cubicBezTo>
                      <a:cubicBezTo>
                        <a:pt x="326" y="161"/>
                        <a:pt x="325" y="159"/>
                        <a:pt x="323" y="157"/>
                      </a:cubicBezTo>
                      <a:close/>
                      <a:moveTo>
                        <a:pt x="306" y="168"/>
                      </a:moveTo>
                      <a:cubicBezTo>
                        <a:pt x="168" y="306"/>
                        <a:pt x="168" y="306"/>
                        <a:pt x="168" y="306"/>
                      </a:cubicBezTo>
                      <a:cubicBezTo>
                        <a:pt x="167" y="308"/>
                        <a:pt x="164" y="308"/>
                        <a:pt x="163" y="308"/>
                      </a:cubicBezTo>
                      <a:cubicBezTo>
                        <a:pt x="162" y="308"/>
                        <a:pt x="159" y="308"/>
                        <a:pt x="157" y="306"/>
                      </a:cubicBezTo>
                      <a:cubicBezTo>
                        <a:pt x="20" y="168"/>
                        <a:pt x="20" y="168"/>
                        <a:pt x="20" y="168"/>
                      </a:cubicBezTo>
                      <a:cubicBezTo>
                        <a:pt x="18" y="167"/>
                        <a:pt x="17" y="165"/>
                        <a:pt x="17" y="163"/>
                      </a:cubicBezTo>
                      <a:cubicBezTo>
                        <a:pt x="17" y="161"/>
                        <a:pt x="18" y="159"/>
                        <a:pt x="20" y="157"/>
                      </a:cubicBezTo>
                      <a:cubicBezTo>
                        <a:pt x="157" y="19"/>
                        <a:pt x="157" y="19"/>
                        <a:pt x="157" y="19"/>
                      </a:cubicBezTo>
                      <a:cubicBezTo>
                        <a:pt x="159" y="17"/>
                        <a:pt x="162" y="17"/>
                        <a:pt x="163" y="17"/>
                      </a:cubicBezTo>
                      <a:cubicBezTo>
                        <a:pt x="164" y="17"/>
                        <a:pt x="167" y="17"/>
                        <a:pt x="168" y="19"/>
                      </a:cubicBezTo>
                      <a:cubicBezTo>
                        <a:pt x="306" y="157"/>
                        <a:pt x="306" y="157"/>
                        <a:pt x="306" y="157"/>
                      </a:cubicBezTo>
                      <a:cubicBezTo>
                        <a:pt x="308" y="159"/>
                        <a:pt x="309" y="161"/>
                        <a:pt x="309" y="163"/>
                      </a:cubicBezTo>
                      <a:cubicBezTo>
                        <a:pt x="309" y="164"/>
                        <a:pt x="308" y="166"/>
                        <a:pt x="306" y="168"/>
                      </a:cubicBezTo>
                      <a:close/>
                    </a:path>
                  </a:pathLst>
                </a:custGeom>
                <a:solidFill>
                  <a:sysClr val="windowText" lastClr="000000">
                    <a:lumMod val="85000"/>
                    <a:lumOff val="15000"/>
                  </a:sysClr>
                </a:solidFill>
                <a:ln>
                  <a:noFill/>
                </a:ln>
              </p:spPr>
              <p:txBody>
                <a:bodyPr vert="horz" wrap="square" lIns="91440" tIns="45720" rIns="91440" bIns="45720" numCol="1" anchor="t" anchorCtr="0" compatLnSpc="1">
                  <a:prstTxWarp prst="textNoShape">
                    <a:avLst/>
                  </a:prstTxWarp>
                </a:bodyPr>
                <a:lstStyle/>
                <a:p>
                  <a:pPr defTabSz="914400">
                    <a:defRPr/>
                  </a:pPr>
                  <a:endParaRPr lang="en-US" sz="1800" kern="0">
                    <a:solidFill>
                      <a:prstClr val="black"/>
                    </a:solidFill>
                    <a:latin typeface="+mj-lt"/>
                  </a:endParaRPr>
                </a:p>
              </p:txBody>
            </p:sp>
          </p:grpSp>
        </p:grpSp>
        <p:sp>
          <p:nvSpPr>
            <p:cNvPr id="77" name="TextBox 76"/>
            <p:cNvSpPr txBox="1"/>
            <p:nvPr/>
          </p:nvSpPr>
          <p:spPr>
            <a:xfrm>
              <a:off x="6371735" y="4617561"/>
              <a:ext cx="1189156" cy="304859"/>
            </a:xfrm>
            <a:prstGeom prst="rect">
              <a:avLst/>
            </a:prstGeom>
            <a:noFill/>
          </p:spPr>
          <p:txBody>
            <a:bodyPr wrap="square" rtlCol="0" anchor="ctr">
              <a:spAutoFit/>
            </a:bodyPr>
            <a:lstStyle/>
            <a:p>
              <a:pPr algn="ctr"/>
              <a:r>
                <a:rPr lang="en-US" sz="1800" b="1" kern="0" dirty="0">
                  <a:solidFill>
                    <a:prstClr val="black"/>
                  </a:solidFill>
                  <a:latin typeface="+mj-lt"/>
                  <a:cs typeface="Arial" panose="020B0604020202020204" pitchFamily="34" charset="0"/>
                </a:rPr>
                <a:t>2015…</a:t>
              </a:r>
              <a:endParaRPr lang="en-US" sz="1800" b="1" dirty="0">
                <a:solidFill>
                  <a:prstClr val="black"/>
                </a:solidFill>
                <a:latin typeface="+mj-lt"/>
              </a:endParaRPr>
            </a:p>
          </p:txBody>
        </p:sp>
      </p:grpSp>
      <p:grpSp>
        <p:nvGrpSpPr>
          <p:cNvPr id="89" name="Group 88"/>
          <p:cNvGrpSpPr/>
          <p:nvPr/>
        </p:nvGrpSpPr>
        <p:grpSpPr>
          <a:xfrm>
            <a:off x="1980251" y="3276520"/>
            <a:ext cx="1647550" cy="2362280"/>
            <a:chOff x="6285507" y="4056652"/>
            <a:chExt cx="1361612" cy="1952296"/>
          </a:xfrm>
        </p:grpSpPr>
        <p:grpSp>
          <p:nvGrpSpPr>
            <p:cNvPr id="90" name="Group 89"/>
            <p:cNvGrpSpPr/>
            <p:nvPr/>
          </p:nvGrpSpPr>
          <p:grpSpPr>
            <a:xfrm>
              <a:off x="6285507" y="4056652"/>
              <a:ext cx="1361612" cy="1952296"/>
              <a:chOff x="5808789" y="2272281"/>
              <a:chExt cx="1993536" cy="2858355"/>
            </a:xfrm>
          </p:grpSpPr>
          <p:sp>
            <p:nvSpPr>
              <p:cNvPr id="92" name="Rectangle 91"/>
              <p:cNvSpPr/>
              <p:nvPr/>
            </p:nvSpPr>
            <p:spPr>
              <a:xfrm>
                <a:off x="6718887" y="4188899"/>
                <a:ext cx="191914" cy="941737"/>
              </a:xfrm>
              <a:prstGeom prst="rect">
                <a:avLst/>
              </a:prstGeom>
              <a:gradFill>
                <a:gsLst>
                  <a:gs pos="0">
                    <a:sysClr val="windowText" lastClr="000000">
                      <a:lumMod val="75000"/>
                      <a:lumOff val="25000"/>
                      <a:shade val="30000"/>
                      <a:satMod val="115000"/>
                    </a:sysClr>
                  </a:gs>
                  <a:gs pos="50000">
                    <a:sysClr val="window" lastClr="FFFFFF"/>
                  </a:gs>
                  <a:gs pos="100000">
                    <a:sysClr val="windowText" lastClr="000000">
                      <a:lumMod val="75000"/>
                      <a:lumOff val="25000"/>
                      <a:shade val="100000"/>
                      <a:satMod val="115000"/>
                    </a:sysClr>
                  </a:gs>
                </a:gsLst>
                <a:lin ang="0" scaled="0"/>
              </a:gradFill>
              <a:ln w="25400" cap="flat" cmpd="sng" algn="ctr">
                <a:noFill/>
                <a:prstDash val="solid"/>
              </a:ln>
              <a:effectLst/>
            </p:spPr>
            <p:txBody>
              <a:bodyPr rtlCol="0" anchor="ctr"/>
              <a:lstStyle/>
              <a:p>
                <a:pPr algn="ctr" defTabSz="914400">
                  <a:defRPr/>
                </a:pPr>
                <a:endParaRPr lang="en-US" sz="1800" kern="0">
                  <a:solidFill>
                    <a:prstClr val="white"/>
                  </a:solidFill>
                  <a:latin typeface="+mj-lt"/>
                </a:endParaRPr>
              </a:p>
            </p:txBody>
          </p:sp>
          <p:grpSp>
            <p:nvGrpSpPr>
              <p:cNvPr id="93" name="Group 92"/>
              <p:cNvGrpSpPr/>
              <p:nvPr/>
            </p:nvGrpSpPr>
            <p:grpSpPr>
              <a:xfrm>
                <a:off x="5808789" y="2272281"/>
                <a:ext cx="1993536" cy="1989348"/>
                <a:chOff x="8140701" y="1890712"/>
                <a:chExt cx="1511300" cy="1508125"/>
              </a:xfrm>
            </p:grpSpPr>
            <p:sp>
              <p:nvSpPr>
                <p:cNvPr id="94" name="Freeform 25"/>
                <p:cNvSpPr>
                  <a:spLocks/>
                </p:cNvSpPr>
                <p:nvPr/>
              </p:nvSpPr>
              <p:spPr bwMode="auto">
                <a:xfrm>
                  <a:off x="8140701" y="1890712"/>
                  <a:ext cx="1511300" cy="1508125"/>
                </a:xfrm>
                <a:custGeom>
                  <a:avLst/>
                  <a:gdLst>
                    <a:gd name="T0" fmla="*/ 385 w 402"/>
                    <a:gd name="T1" fmla="*/ 171 h 401"/>
                    <a:gd name="T2" fmla="*/ 385 w 402"/>
                    <a:gd name="T3" fmla="*/ 231 h 401"/>
                    <a:gd name="T4" fmla="*/ 231 w 402"/>
                    <a:gd name="T5" fmla="*/ 385 h 401"/>
                    <a:gd name="T6" fmla="*/ 171 w 402"/>
                    <a:gd name="T7" fmla="*/ 385 h 401"/>
                    <a:gd name="T8" fmla="*/ 17 w 402"/>
                    <a:gd name="T9" fmla="*/ 231 h 401"/>
                    <a:gd name="T10" fmla="*/ 17 w 402"/>
                    <a:gd name="T11" fmla="*/ 171 h 401"/>
                    <a:gd name="T12" fmla="*/ 171 w 402"/>
                    <a:gd name="T13" fmla="*/ 17 h 401"/>
                    <a:gd name="T14" fmla="*/ 231 w 402"/>
                    <a:gd name="T15" fmla="*/ 17 h 401"/>
                    <a:gd name="T16" fmla="*/ 385 w 402"/>
                    <a:gd name="T17" fmla="*/ 171 h 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2" h="401">
                      <a:moveTo>
                        <a:pt x="385" y="171"/>
                      </a:moveTo>
                      <a:cubicBezTo>
                        <a:pt x="402" y="187"/>
                        <a:pt x="402" y="214"/>
                        <a:pt x="385" y="231"/>
                      </a:cubicBezTo>
                      <a:cubicBezTo>
                        <a:pt x="231" y="385"/>
                        <a:pt x="231" y="385"/>
                        <a:pt x="231" y="385"/>
                      </a:cubicBezTo>
                      <a:cubicBezTo>
                        <a:pt x="214" y="401"/>
                        <a:pt x="187" y="401"/>
                        <a:pt x="171" y="385"/>
                      </a:cubicBezTo>
                      <a:cubicBezTo>
                        <a:pt x="17" y="231"/>
                        <a:pt x="17" y="231"/>
                        <a:pt x="17" y="231"/>
                      </a:cubicBezTo>
                      <a:cubicBezTo>
                        <a:pt x="0" y="214"/>
                        <a:pt x="0" y="187"/>
                        <a:pt x="17" y="171"/>
                      </a:cubicBezTo>
                      <a:cubicBezTo>
                        <a:pt x="171" y="17"/>
                        <a:pt x="171" y="17"/>
                        <a:pt x="171" y="17"/>
                      </a:cubicBezTo>
                      <a:cubicBezTo>
                        <a:pt x="187" y="0"/>
                        <a:pt x="214" y="0"/>
                        <a:pt x="231" y="17"/>
                      </a:cubicBezTo>
                      <a:lnTo>
                        <a:pt x="385" y="171"/>
                      </a:lnTo>
                      <a:close/>
                    </a:path>
                  </a:pathLst>
                </a:custGeom>
                <a:solidFill>
                  <a:srgbClr val="F1C96C">
                    <a:lumMod val="75000"/>
                  </a:srgbClr>
                </a:solidFill>
                <a:ln>
                  <a:noFill/>
                </a:ln>
              </p:spPr>
              <p:txBody>
                <a:bodyPr vert="horz" wrap="square" lIns="91440" tIns="45720" rIns="91440" bIns="45720" numCol="1" anchor="t" anchorCtr="0" compatLnSpc="1">
                  <a:prstTxWarp prst="textNoShape">
                    <a:avLst/>
                  </a:prstTxWarp>
                </a:bodyPr>
                <a:lstStyle/>
                <a:p>
                  <a:pPr defTabSz="914400">
                    <a:defRPr/>
                  </a:pPr>
                  <a:endParaRPr lang="en-US" sz="1800" kern="0">
                    <a:solidFill>
                      <a:prstClr val="black"/>
                    </a:solidFill>
                    <a:latin typeface="+mj-lt"/>
                  </a:endParaRPr>
                </a:p>
              </p:txBody>
            </p:sp>
            <p:sp>
              <p:nvSpPr>
                <p:cNvPr id="95" name="Freeform 26"/>
                <p:cNvSpPr>
                  <a:spLocks noEditPoints="1"/>
                </p:cNvSpPr>
                <p:nvPr/>
              </p:nvSpPr>
              <p:spPr bwMode="auto">
                <a:xfrm>
                  <a:off x="8283576" y="2033588"/>
                  <a:ext cx="1225550" cy="1227138"/>
                </a:xfrm>
                <a:custGeom>
                  <a:avLst/>
                  <a:gdLst>
                    <a:gd name="T0" fmla="*/ 323 w 326"/>
                    <a:gd name="T1" fmla="*/ 157 h 326"/>
                    <a:gd name="T2" fmla="*/ 169 w 326"/>
                    <a:gd name="T3" fmla="*/ 2 h 326"/>
                    <a:gd name="T4" fmla="*/ 163 w 326"/>
                    <a:gd name="T5" fmla="*/ 0 h 326"/>
                    <a:gd name="T6" fmla="*/ 157 w 326"/>
                    <a:gd name="T7" fmla="*/ 2 h 326"/>
                    <a:gd name="T8" fmla="*/ 3 w 326"/>
                    <a:gd name="T9" fmla="*/ 157 h 326"/>
                    <a:gd name="T10" fmla="*/ 0 w 326"/>
                    <a:gd name="T11" fmla="*/ 163 h 326"/>
                    <a:gd name="T12" fmla="*/ 3 w 326"/>
                    <a:gd name="T13" fmla="*/ 169 h 326"/>
                    <a:gd name="T14" fmla="*/ 157 w 326"/>
                    <a:gd name="T15" fmla="*/ 323 h 326"/>
                    <a:gd name="T16" fmla="*/ 163 w 326"/>
                    <a:gd name="T17" fmla="*/ 326 h 326"/>
                    <a:gd name="T18" fmla="*/ 169 w 326"/>
                    <a:gd name="T19" fmla="*/ 323 h 326"/>
                    <a:gd name="T20" fmla="*/ 323 w 326"/>
                    <a:gd name="T21" fmla="*/ 169 h 326"/>
                    <a:gd name="T22" fmla="*/ 326 w 326"/>
                    <a:gd name="T23" fmla="*/ 163 h 326"/>
                    <a:gd name="T24" fmla="*/ 323 w 326"/>
                    <a:gd name="T25" fmla="*/ 157 h 326"/>
                    <a:gd name="T26" fmla="*/ 306 w 326"/>
                    <a:gd name="T27" fmla="*/ 168 h 326"/>
                    <a:gd name="T28" fmla="*/ 168 w 326"/>
                    <a:gd name="T29" fmla="*/ 306 h 326"/>
                    <a:gd name="T30" fmla="*/ 163 w 326"/>
                    <a:gd name="T31" fmla="*/ 308 h 326"/>
                    <a:gd name="T32" fmla="*/ 157 w 326"/>
                    <a:gd name="T33" fmla="*/ 306 h 326"/>
                    <a:gd name="T34" fmla="*/ 20 w 326"/>
                    <a:gd name="T35" fmla="*/ 168 h 326"/>
                    <a:gd name="T36" fmla="*/ 17 w 326"/>
                    <a:gd name="T37" fmla="*/ 163 h 326"/>
                    <a:gd name="T38" fmla="*/ 20 w 326"/>
                    <a:gd name="T39" fmla="*/ 157 h 326"/>
                    <a:gd name="T40" fmla="*/ 157 w 326"/>
                    <a:gd name="T41" fmla="*/ 19 h 326"/>
                    <a:gd name="T42" fmla="*/ 163 w 326"/>
                    <a:gd name="T43" fmla="*/ 17 h 326"/>
                    <a:gd name="T44" fmla="*/ 168 w 326"/>
                    <a:gd name="T45" fmla="*/ 19 h 326"/>
                    <a:gd name="T46" fmla="*/ 306 w 326"/>
                    <a:gd name="T47" fmla="*/ 157 h 326"/>
                    <a:gd name="T48" fmla="*/ 309 w 326"/>
                    <a:gd name="T49" fmla="*/ 163 h 326"/>
                    <a:gd name="T50" fmla="*/ 306 w 326"/>
                    <a:gd name="T51" fmla="*/ 168 h 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26" h="326">
                      <a:moveTo>
                        <a:pt x="323" y="157"/>
                      </a:moveTo>
                      <a:cubicBezTo>
                        <a:pt x="169" y="2"/>
                        <a:pt x="169" y="2"/>
                        <a:pt x="169" y="2"/>
                      </a:cubicBezTo>
                      <a:cubicBezTo>
                        <a:pt x="167" y="0"/>
                        <a:pt x="164" y="0"/>
                        <a:pt x="163" y="0"/>
                      </a:cubicBezTo>
                      <a:cubicBezTo>
                        <a:pt x="162" y="0"/>
                        <a:pt x="159" y="0"/>
                        <a:pt x="157" y="2"/>
                      </a:cubicBezTo>
                      <a:cubicBezTo>
                        <a:pt x="3" y="157"/>
                        <a:pt x="3" y="157"/>
                        <a:pt x="3" y="157"/>
                      </a:cubicBezTo>
                      <a:cubicBezTo>
                        <a:pt x="1" y="158"/>
                        <a:pt x="0" y="160"/>
                        <a:pt x="0" y="163"/>
                      </a:cubicBezTo>
                      <a:cubicBezTo>
                        <a:pt x="0" y="165"/>
                        <a:pt x="1" y="167"/>
                        <a:pt x="3" y="169"/>
                      </a:cubicBezTo>
                      <a:cubicBezTo>
                        <a:pt x="157" y="323"/>
                        <a:pt x="157" y="323"/>
                        <a:pt x="157" y="323"/>
                      </a:cubicBezTo>
                      <a:cubicBezTo>
                        <a:pt x="159" y="325"/>
                        <a:pt x="162" y="326"/>
                        <a:pt x="163" y="326"/>
                      </a:cubicBezTo>
                      <a:cubicBezTo>
                        <a:pt x="164" y="326"/>
                        <a:pt x="167" y="325"/>
                        <a:pt x="169" y="323"/>
                      </a:cubicBezTo>
                      <a:cubicBezTo>
                        <a:pt x="323" y="169"/>
                        <a:pt x="323" y="169"/>
                        <a:pt x="323" y="169"/>
                      </a:cubicBezTo>
                      <a:cubicBezTo>
                        <a:pt x="325" y="167"/>
                        <a:pt x="326" y="164"/>
                        <a:pt x="326" y="163"/>
                      </a:cubicBezTo>
                      <a:cubicBezTo>
                        <a:pt x="326" y="161"/>
                        <a:pt x="325" y="159"/>
                        <a:pt x="323" y="157"/>
                      </a:cubicBezTo>
                      <a:close/>
                      <a:moveTo>
                        <a:pt x="306" y="168"/>
                      </a:moveTo>
                      <a:cubicBezTo>
                        <a:pt x="168" y="306"/>
                        <a:pt x="168" y="306"/>
                        <a:pt x="168" y="306"/>
                      </a:cubicBezTo>
                      <a:cubicBezTo>
                        <a:pt x="167" y="308"/>
                        <a:pt x="164" y="308"/>
                        <a:pt x="163" y="308"/>
                      </a:cubicBezTo>
                      <a:cubicBezTo>
                        <a:pt x="162" y="308"/>
                        <a:pt x="159" y="308"/>
                        <a:pt x="157" y="306"/>
                      </a:cubicBezTo>
                      <a:cubicBezTo>
                        <a:pt x="20" y="168"/>
                        <a:pt x="20" y="168"/>
                        <a:pt x="20" y="168"/>
                      </a:cubicBezTo>
                      <a:cubicBezTo>
                        <a:pt x="18" y="167"/>
                        <a:pt x="17" y="165"/>
                        <a:pt x="17" y="163"/>
                      </a:cubicBezTo>
                      <a:cubicBezTo>
                        <a:pt x="17" y="161"/>
                        <a:pt x="18" y="159"/>
                        <a:pt x="20" y="157"/>
                      </a:cubicBezTo>
                      <a:cubicBezTo>
                        <a:pt x="157" y="19"/>
                        <a:pt x="157" y="19"/>
                        <a:pt x="157" y="19"/>
                      </a:cubicBezTo>
                      <a:cubicBezTo>
                        <a:pt x="159" y="17"/>
                        <a:pt x="162" y="17"/>
                        <a:pt x="163" y="17"/>
                      </a:cubicBezTo>
                      <a:cubicBezTo>
                        <a:pt x="164" y="17"/>
                        <a:pt x="167" y="17"/>
                        <a:pt x="168" y="19"/>
                      </a:cubicBezTo>
                      <a:cubicBezTo>
                        <a:pt x="306" y="157"/>
                        <a:pt x="306" y="157"/>
                        <a:pt x="306" y="157"/>
                      </a:cubicBezTo>
                      <a:cubicBezTo>
                        <a:pt x="308" y="159"/>
                        <a:pt x="309" y="161"/>
                        <a:pt x="309" y="163"/>
                      </a:cubicBezTo>
                      <a:cubicBezTo>
                        <a:pt x="309" y="164"/>
                        <a:pt x="308" y="166"/>
                        <a:pt x="306" y="168"/>
                      </a:cubicBezTo>
                      <a:close/>
                    </a:path>
                  </a:pathLst>
                </a:custGeom>
                <a:solidFill>
                  <a:sysClr val="windowText" lastClr="000000">
                    <a:lumMod val="85000"/>
                    <a:lumOff val="15000"/>
                  </a:sysClr>
                </a:solidFill>
                <a:ln>
                  <a:noFill/>
                </a:ln>
              </p:spPr>
              <p:txBody>
                <a:bodyPr vert="horz" wrap="square" lIns="91440" tIns="45720" rIns="91440" bIns="45720" numCol="1" anchor="t" anchorCtr="0" compatLnSpc="1">
                  <a:prstTxWarp prst="textNoShape">
                    <a:avLst/>
                  </a:prstTxWarp>
                </a:bodyPr>
                <a:lstStyle/>
                <a:p>
                  <a:pPr defTabSz="914400">
                    <a:defRPr/>
                  </a:pPr>
                  <a:endParaRPr lang="en-US" sz="1800" kern="0">
                    <a:solidFill>
                      <a:prstClr val="black"/>
                    </a:solidFill>
                    <a:latin typeface="+mj-lt"/>
                  </a:endParaRPr>
                </a:p>
              </p:txBody>
            </p:sp>
          </p:grpSp>
        </p:grpSp>
        <p:sp>
          <p:nvSpPr>
            <p:cNvPr id="91" name="TextBox 90"/>
            <p:cNvSpPr txBox="1"/>
            <p:nvPr/>
          </p:nvSpPr>
          <p:spPr>
            <a:xfrm>
              <a:off x="6371735" y="4528348"/>
              <a:ext cx="1189156" cy="483285"/>
            </a:xfrm>
            <a:prstGeom prst="rect">
              <a:avLst/>
            </a:prstGeom>
            <a:noFill/>
          </p:spPr>
          <p:txBody>
            <a:bodyPr wrap="square" rtlCol="0" anchor="ctr">
              <a:spAutoFit/>
            </a:bodyPr>
            <a:lstStyle/>
            <a:p>
              <a:pPr algn="ctr"/>
              <a:r>
                <a:rPr lang="en-US" sz="1600" b="1" kern="0" dirty="0">
                  <a:solidFill>
                    <a:prstClr val="black"/>
                  </a:solidFill>
                  <a:latin typeface="+mj-lt"/>
                  <a:cs typeface="Arial" panose="020B0604020202020204" pitchFamily="34" charset="0"/>
                </a:rPr>
                <a:t>2008 –</a:t>
              </a:r>
            </a:p>
            <a:p>
              <a:pPr algn="ctr"/>
              <a:r>
                <a:rPr lang="en-US" sz="1600" b="1" kern="0" dirty="0">
                  <a:solidFill>
                    <a:prstClr val="black"/>
                  </a:solidFill>
                  <a:latin typeface="+mj-lt"/>
                  <a:cs typeface="Arial" panose="020B0604020202020204" pitchFamily="34" charset="0"/>
                </a:rPr>
                <a:t>2015</a:t>
              </a:r>
              <a:endParaRPr lang="en-US" sz="1600" b="1" dirty="0">
                <a:solidFill>
                  <a:prstClr val="black"/>
                </a:solidFill>
                <a:latin typeface="+mj-lt"/>
              </a:endParaRPr>
            </a:p>
          </p:txBody>
        </p:sp>
      </p:grpSp>
      <p:grpSp>
        <p:nvGrpSpPr>
          <p:cNvPr id="56" name="Group 55"/>
          <p:cNvGrpSpPr/>
          <p:nvPr/>
        </p:nvGrpSpPr>
        <p:grpSpPr>
          <a:xfrm>
            <a:off x="445772" y="5295168"/>
            <a:ext cx="4013490" cy="1464649"/>
            <a:chOff x="4027695" y="1669969"/>
            <a:chExt cx="1722603" cy="1464649"/>
          </a:xfrm>
        </p:grpSpPr>
        <p:sp>
          <p:nvSpPr>
            <p:cNvPr id="57" name="TextBox 56"/>
            <p:cNvSpPr txBox="1"/>
            <p:nvPr/>
          </p:nvSpPr>
          <p:spPr>
            <a:xfrm>
              <a:off x="4027695" y="2057400"/>
              <a:ext cx="1708668" cy="1077218"/>
            </a:xfrm>
            <a:prstGeom prst="rect">
              <a:avLst/>
            </a:prstGeom>
            <a:noFill/>
          </p:spPr>
          <p:txBody>
            <a:bodyPr wrap="square" rtlCol="0">
              <a:spAutoFit/>
            </a:bodyPr>
            <a:lstStyle/>
            <a:p>
              <a:r>
                <a:rPr lang="en-US" sz="1600" kern="0" dirty="0" err="1">
                  <a:solidFill>
                    <a:prstClr val="black">
                      <a:lumMod val="75000"/>
                      <a:lumOff val="25000"/>
                    </a:prstClr>
                  </a:solidFill>
                  <a:latin typeface="+mj-lt"/>
                  <a:cs typeface="Arial" panose="020B0604020202020204" pitchFamily="34" charset="0"/>
                </a:rPr>
                <a:t>Nhật</a:t>
              </a:r>
              <a:r>
                <a:rPr lang="en-US" sz="1600" kern="0" dirty="0">
                  <a:solidFill>
                    <a:prstClr val="black">
                      <a:lumMod val="75000"/>
                      <a:lumOff val="25000"/>
                    </a:prstClr>
                  </a:solidFill>
                  <a:latin typeface="+mj-lt"/>
                  <a:cs typeface="Arial" panose="020B0604020202020204" pitchFamily="34" charset="0"/>
                </a:rPr>
                <a:t> </a:t>
              </a:r>
              <a:r>
                <a:rPr lang="en-US" sz="1600" kern="0" dirty="0" err="1">
                  <a:solidFill>
                    <a:prstClr val="black">
                      <a:lumMod val="75000"/>
                      <a:lumOff val="25000"/>
                    </a:prstClr>
                  </a:solidFill>
                  <a:latin typeface="+mj-lt"/>
                  <a:cs typeface="Arial" panose="020B0604020202020204" pitchFamily="34" charset="0"/>
                </a:rPr>
                <a:t>Bản</a:t>
              </a:r>
              <a:r>
                <a:rPr lang="en-US" sz="1600" kern="0" dirty="0">
                  <a:solidFill>
                    <a:prstClr val="black">
                      <a:lumMod val="75000"/>
                      <a:lumOff val="25000"/>
                    </a:prstClr>
                  </a:solidFill>
                  <a:latin typeface="+mj-lt"/>
                  <a:cs typeface="Arial" panose="020B0604020202020204" pitchFamily="34" charset="0"/>
                </a:rPr>
                <a:t> (2008)	Chile (2011)</a:t>
              </a:r>
            </a:p>
            <a:p>
              <a:endParaRPr lang="en-US" sz="1600" kern="0">
                <a:solidFill>
                  <a:prstClr val="black">
                    <a:lumMod val="75000"/>
                    <a:lumOff val="25000"/>
                  </a:prstClr>
                </a:solidFill>
                <a:latin typeface="+mj-lt"/>
                <a:cs typeface="Arial" panose="020B0604020202020204" pitchFamily="34" charset="0"/>
              </a:endParaRPr>
            </a:p>
            <a:p>
              <a:r>
                <a:rPr lang="en-US" sz="1600" kern="0">
                  <a:solidFill>
                    <a:prstClr val="black">
                      <a:lumMod val="75000"/>
                      <a:lumOff val="25000"/>
                    </a:prstClr>
                  </a:solidFill>
                  <a:latin typeface="+mj-lt"/>
                  <a:cs typeface="Arial" panose="020B0604020202020204" pitchFamily="34" charset="0"/>
                </a:rPr>
                <a:t>Hàn </a:t>
              </a:r>
              <a:r>
                <a:rPr lang="en-US" sz="1600" kern="0" dirty="0" err="1">
                  <a:solidFill>
                    <a:prstClr val="black">
                      <a:lumMod val="75000"/>
                      <a:lumOff val="25000"/>
                    </a:prstClr>
                  </a:solidFill>
                  <a:latin typeface="+mj-lt"/>
                  <a:cs typeface="Arial" panose="020B0604020202020204" pitchFamily="34" charset="0"/>
                </a:rPr>
                <a:t>Quốc</a:t>
              </a:r>
              <a:r>
                <a:rPr lang="en-US" sz="1600" kern="0" dirty="0">
                  <a:solidFill>
                    <a:prstClr val="black">
                      <a:lumMod val="75000"/>
                      <a:lumOff val="25000"/>
                    </a:prstClr>
                  </a:solidFill>
                  <a:latin typeface="+mj-lt"/>
                  <a:cs typeface="Arial" panose="020B0604020202020204" pitchFamily="34" charset="0"/>
                </a:rPr>
                <a:t> (2015)	EAEU (</a:t>
              </a:r>
              <a:r>
                <a:rPr lang="en-US" sz="1600" kern="0">
                  <a:solidFill>
                    <a:prstClr val="black">
                      <a:lumMod val="75000"/>
                      <a:lumOff val="25000"/>
                    </a:prstClr>
                  </a:solidFill>
                  <a:latin typeface="+mj-lt"/>
                  <a:cs typeface="Arial" panose="020B0604020202020204" pitchFamily="34" charset="0"/>
                </a:rPr>
                <a:t>2015)</a:t>
              </a:r>
            </a:p>
            <a:p>
              <a:endParaRPr lang="en-US" sz="1600" dirty="0">
                <a:solidFill>
                  <a:prstClr val="black">
                    <a:lumMod val="75000"/>
                    <a:lumOff val="25000"/>
                  </a:prstClr>
                </a:solidFill>
                <a:latin typeface="+mj-lt"/>
              </a:endParaRPr>
            </a:p>
          </p:txBody>
        </p:sp>
        <p:sp>
          <p:nvSpPr>
            <p:cNvPr id="58" name="TextBox 57"/>
            <p:cNvSpPr txBox="1"/>
            <p:nvPr/>
          </p:nvSpPr>
          <p:spPr>
            <a:xfrm>
              <a:off x="4027695" y="1669969"/>
              <a:ext cx="1722603" cy="400110"/>
            </a:xfrm>
            <a:prstGeom prst="rect">
              <a:avLst/>
            </a:prstGeom>
            <a:noFill/>
          </p:spPr>
          <p:txBody>
            <a:bodyPr wrap="square" rtlCol="0">
              <a:spAutoFit/>
            </a:bodyPr>
            <a:lstStyle/>
            <a:p>
              <a:r>
                <a:rPr lang="en-US" sz="2000" b="1" dirty="0" err="1">
                  <a:solidFill>
                    <a:prstClr val="black">
                      <a:lumMod val="75000"/>
                      <a:lumOff val="25000"/>
                    </a:prstClr>
                  </a:solidFill>
                  <a:latin typeface="+mj-lt"/>
                  <a:cs typeface="Arial" panose="020B0604020202020204" pitchFamily="34" charset="0"/>
                </a:rPr>
                <a:t>Việt</a:t>
              </a:r>
              <a:r>
                <a:rPr lang="en-US" sz="2000" b="1" dirty="0">
                  <a:solidFill>
                    <a:prstClr val="black">
                      <a:lumMod val="75000"/>
                      <a:lumOff val="25000"/>
                    </a:prstClr>
                  </a:solidFill>
                  <a:latin typeface="+mj-lt"/>
                  <a:cs typeface="Arial" panose="020B0604020202020204" pitchFamily="34" charset="0"/>
                </a:rPr>
                <a:t> Nam vs. …</a:t>
              </a:r>
            </a:p>
          </p:txBody>
        </p:sp>
      </p:grpSp>
      <p:grpSp>
        <p:nvGrpSpPr>
          <p:cNvPr id="62" name="Group 61"/>
          <p:cNvGrpSpPr/>
          <p:nvPr/>
        </p:nvGrpSpPr>
        <p:grpSpPr>
          <a:xfrm>
            <a:off x="9149464" y="3395260"/>
            <a:ext cx="2896206" cy="2449534"/>
            <a:chOff x="4027695" y="1669969"/>
            <a:chExt cx="1722603" cy="2449534"/>
          </a:xfrm>
        </p:grpSpPr>
        <p:sp>
          <p:nvSpPr>
            <p:cNvPr id="63" name="TextBox 62"/>
            <p:cNvSpPr txBox="1"/>
            <p:nvPr/>
          </p:nvSpPr>
          <p:spPr>
            <a:xfrm>
              <a:off x="4027695" y="2057400"/>
              <a:ext cx="1722603" cy="2062103"/>
            </a:xfrm>
            <a:prstGeom prst="rect">
              <a:avLst/>
            </a:prstGeom>
            <a:noFill/>
          </p:spPr>
          <p:txBody>
            <a:bodyPr wrap="square" rtlCol="0">
              <a:spAutoFit/>
            </a:bodyPr>
            <a:lstStyle/>
            <a:p>
              <a:r>
                <a:rPr lang="en-US" sz="1600" kern="0" dirty="0">
                  <a:solidFill>
                    <a:prstClr val="black">
                      <a:lumMod val="75000"/>
                      <a:lumOff val="25000"/>
                    </a:prstClr>
                  </a:solidFill>
                  <a:latin typeface="+mj-lt"/>
                  <a:cs typeface="Arial" panose="020B0604020202020204" pitchFamily="34" charset="0"/>
                </a:rPr>
                <a:t>TPP &amp; CPTPP (2016-2018)</a:t>
              </a:r>
            </a:p>
            <a:p>
              <a:endParaRPr lang="en-US" sz="1600" kern="0" dirty="0">
                <a:solidFill>
                  <a:prstClr val="black">
                    <a:lumMod val="75000"/>
                    <a:lumOff val="25000"/>
                  </a:prstClr>
                </a:solidFill>
                <a:latin typeface="+mj-lt"/>
                <a:cs typeface="Arial" panose="020B0604020202020204" pitchFamily="34" charset="0"/>
              </a:endParaRPr>
            </a:p>
            <a:p>
              <a:r>
                <a:rPr lang="en-US" sz="1600" kern="0" dirty="0">
                  <a:solidFill>
                    <a:prstClr val="black">
                      <a:lumMod val="75000"/>
                      <a:lumOff val="25000"/>
                    </a:prstClr>
                  </a:solidFill>
                  <a:latin typeface="+mj-lt"/>
                  <a:cs typeface="Arial" panose="020B0604020202020204" pitchFamily="34" charset="0"/>
                </a:rPr>
                <a:t>EVFTA (2019)</a:t>
              </a:r>
            </a:p>
            <a:p>
              <a:endParaRPr lang="en-US" sz="1600" kern="0" dirty="0">
                <a:solidFill>
                  <a:prstClr val="black">
                    <a:lumMod val="75000"/>
                    <a:lumOff val="25000"/>
                  </a:prstClr>
                </a:solidFill>
                <a:latin typeface="+mj-lt"/>
                <a:cs typeface="Arial" panose="020B0604020202020204" pitchFamily="34" charset="0"/>
              </a:endParaRPr>
            </a:p>
            <a:p>
              <a:r>
                <a:rPr lang="en-US" sz="1600" kern="0" dirty="0">
                  <a:solidFill>
                    <a:prstClr val="black">
                      <a:lumMod val="75000"/>
                      <a:lumOff val="25000"/>
                    </a:prstClr>
                  </a:solidFill>
                  <a:cs typeface="Arial" panose="020B0604020202020204" pitchFamily="34" charset="0"/>
                </a:rPr>
                <a:t>UKVFT (2021)</a:t>
              </a:r>
            </a:p>
            <a:p>
              <a:endParaRPr lang="en-US" sz="1600" kern="0" dirty="0">
                <a:solidFill>
                  <a:prstClr val="black">
                    <a:lumMod val="75000"/>
                    <a:lumOff val="25000"/>
                  </a:prstClr>
                </a:solidFill>
                <a:cs typeface="Arial" panose="020B0604020202020204" pitchFamily="34" charset="0"/>
              </a:endParaRPr>
            </a:p>
            <a:p>
              <a:r>
                <a:rPr lang="en-US" sz="1600" kern="0" dirty="0">
                  <a:solidFill>
                    <a:prstClr val="black">
                      <a:lumMod val="75000"/>
                      <a:lumOff val="25000"/>
                    </a:prstClr>
                  </a:solidFill>
                  <a:cs typeface="Arial" panose="020B0604020202020204" pitchFamily="34" charset="0"/>
                </a:rPr>
                <a:t>RCEP (2022)</a:t>
              </a:r>
              <a:endParaRPr lang="en-US" sz="1600" kern="0" dirty="0">
                <a:solidFill>
                  <a:prstClr val="black">
                    <a:lumMod val="75000"/>
                    <a:lumOff val="25000"/>
                  </a:prstClr>
                </a:solidFill>
                <a:latin typeface="+mj-lt"/>
                <a:cs typeface="Arial" panose="020B0604020202020204" pitchFamily="34" charset="0"/>
              </a:endParaRPr>
            </a:p>
            <a:p>
              <a:endParaRPr lang="en-US" sz="1600" kern="0" dirty="0">
                <a:solidFill>
                  <a:prstClr val="black">
                    <a:lumMod val="75000"/>
                    <a:lumOff val="25000"/>
                  </a:prstClr>
                </a:solidFill>
                <a:latin typeface="+mj-lt"/>
                <a:cs typeface="Arial" panose="020B0604020202020204" pitchFamily="34" charset="0"/>
              </a:endParaRPr>
            </a:p>
          </p:txBody>
        </p:sp>
        <p:sp>
          <p:nvSpPr>
            <p:cNvPr id="67" name="TextBox 66"/>
            <p:cNvSpPr txBox="1"/>
            <p:nvPr/>
          </p:nvSpPr>
          <p:spPr>
            <a:xfrm>
              <a:off x="4027695" y="1669969"/>
              <a:ext cx="1722603" cy="400110"/>
            </a:xfrm>
            <a:prstGeom prst="rect">
              <a:avLst/>
            </a:prstGeom>
            <a:noFill/>
          </p:spPr>
          <p:txBody>
            <a:bodyPr wrap="square" rtlCol="0">
              <a:spAutoFit/>
            </a:bodyPr>
            <a:lstStyle/>
            <a:p>
              <a:r>
                <a:rPr lang="en-US" sz="2000" b="1" dirty="0" err="1">
                  <a:solidFill>
                    <a:prstClr val="black">
                      <a:lumMod val="75000"/>
                      <a:lumOff val="25000"/>
                    </a:prstClr>
                  </a:solidFill>
                  <a:latin typeface="+mj-lt"/>
                  <a:cs typeface="Arial" panose="020B0604020202020204" pitchFamily="34" charset="0"/>
                </a:rPr>
                <a:t>Mở</a:t>
              </a:r>
              <a:r>
                <a:rPr lang="en-US" sz="2000" b="1" dirty="0">
                  <a:solidFill>
                    <a:prstClr val="black">
                      <a:lumMod val="75000"/>
                      <a:lumOff val="25000"/>
                    </a:prstClr>
                  </a:solidFill>
                  <a:latin typeface="+mj-lt"/>
                  <a:cs typeface="Arial" panose="020B0604020202020204" pitchFamily="34" charset="0"/>
                </a:rPr>
                <a:t> </a:t>
              </a:r>
              <a:r>
                <a:rPr lang="en-US" sz="2000" b="1" dirty="0" err="1">
                  <a:solidFill>
                    <a:prstClr val="black">
                      <a:lumMod val="75000"/>
                      <a:lumOff val="25000"/>
                    </a:prstClr>
                  </a:solidFill>
                  <a:latin typeface="+mj-lt"/>
                  <a:cs typeface="Arial" panose="020B0604020202020204" pitchFamily="34" charset="0"/>
                </a:rPr>
                <a:t>cửa</a:t>
              </a:r>
              <a:r>
                <a:rPr lang="en-US" sz="2000" b="1" dirty="0">
                  <a:solidFill>
                    <a:prstClr val="black">
                      <a:lumMod val="75000"/>
                      <a:lumOff val="25000"/>
                    </a:prstClr>
                  </a:solidFill>
                  <a:latin typeface="+mj-lt"/>
                  <a:cs typeface="Arial" panose="020B0604020202020204" pitchFamily="34" charset="0"/>
                </a:rPr>
                <a:t> </a:t>
              </a:r>
              <a:r>
                <a:rPr lang="en-US" sz="2000" b="1" dirty="0" err="1">
                  <a:solidFill>
                    <a:prstClr val="black">
                      <a:lumMod val="75000"/>
                      <a:lumOff val="25000"/>
                    </a:prstClr>
                  </a:solidFill>
                  <a:latin typeface="+mj-lt"/>
                  <a:cs typeface="Arial" panose="020B0604020202020204" pitchFamily="34" charset="0"/>
                </a:rPr>
                <a:t>mạnh</a:t>
              </a:r>
              <a:r>
                <a:rPr lang="en-US" sz="2000" b="1" dirty="0">
                  <a:solidFill>
                    <a:prstClr val="black">
                      <a:lumMod val="75000"/>
                      <a:lumOff val="25000"/>
                    </a:prstClr>
                  </a:solidFill>
                  <a:latin typeface="+mj-lt"/>
                  <a:cs typeface="Arial" panose="020B0604020202020204" pitchFamily="34" charset="0"/>
                </a:rPr>
                <a:t> </a:t>
              </a:r>
              <a:r>
                <a:rPr lang="en-US" sz="2000" b="1" dirty="0" err="1">
                  <a:solidFill>
                    <a:prstClr val="black">
                      <a:lumMod val="75000"/>
                      <a:lumOff val="25000"/>
                    </a:prstClr>
                  </a:solidFill>
                  <a:latin typeface="+mj-lt"/>
                  <a:cs typeface="Arial" panose="020B0604020202020204" pitchFamily="34" charset="0"/>
                </a:rPr>
                <a:t>mẽ</a:t>
              </a:r>
              <a:endParaRPr lang="en-US" sz="2000" b="1" dirty="0">
                <a:solidFill>
                  <a:prstClr val="black">
                    <a:lumMod val="75000"/>
                    <a:lumOff val="25000"/>
                  </a:prstClr>
                </a:solidFill>
                <a:latin typeface="+mj-lt"/>
                <a:cs typeface="Arial" panose="020B0604020202020204" pitchFamily="34" charset="0"/>
              </a:endParaRPr>
            </a:p>
          </p:txBody>
        </p:sp>
      </p:grpSp>
      <p:sp>
        <p:nvSpPr>
          <p:cNvPr id="73" name="TextBox 72"/>
          <p:cNvSpPr txBox="1"/>
          <p:nvPr/>
        </p:nvSpPr>
        <p:spPr>
          <a:xfrm>
            <a:off x="1223640" y="983042"/>
            <a:ext cx="4594917" cy="410625"/>
          </a:xfrm>
          <a:prstGeom prst="rect">
            <a:avLst/>
          </a:prstGeom>
          <a:noFill/>
        </p:spPr>
        <p:txBody>
          <a:bodyPr wrap="square" rtlCol="0">
            <a:spAutoFit/>
          </a:bodyPr>
          <a:lstStyle/>
          <a:p>
            <a:pPr marL="0" marR="0" lvl="0" indent="0" algn="ctr" defTabSz="914400" rtl="0" eaLnBrk="1" fontAlgn="base" latinLnBrk="0" hangingPunct="1">
              <a:lnSpc>
                <a:spcPct val="110000"/>
              </a:lnSpc>
              <a:spcBef>
                <a:spcPct val="0"/>
              </a:spcBef>
              <a:spcAft>
                <a:spcPct val="0"/>
              </a:spcAft>
              <a:buClrTx/>
              <a:buSzTx/>
              <a:buFontTx/>
              <a:buNone/>
              <a:tabLst/>
            </a:pPr>
            <a:r>
              <a:rPr lang="en-US" altLang="en-US" sz="2000" b="1" dirty="0" err="1">
                <a:solidFill>
                  <a:prstClr val="black">
                    <a:lumMod val="75000"/>
                    <a:lumOff val="25000"/>
                  </a:prstClr>
                </a:solidFill>
                <a:latin typeface="+mj-lt"/>
                <a:cs typeface="Arial" panose="020B0604020202020204" pitchFamily="34" charset="0"/>
              </a:rPr>
              <a:t>Giữa</a:t>
            </a:r>
            <a:r>
              <a:rPr lang="en-US" altLang="en-US" sz="2000" b="1" dirty="0">
                <a:solidFill>
                  <a:prstClr val="black">
                    <a:lumMod val="75000"/>
                    <a:lumOff val="25000"/>
                  </a:prstClr>
                </a:solidFill>
                <a:latin typeface="+mj-lt"/>
                <a:cs typeface="Arial" panose="020B0604020202020204" pitchFamily="34" charset="0"/>
              </a:rPr>
              <a:t> </a:t>
            </a:r>
            <a:r>
              <a:rPr lang="en-US" altLang="en-US" sz="2000" b="1" dirty="0" err="1">
                <a:solidFill>
                  <a:prstClr val="black">
                    <a:lumMod val="75000"/>
                    <a:lumOff val="25000"/>
                  </a:prstClr>
                </a:solidFill>
                <a:latin typeface="+mj-lt"/>
                <a:cs typeface="Arial" panose="020B0604020202020204" pitchFamily="34" charset="0"/>
              </a:rPr>
              <a:t>các</a:t>
            </a:r>
            <a:r>
              <a:rPr lang="en-US" altLang="en-US" sz="2000" b="1" dirty="0">
                <a:solidFill>
                  <a:prstClr val="black">
                    <a:lumMod val="75000"/>
                    <a:lumOff val="25000"/>
                  </a:prstClr>
                </a:solidFill>
                <a:latin typeface="+mj-lt"/>
                <a:cs typeface="Arial" panose="020B0604020202020204" pitchFamily="34" charset="0"/>
              </a:rPr>
              <a:t> </a:t>
            </a:r>
            <a:r>
              <a:rPr lang="en-US" altLang="en-US" sz="2000" b="1" dirty="0" err="1">
                <a:solidFill>
                  <a:prstClr val="black">
                    <a:lumMod val="75000"/>
                    <a:lumOff val="25000"/>
                  </a:prstClr>
                </a:solidFill>
                <a:latin typeface="+mj-lt"/>
                <a:cs typeface="Arial" panose="020B0604020202020204" pitchFamily="34" charset="0"/>
              </a:rPr>
              <a:t>nước</a:t>
            </a:r>
            <a:r>
              <a:rPr lang="en-US" altLang="en-US" sz="2000" b="1" dirty="0">
                <a:solidFill>
                  <a:prstClr val="black">
                    <a:lumMod val="75000"/>
                    <a:lumOff val="25000"/>
                  </a:prstClr>
                </a:solidFill>
                <a:latin typeface="+mj-lt"/>
                <a:cs typeface="Arial" panose="020B0604020202020204" pitchFamily="34" charset="0"/>
              </a:rPr>
              <a:t> ASEAN (CEPT/AFTA)</a:t>
            </a:r>
          </a:p>
        </p:txBody>
      </p:sp>
      <p:sp>
        <p:nvSpPr>
          <p:cNvPr id="97" name="Title 1">
            <a:extLst>
              <a:ext uri="{FF2B5EF4-FFF2-40B4-BE49-F238E27FC236}">
                <a16:creationId xmlns:a16="http://schemas.microsoft.com/office/drawing/2014/main" id="{938C6F60-3D2F-45C7-B1BC-81101601D839}"/>
              </a:ext>
            </a:extLst>
          </p:cNvPr>
          <p:cNvSpPr>
            <a:spLocks noGrp="1"/>
          </p:cNvSpPr>
          <p:nvPr>
            <p:ph type="title"/>
          </p:nvPr>
        </p:nvSpPr>
        <p:spPr>
          <a:xfrm>
            <a:off x="437102" y="197860"/>
            <a:ext cx="9875520" cy="663728"/>
          </a:xfrm>
        </p:spPr>
        <p:txBody>
          <a:bodyPr>
            <a:normAutofit/>
          </a:bodyPr>
          <a:lstStyle/>
          <a:p>
            <a:r>
              <a:rPr lang="en-US" b="1" dirty="0">
                <a:solidFill>
                  <a:schemeClr val="accent1">
                    <a:lumMod val="75000"/>
                  </a:schemeClr>
                </a:solidFill>
                <a:cs typeface="Times New Roman" panose="02020603050405020304" pitchFamily="18" charset="0"/>
              </a:rPr>
              <a:t>FTA </a:t>
            </a:r>
            <a:r>
              <a:rPr lang="en-US" b="1" dirty="0" err="1">
                <a:solidFill>
                  <a:schemeClr val="accent1">
                    <a:lumMod val="75000"/>
                  </a:schemeClr>
                </a:solidFill>
                <a:cs typeface="Times New Roman" panose="02020603050405020304" pitchFamily="18" charset="0"/>
              </a:rPr>
              <a:t>mà</a:t>
            </a:r>
            <a:r>
              <a:rPr lang="en-US" b="1" dirty="0">
                <a:solidFill>
                  <a:schemeClr val="accent1">
                    <a:lumMod val="75000"/>
                  </a:schemeClr>
                </a:solidFill>
                <a:cs typeface="Times New Roman" panose="02020603050405020304" pitchFamily="18" charset="0"/>
              </a:rPr>
              <a:t> </a:t>
            </a:r>
            <a:r>
              <a:rPr lang="en-US" b="1" dirty="0" err="1">
                <a:solidFill>
                  <a:schemeClr val="accent1">
                    <a:lumMod val="75000"/>
                  </a:schemeClr>
                </a:solidFill>
                <a:cs typeface="Times New Roman" panose="02020603050405020304" pitchFamily="18" charset="0"/>
              </a:rPr>
              <a:t>Việt</a:t>
            </a:r>
            <a:r>
              <a:rPr lang="en-US" b="1" dirty="0">
                <a:solidFill>
                  <a:schemeClr val="accent1">
                    <a:lumMod val="75000"/>
                  </a:schemeClr>
                </a:solidFill>
                <a:cs typeface="Times New Roman" panose="02020603050405020304" pitchFamily="18" charset="0"/>
              </a:rPr>
              <a:t> Nam </a:t>
            </a:r>
            <a:r>
              <a:rPr lang="en-US" b="1" dirty="0" err="1">
                <a:solidFill>
                  <a:schemeClr val="accent1">
                    <a:lumMod val="75000"/>
                  </a:schemeClr>
                </a:solidFill>
                <a:cs typeface="Times New Roman" panose="02020603050405020304" pitchFamily="18" charset="0"/>
              </a:rPr>
              <a:t>là</a:t>
            </a:r>
            <a:r>
              <a:rPr lang="en-US" b="1" dirty="0">
                <a:solidFill>
                  <a:schemeClr val="accent1">
                    <a:lumMod val="75000"/>
                  </a:schemeClr>
                </a:solidFill>
                <a:cs typeface="Times New Roman" panose="02020603050405020304" pitchFamily="18" charset="0"/>
              </a:rPr>
              <a:t> </a:t>
            </a:r>
            <a:r>
              <a:rPr lang="en-US" b="1" dirty="0" err="1">
                <a:solidFill>
                  <a:schemeClr val="accent1">
                    <a:lumMod val="75000"/>
                  </a:schemeClr>
                </a:solidFill>
                <a:cs typeface="Times New Roman" panose="02020603050405020304" pitchFamily="18" charset="0"/>
              </a:rPr>
              <a:t>thành</a:t>
            </a:r>
            <a:r>
              <a:rPr lang="en-US" b="1" dirty="0">
                <a:solidFill>
                  <a:schemeClr val="accent1">
                    <a:lumMod val="75000"/>
                  </a:schemeClr>
                </a:solidFill>
                <a:cs typeface="Times New Roman" panose="02020603050405020304" pitchFamily="18" charset="0"/>
              </a:rPr>
              <a:t> </a:t>
            </a:r>
            <a:r>
              <a:rPr lang="en-US" b="1" dirty="0" err="1">
                <a:solidFill>
                  <a:schemeClr val="accent1">
                    <a:lumMod val="75000"/>
                  </a:schemeClr>
                </a:solidFill>
                <a:cs typeface="Times New Roman" panose="02020603050405020304" pitchFamily="18" charset="0"/>
              </a:rPr>
              <a:t>viên</a:t>
            </a:r>
            <a:r>
              <a:rPr lang="en-US" b="1" dirty="0">
                <a:solidFill>
                  <a:schemeClr val="accent1">
                    <a:lumMod val="75000"/>
                  </a:schemeClr>
                </a:solidFill>
                <a:cs typeface="Times New Roman" panose="02020603050405020304" pitchFamily="18" charset="0"/>
              </a:rPr>
              <a:t> </a:t>
            </a:r>
            <a:r>
              <a:rPr lang="en-US" b="1" dirty="0" err="1">
                <a:solidFill>
                  <a:schemeClr val="accent1">
                    <a:lumMod val="75000"/>
                  </a:schemeClr>
                </a:solidFill>
                <a:cs typeface="Times New Roman" panose="02020603050405020304" pitchFamily="18" charset="0"/>
              </a:rPr>
              <a:t>và</a:t>
            </a:r>
            <a:r>
              <a:rPr lang="en-US" b="1" dirty="0">
                <a:solidFill>
                  <a:schemeClr val="accent1">
                    <a:lumMod val="75000"/>
                  </a:schemeClr>
                </a:solidFill>
                <a:cs typeface="Times New Roman" panose="02020603050405020304" pitchFamily="18" charset="0"/>
              </a:rPr>
              <a:t> </a:t>
            </a:r>
            <a:r>
              <a:rPr lang="en-US" b="1" dirty="0" err="1">
                <a:solidFill>
                  <a:schemeClr val="accent1">
                    <a:lumMod val="75000"/>
                  </a:schemeClr>
                </a:solidFill>
                <a:cs typeface="Times New Roman" panose="02020603050405020304" pitchFamily="18" charset="0"/>
              </a:rPr>
              <a:t>đã</a:t>
            </a:r>
            <a:r>
              <a:rPr lang="en-US" b="1" dirty="0">
                <a:solidFill>
                  <a:schemeClr val="accent1">
                    <a:lumMod val="75000"/>
                  </a:schemeClr>
                </a:solidFill>
                <a:cs typeface="Times New Roman" panose="02020603050405020304" pitchFamily="18" charset="0"/>
              </a:rPr>
              <a:t> </a:t>
            </a:r>
            <a:r>
              <a:rPr lang="en-US" b="1" dirty="0" err="1">
                <a:solidFill>
                  <a:schemeClr val="accent1">
                    <a:lumMod val="75000"/>
                  </a:schemeClr>
                </a:solidFill>
                <a:cs typeface="Times New Roman" panose="02020603050405020304" pitchFamily="18" charset="0"/>
              </a:rPr>
              <a:t>thực</a:t>
            </a:r>
            <a:r>
              <a:rPr lang="en-US" b="1" dirty="0">
                <a:solidFill>
                  <a:schemeClr val="accent1">
                    <a:lumMod val="75000"/>
                  </a:schemeClr>
                </a:solidFill>
                <a:cs typeface="Times New Roman" panose="02020603050405020304" pitchFamily="18" charset="0"/>
              </a:rPr>
              <a:t> </a:t>
            </a:r>
            <a:r>
              <a:rPr lang="en-US" b="1" dirty="0" err="1">
                <a:solidFill>
                  <a:schemeClr val="accent1">
                    <a:lumMod val="75000"/>
                  </a:schemeClr>
                </a:solidFill>
                <a:cs typeface="Times New Roman" panose="02020603050405020304" pitchFamily="18" charset="0"/>
              </a:rPr>
              <a:t>thi</a:t>
            </a:r>
            <a:r>
              <a:rPr lang="en-US" b="1" dirty="0">
                <a:solidFill>
                  <a:schemeClr val="accent1">
                    <a:lumMod val="75000"/>
                  </a:schemeClr>
                </a:solidFill>
                <a:cs typeface="Times New Roman" panose="02020603050405020304" pitchFamily="18" charset="0"/>
              </a:rPr>
              <a:t> </a:t>
            </a:r>
          </a:p>
        </p:txBody>
      </p:sp>
      <p:grpSp>
        <p:nvGrpSpPr>
          <p:cNvPr id="98" name="Group 97">
            <a:extLst>
              <a:ext uri="{FF2B5EF4-FFF2-40B4-BE49-F238E27FC236}">
                <a16:creationId xmlns:a16="http://schemas.microsoft.com/office/drawing/2014/main" id="{62701BEB-9C8B-4CD2-9C96-06F699DA63D1}"/>
              </a:ext>
            </a:extLst>
          </p:cNvPr>
          <p:cNvGrpSpPr/>
          <p:nvPr/>
        </p:nvGrpSpPr>
        <p:grpSpPr>
          <a:xfrm>
            <a:off x="5853108" y="1385172"/>
            <a:ext cx="4408839" cy="2203313"/>
            <a:chOff x="4027695" y="1669969"/>
            <a:chExt cx="1722603" cy="2203313"/>
          </a:xfrm>
        </p:grpSpPr>
        <p:sp>
          <p:nvSpPr>
            <p:cNvPr id="99" name="TextBox 98">
              <a:extLst>
                <a:ext uri="{FF2B5EF4-FFF2-40B4-BE49-F238E27FC236}">
                  <a16:creationId xmlns:a16="http://schemas.microsoft.com/office/drawing/2014/main" id="{82CCAF4D-3529-4B8B-8184-0DA5297564F5}"/>
                </a:ext>
              </a:extLst>
            </p:cNvPr>
            <p:cNvSpPr txBox="1"/>
            <p:nvPr/>
          </p:nvSpPr>
          <p:spPr>
            <a:xfrm>
              <a:off x="4027695" y="2057400"/>
              <a:ext cx="1708668" cy="1815882"/>
            </a:xfrm>
            <a:prstGeom prst="rect">
              <a:avLst/>
            </a:prstGeom>
            <a:noFill/>
          </p:spPr>
          <p:txBody>
            <a:bodyPr wrap="square" rtlCol="0">
              <a:spAutoFit/>
            </a:bodyPr>
            <a:lstStyle/>
            <a:p>
              <a:r>
                <a:rPr lang="en-US" sz="1600" kern="0" dirty="0" err="1">
                  <a:solidFill>
                    <a:prstClr val="black">
                      <a:lumMod val="75000"/>
                      <a:lumOff val="25000"/>
                    </a:prstClr>
                  </a:solidFill>
                  <a:latin typeface="+mj-lt"/>
                  <a:cs typeface="Arial" panose="020B0604020202020204" pitchFamily="34" charset="0"/>
                </a:rPr>
                <a:t>Trung</a:t>
              </a:r>
              <a:r>
                <a:rPr lang="en-US" sz="1600" kern="0" dirty="0">
                  <a:solidFill>
                    <a:prstClr val="black">
                      <a:lumMod val="75000"/>
                      <a:lumOff val="25000"/>
                    </a:prstClr>
                  </a:solidFill>
                  <a:latin typeface="+mj-lt"/>
                  <a:cs typeface="Arial" panose="020B0604020202020204" pitchFamily="34" charset="0"/>
                </a:rPr>
                <a:t> </a:t>
              </a:r>
              <a:r>
                <a:rPr lang="en-US" sz="1600" kern="0" dirty="0" err="1">
                  <a:solidFill>
                    <a:prstClr val="black">
                      <a:lumMod val="75000"/>
                      <a:lumOff val="25000"/>
                    </a:prstClr>
                  </a:solidFill>
                  <a:latin typeface="+mj-lt"/>
                  <a:cs typeface="Arial" panose="020B0604020202020204" pitchFamily="34" charset="0"/>
                </a:rPr>
                <a:t>Quốc</a:t>
              </a:r>
              <a:r>
                <a:rPr lang="en-US" sz="1600" kern="0" dirty="0">
                  <a:solidFill>
                    <a:prstClr val="black">
                      <a:lumMod val="75000"/>
                      <a:lumOff val="25000"/>
                    </a:prstClr>
                  </a:solidFill>
                  <a:latin typeface="+mj-lt"/>
                  <a:cs typeface="Arial" panose="020B0604020202020204" pitchFamily="34" charset="0"/>
                </a:rPr>
                <a:t> (2004)	</a:t>
              </a:r>
              <a:r>
                <a:rPr lang="en-US" sz="1600" kern="0" dirty="0" err="1">
                  <a:solidFill>
                    <a:prstClr val="black">
                      <a:lumMod val="75000"/>
                      <a:lumOff val="25000"/>
                    </a:prstClr>
                  </a:solidFill>
                  <a:latin typeface="+mj-lt"/>
                  <a:cs typeface="Arial" panose="020B0604020202020204" pitchFamily="34" charset="0"/>
                </a:rPr>
                <a:t>Nhật</a:t>
              </a:r>
              <a:r>
                <a:rPr lang="en-US" sz="1600" kern="0" dirty="0">
                  <a:solidFill>
                    <a:prstClr val="black">
                      <a:lumMod val="75000"/>
                      <a:lumOff val="25000"/>
                    </a:prstClr>
                  </a:solidFill>
                  <a:latin typeface="+mj-lt"/>
                  <a:cs typeface="Arial" panose="020B0604020202020204" pitchFamily="34" charset="0"/>
                </a:rPr>
                <a:t> </a:t>
              </a:r>
              <a:r>
                <a:rPr lang="en-US" sz="1600" kern="0" dirty="0" err="1">
                  <a:solidFill>
                    <a:prstClr val="black">
                      <a:lumMod val="75000"/>
                      <a:lumOff val="25000"/>
                    </a:prstClr>
                  </a:solidFill>
                  <a:latin typeface="+mj-lt"/>
                  <a:cs typeface="Arial" panose="020B0604020202020204" pitchFamily="34" charset="0"/>
                </a:rPr>
                <a:t>Bản</a:t>
              </a:r>
              <a:r>
                <a:rPr lang="en-US" sz="1600" kern="0" dirty="0">
                  <a:solidFill>
                    <a:prstClr val="black">
                      <a:lumMod val="75000"/>
                      <a:lumOff val="25000"/>
                    </a:prstClr>
                  </a:solidFill>
                  <a:latin typeface="+mj-lt"/>
                  <a:cs typeface="Arial" panose="020B0604020202020204" pitchFamily="34" charset="0"/>
                </a:rPr>
                <a:t> (2005)</a:t>
              </a:r>
            </a:p>
            <a:p>
              <a:endParaRPr lang="en-US" sz="1600" dirty="0">
                <a:solidFill>
                  <a:prstClr val="black">
                    <a:lumMod val="75000"/>
                    <a:lumOff val="25000"/>
                  </a:prstClr>
                </a:solidFill>
                <a:latin typeface="+mj-lt"/>
              </a:endParaRPr>
            </a:p>
            <a:p>
              <a:r>
                <a:rPr lang="en-US" altLang="en-US" sz="1600" kern="0" dirty="0" err="1">
                  <a:solidFill>
                    <a:prstClr val="black">
                      <a:lumMod val="75000"/>
                      <a:lumOff val="25000"/>
                    </a:prstClr>
                  </a:solidFill>
                  <a:latin typeface="+mj-lt"/>
                  <a:cs typeface="Arial" panose="020B0604020202020204" pitchFamily="34" charset="0"/>
                </a:rPr>
                <a:t>Hàn</a:t>
              </a:r>
              <a:r>
                <a:rPr lang="en-US" altLang="en-US" sz="1600" kern="0" dirty="0">
                  <a:solidFill>
                    <a:prstClr val="black">
                      <a:lumMod val="75000"/>
                      <a:lumOff val="25000"/>
                    </a:prstClr>
                  </a:solidFill>
                  <a:latin typeface="+mj-lt"/>
                  <a:cs typeface="Arial" panose="020B0604020202020204" pitchFamily="34" charset="0"/>
                </a:rPr>
                <a:t> </a:t>
              </a:r>
              <a:r>
                <a:rPr lang="en-US" altLang="en-US" sz="1600" kern="0" dirty="0" err="1">
                  <a:solidFill>
                    <a:prstClr val="black">
                      <a:lumMod val="75000"/>
                      <a:lumOff val="25000"/>
                    </a:prstClr>
                  </a:solidFill>
                  <a:latin typeface="+mj-lt"/>
                  <a:cs typeface="Arial" panose="020B0604020202020204" pitchFamily="34" charset="0"/>
                </a:rPr>
                <a:t>Quốc</a:t>
              </a:r>
              <a:r>
                <a:rPr lang="en-US" altLang="en-US" sz="1600" kern="0" dirty="0">
                  <a:solidFill>
                    <a:prstClr val="black">
                      <a:lumMod val="75000"/>
                      <a:lumOff val="25000"/>
                    </a:prstClr>
                  </a:solidFill>
                  <a:latin typeface="+mj-lt"/>
                  <a:cs typeface="Arial" panose="020B0604020202020204" pitchFamily="34" charset="0"/>
                </a:rPr>
                <a:t> (2006)	</a:t>
              </a:r>
              <a:r>
                <a:rPr lang="en-US" altLang="en-US" sz="1600" kern="0" dirty="0" err="1">
                  <a:solidFill>
                    <a:prstClr val="black">
                      <a:lumMod val="75000"/>
                      <a:lumOff val="25000"/>
                    </a:prstClr>
                  </a:solidFill>
                  <a:latin typeface="+mj-lt"/>
                  <a:cs typeface="Arial" panose="020B0604020202020204" pitchFamily="34" charset="0"/>
                </a:rPr>
                <a:t>Ấn</a:t>
              </a:r>
              <a:r>
                <a:rPr lang="en-US" altLang="en-US" sz="1600" kern="0" dirty="0">
                  <a:solidFill>
                    <a:prstClr val="black">
                      <a:lumMod val="75000"/>
                      <a:lumOff val="25000"/>
                    </a:prstClr>
                  </a:solidFill>
                  <a:latin typeface="+mj-lt"/>
                  <a:cs typeface="Arial" panose="020B0604020202020204" pitchFamily="34" charset="0"/>
                </a:rPr>
                <a:t> </a:t>
              </a:r>
              <a:r>
                <a:rPr lang="en-US" altLang="en-US" sz="1600" kern="0" dirty="0" err="1">
                  <a:solidFill>
                    <a:prstClr val="black">
                      <a:lumMod val="75000"/>
                      <a:lumOff val="25000"/>
                    </a:prstClr>
                  </a:solidFill>
                  <a:latin typeface="+mj-lt"/>
                  <a:cs typeface="Arial" panose="020B0604020202020204" pitchFamily="34" charset="0"/>
                </a:rPr>
                <a:t>Độ</a:t>
              </a:r>
              <a:r>
                <a:rPr lang="en-US" altLang="en-US" sz="1600" kern="0" dirty="0">
                  <a:solidFill>
                    <a:prstClr val="black">
                      <a:lumMod val="75000"/>
                      <a:lumOff val="25000"/>
                    </a:prstClr>
                  </a:solidFill>
                  <a:latin typeface="+mj-lt"/>
                  <a:cs typeface="Arial" panose="020B0604020202020204" pitchFamily="34" charset="0"/>
                </a:rPr>
                <a:t> (2006)</a:t>
              </a:r>
            </a:p>
            <a:p>
              <a:endParaRPr lang="en-US" sz="1600" kern="0" dirty="0">
                <a:solidFill>
                  <a:prstClr val="black">
                    <a:lumMod val="75000"/>
                    <a:lumOff val="25000"/>
                  </a:prstClr>
                </a:solidFill>
                <a:latin typeface="+mj-lt"/>
                <a:cs typeface="Arial" panose="020B0604020202020204" pitchFamily="34" charset="0"/>
              </a:endParaRPr>
            </a:p>
            <a:p>
              <a:r>
                <a:rPr lang="en-US" sz="1600" kern="0" dirty="0">
                  <a:solidFill>
                    <a:prstClr val="black">
                      <a:lumMod val="75000"/>
                      <a:lumOff val="25000"/>
                    </a:prstClr>
                  </a:solidFill>
                  <a:latin typeface="+mj-lt"/>
                  <a:cs typeface="Arial" panose="020B0604020202020204" pitchFamily="34" charset="0"/>
                </a:rPr>
                <a:t>Australia &amp; New Zealand (</a:t>
              </a:r>
              <a:r>
                <a:rPr lang="en-US" sz="1600" kern="0">
                  <a:solidFill>
                    <a:prstClr val="black">
                      <a:lumMod val="75000"/>
                      <a:lumOff val="25000"/>
                    </a:prstClr>
                  </a:solidFill>
                  <a:latin typeface="+mj-lt"/>
                  <a:cs typeface="Arial" panose="020B0604020202020204" pitchFamily="34" charset="0"/>
                </a:rPr>
                <a:t>2008)</a:t>
              </a:r>
            </a:p>
            <a:p>
              <a:pPr algn="r"/>
              <a:r>
                <a:rPr lang="en-US" sz="1600" kern="0">
                  <a:solidFill>
                    <a:prstClr val="black">
                      <a:lumMod val="75000"/>
                      <a:lumOff val="25000"/>
                    </a:prstClr>
                  </a:solidFill>
                  <a:cs typeface="Arial" panose="020B0604020202020204" pitchFamily="34" charset="0"/>
                </a:rPr>
                <a:t>ASEAN &amp; Hong Kong (2017)</a:t>
              </a:r>
            </a:p>
            <a:p>
              <a:pPr algn="ctr"/>
              <a:endParaRPr lang="en-US" sz="1600" dirty="0">
                <a:solidFill>
                  <a:prstClr val="black">
                    <a:lumMod val="75000"/>
                    <a:lumOff val="25000"/>
                  </a:prstClr>
                </a:solidFill>
                <a:latin typeface="+mj-lt"/>
              </a:endParaRPr>
            </a:p>
          </p:txBody>
        </p:sp>
        <p:sp>
          <p:nvSpPr>
            <p:cNvPr id="100" name="TextBox 99">
              <a:extLst>
                <a:ext uri="{FF2B5EF4-FFF2-40B4-BE49-F238E27FC236}">
                  <a16:creationId xmlns:a16="http://schemas.microsoft.com/office/drawing/2014/main" id="{FE220C25-88D7-4694-93CC-5EDA7DC6DF41}"/>
                </a:ext>
              </a:extLst>
            </p:cNvPr>
            <p:cNvSpPr txBox="1"/>
            <p:nvPr/>
          </p:nvSpPr>
          <p:spPr>
            <a:xfrm>
              <a:off x="4027695" y="1669969"/>
              <a:ext cx="1722603" cy="400110"/>
            </a:xfrm>
            <a:prstGeom prst="rect">
              <a:avLst/>
            </a:prstGeom>
            <a:noFill/>
          </p:spPr>
          <p:txBody>
            <a:bodyPr wrap="square" rtlCol="0">
              <a:spAutoFit/>
            </a:bodyPr>
            <a:lstStyle/>
            <a:p>
              <a:r>
                <a:rPr lang="en-US" sz="2000" b="1" dirty="0">
                  <a:solidFill>
                    <a:prstClr val="black">
                      <a:lumMod val="75000"/>
                      <a:lumOff val="25000"/>
                    </a:prstClr>
                  </a:solidFill>
                  <a:latin typeface="+mj-lt"/>
                  <a:cs typeface="Arial" panose="020B0604020202020204" pitchFamily="34" charset="0"/>
                </a:rPr>
                <a:t>ASEAN vs. …</a:t>
              </a:r>
            </a:p>
          </p:txBody>
        </p:sp>
      </p:grpSp>
      <p:grpSp>
        <p:nvGrpSpPr>
          <p:cNvPr id="101" name="Group 100">
            <a:extLst>
              <a:ext uri="{FF2B5EF4-FFF2-40B4-BE49-F238E27FC236}">
                <a16:creationId xmlns:a16="http://schemas.microsoft.com/office/drawing/2014/main" id="{93DFD626-491B-46DA-B297-D4CD9E85DD50}"/>
              </a:ext>
            </a:extLst>
          </p:cNvPr>
          <p:cNvGrpSpPr/>
          <p:nvPr/>
        </p:nvGrpSpPr>
        <p:grpSpPr>
          <a:xfrm>
            <a:off x="4052179" y="1371599"/>
            <a:ext cx="1495616" cy="1956899"/>
            <a:chOff x="6285507" y="4056652"/>
            <a:chExt cx="1361612" cy="1952296"/>
          </a:xfrm>
        </p:grpSpPr>
        <p:grpSp>
          <p:nvGrpSpPr>
            <p:cNvPr id="102" name="Group 101">
              <a:extLst>
                <a:ext uri="{FF2B5EF4-FFF2-40B4-BE49-F238E27FC236}">
                  <a16:creationId xmlns:a16="http://schemas.microsoft.com/office/drawing/2014/main" id="{DD47B006-0A0B-40CE-80C4-749135E5B601}"/>
                </a:ext>
              </a:extLst>
            </p:cNvPr>
            <p:cNvGrpSpPr/>
            <p:nvPr/>
          </p:nvGrpSpPr>
          <p:grpSpPr>
            <a:xfrm>
              <a:off x="6285507" y="4056652"/>
              <a:ext cx="1361612" cy="1952296"/>
              <a:chOff x="5808789" y="2272281"/>
              <a:chExt cx="1993536" cy="2858355"/>
            </a:xfrm>
          </p:grpSpPr>
          <p:sp>
            <p:nvSpPr>
              <p:cNvPr id="104" name="Rectangle 103">
                <a:extLst>
                  <a:ext uri="{FF2B5EF4-FFF2-40B4-BE49-F238E27FC236}">
                    <a16:creationId xmlns:a16="http://schemas.microsoft.com/office/drawing/2014/main" id="{477E50CD-11CE-4366-A718-735579A65682}"/>
                  </a:ext>
                </a:extLst>
              </p:cNvPr>
              <p:cNvSpPr/>
              <p:nvPr/>
            </p:nvSpPr>
            <p:spPr>
              <a:xfrm>
                <a:off x="6718887" y="4188899"/>
                <a:ext cx="191914" cy="941737"/>
              </a:xfrm>
              <a:prstGeom prst="rect">
                <a:avLst/>
              </a:prstGeom>
              <a:gradFill>
                <a:gsLst>
                  <a:gs pos="0">
                    <a:sysClr val="windowText" lastClr="000000">
                      <a:lumMod val="75000"/>
                      <a:lumOff val="25000"/>
                      <a:shade val="30000"/>
                      <a:satMod val="115000"/>
                    </a:sysClr>
                  </a:gs>
                  <a:gs pos="50000">
                    <a:sysClr val="window" lastClr="FFFFFF"/>
                  </a:gs>
                  <a:gs pos="100000">
                    <a:sysClr val="windowText" lastClr="000000">
                      <a:lumMod val="75000"/>
                      <a:lumOff val="25000"/>
                      <a:shade val="100000"/>
                      <a:satMod val="115000"/>
                    </a:sysClr>
                  </a:gs>
                </a:gsLst>
                <a:lin ang="0" scaled="0"/>
              </a:gradFill>
              <a:ln w="25400" cap="flat" cmpd="sng" algn="ctr">
                <a:noFill/>
                <a:prstDash val="solid"/>
              </a:ln>
              <a:effectLst/>
            </p:spPr>
            <p:txBody>
              <a:bodyPr rtlCol="0" anchor="ctr"/>
              <a:lstStyle/>
              <a:p>
                <a:pPr algn="ctr" defTabSz="914400">
                  <a:defRPr/>
                </a:pPr>
                <a:endParaRPr lang="en-US" sz="1800" kern="0">
                  <a:solidFill>
                    <a:prstClr val="white"/>
                  </a:solidFill>
                  <a:latin typeface="+mj-lt"/>
                </a:endParaRPr>
              </a:p>
            </p:txBody>
          </p:sp>
          <p:grpSp>
            <p:nvGrpSpPr>
              <p:cNvPr id="105" name="Group 104">
                <a:extLst>
                  <a:ext uri="{FF2B5EF4-FFF2-40B4-BE49-F238E27FC236}">
                    <a16:creationId xmlns:a16="http://schemas.microsoft.com/office/drawing/2014/main" id="{138AC538-E361-4F4A-B8A7-8364C32F5D40}"/>
                  </a:ext>
                </a:extLst>
              </p:cNvPr>
              <p:cNvGrpSpPr/>
              <p:nvPr/>
            </p:nvGrpSpPr>
            <p:grpSpPr>
              <a:xfrm>
                <a:off x="5808789" y="2272281"/>
                <a:ext cx="1993536" cy="1989348"/>
                <a:chOff x="8140701" y="1890712"/>
                <a:chExt cx="1511300" cy="1508125"/>
              </a:xfrm>
            </p:grpSpPr>
            <p:sp>
              <p:nvSpPr>
                <p:cNvPr id="106" name="Freeform 25">
                  <a:extLst>
                    <a:ext uri="{FF2B5EF4-FFF2-40B4-BE49-F238E27FC236}">
                      <a16:creationId xmlns:a16="http://schemas.microsoft.com/office/drawing/2014/main" id="{7AF2B18F-5881-4712-AADD-4625D805DFF8}"/>
                    </a:ext>
                  </a:extLst>
                </p:cNvPr>
                <p:cNvSpPr>
                  <a:spLocks/>
                </p:cNvSpPr>
                <p:nvPr/>
              </p:nvSpPr>
              <p:spPr bwMode="auto">
                <a:xfrm>
                  <a:off x="8140701" y="1890712"/>
                  <a:ext cx="1511300" cy="1508125"/>
                </a:xfrm>
                <a:custGeom>
                  <a:avLst/>
                  <a:gdLst>
                    <a:gd name="T0" fmla="*/ 385 w 402"/>
                    <a:gd name="T1" fmla="*/ 171 h 401"/>
                    <a:gd name="T2" fmla="*/ 385 w 402"/>
                    <a:gd name="T3" fmla="*/ 231 h 401"/>
                    <a:gd name="T4" fmla="*/ 231 w 402"/>
                    <a:gd name="T5" fmla="*/ 385 h 401"/>
                    <a:gd name="T6" fmla="*/ 171 w 402"/>
                    <a:gd name="T7" fmla="*/ 385 h 401"/>
                    <a:gd name="T8" fmla="*/ 17 w 402"/>
                    <a:gd name="T9" fmla="*/ 231 h 401"/>
                    <a:gd name="T10" fmla="*/ 17 w 402"/>
                    <a:gd name="T11" fmla="*/ 171 h 401"/>
                    <a:gd name="T12" fmla="*/ 171 w 402"/>
                    <a:gd name="T13" fmla="*/ 17 h 401"/>
                    <a:gd name="T14" fmla="*/ 231 w 402"/>
                    <a:gd name="T15" fmla="*/ 17 h 401"/>
                    <a:gd name="T16" fmla="*/ 385 w 402"/>
                    <a:gd name="T17" fmla="*/ 171 h 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2" h="401">
                      <a:moveTo>
                        <a:pt x="385" y="171"/>
                      </a:moveTo>
                      <a:cubicBezTo>
                        <a:pt x="402" y="187"/>
                        <a:pt x="402" y="214"/>
                        <a:pt x="385" y="231"/>
                      </a:cubicBezTo>
                      <a:cubicBezTo>
                        <a:pt x="231" y="385"/>
                        <a:pt x="231" y="385"/>
                        <a:pt x="231" y="385"/>
                      </a:cubicBezTo>
                      <a:cubicBezTo>
                        <a:pt x="214" y="401"/>
                        <a:pt x="187" y="401"/>
                        <a:pt x="171" y="385"/>
                      </a:cubicBezTo>
                      <a:cubicBezTo>
                        <a:pt x="17" y="231"/>
                        <a:pt x="17" y="231"/>
                        <a:pt x="17" y="231"/>
                      </a:cubicBezTo>
                      <a:cubicBezTo>
                        <a:pt x="0" y="214"/>
                        <a:pt x="0" y="187"/>
                        <a:pt x="17" y="171"/>
                      </a:cubicBezTo>
                      <a:cubicBezTo>
                        <a:pt x="171" y="17"/>
                        <a:pt x="171" y="17"/>
                        <a:pt x="171" y="17"/>
                      </a:cubicBezTo>
                      <a:cubicBezTo>
                        <a:pt x="187" y="0"/>
                        <a:pt x="214" y="0"/>
                        <a:pt x="231" y="17"/>
                      </a:cubicBezTo>
                      <a:lnTo>
                        <a:pt x="385" y="171"/>
                      </a:lnTo>
                      <a:close/>
                    </a:path>
                  </a:pathLst>
                </a:custGeom>
                <a:solidFill>
                  <a:srgbClr val="F1C96C">
                    <a:lumMod val="75000"/>
                  </a:srgbClr>
                </a:solidFill>
                <a:ln>
                  <a:noFill/>
                </a:ln>
              </p:spPr>
              <p:txBody>
                <a:bodyPr vert="horz" wrap="square" lIns="91440" tIns="45720" rIns="91440" bIns="45720" numCol="1" anchor="t" anchorCtr="0" compatLnSpc="1">
                  <a:prstTxWarp prst="textNoShape">
                    <a:avLst/>
                  </a:prstTxWarp>
                </a:bodyPr>
                <a:lstStyle/>
                <a:p>
                  <a:pPr defTabSz="914400">
                    <a:defRPr/>
                  </a:pPr>
                  <a:endParaRPr lang="en-US" sz="1800" kern="0">
                    <a:solidFill>
                      <a:prstClr val="black"/>
                    </a:solidFill>
                    <a:latin typeface="+mj-lt"/>
                  </a:endParaRPr>
                </a:p>
              </p:txBody>
            </p:sp>
            <p:sp>
              <p:nvSpPr>
                <p:cNvPr id="107" name="Freeform 26">
                  <a:extLst>
                    <a:ext uri="{FF2B5EF4-FFF2-40B4-BE49-F238E27FC236}">
                      <a16:creationId xmlns:a16="http://schemas.microsoft.com/office/drawing/2014/main" id="{DDA3735A-906C-4F26-A076-D9B1FD0FA594}"/>
                    </a:ext>
                  </a:extLst>
                </p:cNvPr>
                <p:cNvSpPr>
                  <a:spLocks noEditPoints="1"/>
                </p:cNvSpPr>
                <p:nvPr/>
              </p:nvSpPr>
              <p:spPr bwMode="auto">
                <a:xfrm>
                  <a:off x="8283576" y="2033588"/>
                  <a:ext cx="1225550" cy="1227138"/>
                </a:xfrm>
                <a:custGeom>
                  <a:avLst/>
                  <a:gdLst>
                    <a:gd name="T0" fmla="*/ 323 w 326"/>
                    <a:gd name="T1" fmla="*/ 157 h 326"/>
                    <a:gd name="T2" fmla="*/ 169 w 326"/>
                    <a:gd name="T3" fmla="*/ 2 h 326"/>
                    <a:gd name="T4" fmla="*/ 163 w 326"/>
                    <a:gd name="T5" fmla="*/ 0 h 326"/>
                    <a:gd name="T6" fmla="*/ 157 w 326"/>
                    <a:gd name="T7" fmla="*/ 2 h 326"/>
                    <a:gd name="T8" fmla="*/ 3 w 326"/>
                    <a:gd name="T9" fmla="*/ 157 h 326"/>
                    <a:gd name="T10" fmla="*/ 0 w 326"/>
                    <a:gd name="T11" fmla="*/ 163 h 326"/>
                    <a:gd name="T12" fmla="*/ 3 w 326"/>
                    <a:gd name="T13" fmla="*/ 169 h 326"/>
                    <a:gd name="T14" fmla="*/ 157 w 326"/>
                    <a:gd name="T15" fmla="*/ 323 h 326"/>
                    <a:gd name="T16" fmla="*/ 163 w 326"/>
                    <a:gd name="T17" fmla="*/ 326 h 326"/>
                    <a:gd name="T18" fmla="*/ 169 w 326"/>
                    <a:gd name="T19" fmla="*/ 323 h 326"/>
                    <a:gd name="T20" fmla="*/ 323 w 326"/>
                    <a:gd name="T21" fmla="*/ 169 h 326"/>
                    <a:gd name="T22" fmla="*/ 326 w 326"/>
                    <a:gd name="T23" fmla="*/ 163 h 326"/>
                    <a:gd name="T24" fmla="*/ 323 w 326"/>
                    <a:gd name="T25" fmla="*/ 157 h 326"/>
                    <a:gd name="T26" fmla="*/ 306 w 326"/>
                    <a:gd name="T27" fmla="*/ 168 h 326"/>
                    <a:gd name="T28" fmla="*/ 168 w 326"/>
                    <a:gd name="T29" fmla="*/ 306 h 326"/>
                    <a:gd name="T30" fmla="*/ 163 w 326"/>
                    <a:gd name="T31" fmla="*/ 308 h 326"/>
                    <a:gd name="T32" fmla="*/ 157 w 326"/>
                    <a:gd name="T33" fmla="*/ 306 h 326"/>
                    <a:gd name="T34" fmla="*/ 20 w 326"/>
                    <a:gd name="T35" fmla="*/ 168 h 326"/>
                    <a:gd name="T36" fmla="*/ 17 w 326"/>
                    <a:gd name="T37" fmla="*/ 163 h 326"/>
                    <a:gd name="T38" fmla="*/ 20 w 326"/>
                    <a:gd name="T39" fmla="*/ 157 h 326"/>
                    <a:gd name="T40" fmla="*/ 157 w 326"/>
                    <a:gd name="T41" fmla="*/ 19 h 326"/>
                    <a:gd name="T42" fmla="*/ 163 w 326"/>
                    <a:gd name="T43" fmla="*/ 17 h 326"/>
                    <a:gd name="T44" fmla="*/ 168 w 326"/>
                    <a:gd name="T45" fmla="*/ 19 h 326"/>
                    <a:gd name="T46" fmla="*/ 306 w 326"/>
                    <a:gd name="T47" fmla="*/ 157 h 326"/>
                    <a:gd name="T48" fmla="*/ 309 w 326"/>
                    <a:gd name="T49" fmla="*/ 163 h 326"/>
                    <a:gd name="T50" fmla="*/ 306 w 326"/>
                    <a:gd name="T51" fmla="*/ 168 h 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26" h="326">
                      <a:moveTo>
                        <a:pt x="323" y="157"/>
                      </a:moveTo>
                      <a:cubicBezTo>
                        <a:pt x="169" y="2"/>
                        <a:pt x="169" y="2"/>
                        <a:pt x="169" y="2"/>
                      </a:cubicBezTo>
                      <a:cubicBezTo>
                        <a:pt x="167" y="0"/>
                        <a:pt x="164" y="0"/>
                        <a:pt x="163" y="0"/>
                      </a:cubicBezTo>
                      <a:cubicBezTo>
                        <a:pt x="162" y="0"/>
                        <a:pt x="159" y="0"/>
                        <a:pt x="157" y="2"/>
                      </a:cubicBezTo>
                      <a:cubicBezTo>
                        <a:pt x="3" y="157"/>
                        <a:pt x="3" y="157"/>
                        <a:pt x="3" y="157"/>
                      </a:cubicBezTo>
                      <a:cubicBezTo>
                        <a:pt x="1" y="158"/>
                        <a:pt x="0" y="160"/>
                        <a:pt x="0" y="163"/>
                      </a:cubicBezTo>
                      <a:cubicBezTo>
                        <a:pt x="0" y="165"/>
                        <a:pt x="1" y="167"/>
                        <a:pt x="3" y="169"/>
                      </a:cubicBezTo>
                      <a:cubicBezTo>
                        <a:pt x="157" y="323"/>
                        <a:pt x="157" y="323"/>
                        <a:pt x="157" y="323"/>
                      </a:cubicBezTo>
                      <a:cubicBezTo>
                        <a:pt x="159" y="325"/>
                        <a:pt x="162" y="326"/>
                        <a:pt x="163" y="326"/>
                      </a:cubicBezTo>
                      <a:cubicBezTo>
                        <a:pt x="164" y="326"/>
                        <a:pt x="167" y="325"/>
                        <a:pt x="169" y="323"/>
                      </a:cubicBezTo>
                      <a:cubicBezTo>
                        <a:pt x="323" y="169"/>
                        <a:pt x="323" y="169"/>
                        <a:pt x="323" y="169"/>
                      </a:cubicBezTo>
                      <a:cubicBezTo>
                        <a:pt x="325" y="167"/>
                        <a:pt x="326" y="164"/>
                        <a:pt x="326" y="163"/>
                      </a:cubicBezTo>
                      <a:cubicBezTo>
                        <a:pt x="326" y="161"/>
                        <a:pt x="325" y="159"/>
                        <a:pt x="323" y="157"/>
                      </a:cubicBezTo>
                      <a:close/>
                      <a:moveTo>
                        <a:pt x="306" y="168"/>
                      </a:moveTo>
                      <a:cubicBezTo>
                        <a:pt x="168" y="306"/>
                        <a:pt x="168" y="306"/>
                        <a:pt x="168" y="306"/>
                      </a:cubicBezTo>
                      <a:cubicBezTo>
                        <a:pt x="167" y="308"/>
                        <a:pt x="164" y="308"/>
                        <a:pt x="163" y="308"/>
                      </a:cubicBezTo>
                      <a:cubicBezTo>
                        <a:pt x="162" y="308"/>
                        <a:pt x="159" y="308"/>
                        <a:pt x="157" y="306"/>
                      </a:cubicBezTo>
                      <a:cubicBezTo>
                        <a:pt x="20" y="168"/>
                        <a:pt x="20" y="168"/>
                        <a:pt x="20" y="168"/>
                      </a:cubicBezTo>
                      <a:cubicBezTo>
                        <a:pt x="18" y="167"/>
                        <a:pt x="17" y="165"/>
                        <a:pt x="17" y="163"/>
                      </a:cubicBezTo>
                      <a:cubicBezTo>
                        <a:pt x="17" y="161"/>
                        <a:pt x="18" y="159"/>
                        <a:pt x="20" y="157"/>
                      </a:cubicBezTo>
                      <a:cubicBezTo>
                        <a:pt x="157" y="19"/>
                        <a:pt x="157" y="19"/>
                        <a:pt x="157" y="19"/>
                      </a:cubicBezTo>
                      <a:cubicBezTo>
                        <a:pt x="159" y="17"/>
                        <a:pt x="162" y="17"/>
                        <a:pt x="163" y="17"/>
                      </a:cubicBezTo>
                      <a:cubicBezTo>
                        <a:pt x="164" y="17"/>
                        <a:pt x="167" y="17"/>
                        <a:pt x="168" y="19"/>
                      </a:cubicBezTo>
                      <a:cubicBezTo>
                        <a:pt x="306" y="157"/>
                        <a:pt x="306" y="157"/>
                        <a:pt x="306" y="157"/>
                      </a:cubicBezTo>
                      <a:cubicBezTo>
                        <a:pt x="308" y="159"/>
                        <a:pt x="309" y="161"/>
                        <a:pt x="309" y="163"/>
                      </a:cubicBezTo>
                      <a:cubicBezTo>
                        <a:pt x="309" y="164"/>
                        <a:pt x="308" y="166"/>
                        <a:pt x="306" y="168"/>
                      </a:cubicBezTo>
                      <a:close/>
                    </a:path>
                  </a:pathLst>
                </a:custGeom>
                <a:solidFill>
                  <a:sysClr val="windowText" lastClr="000000">
                    <a:lumMod val="85000"/>
                    <a:lumOff val="15000"/>
                  </a:sysClr>
                </a:solidFill>
                <a:ln>
                  <a:noFill/>
                </a:ln>
              </p:spPr>
              <p:txBody>
                <a:bodyPr vert="horz" wrap="square" lIns="91440" tIns="45720" rIns="91440" bIns="45720" numCol="1" anchor="t" anchorCtr="0" compatLnSpc="1">
                  <a:prstTxWarp prst="textNoShape">
                    <a:avLst/>
                  </a:prstTxWarp>
                </a:bodyPr>
                <a:lstStyle/>
                <a:p>
                  <a:pPr defTabSz="914400">
                    <a:defRPr/>
                  </a:pPr>
                  <a:endParaRPr lang="en-US" sz="1800" kern="0">
                    <a:solidFill>
                      <a:prstClr val="black"/>
                    </a:solidFill>
                    <a:latin typeface="+mj-lt"/>
                  </a:endParaRPr>
                </a:p>
              </p:txBody>
            </p:sp>
          </p:grpSp>
        </p:grpSp>
        <p:sp>
          <p:nvSpPr>
            <p:cNvPr id="103" name="TextBox 102">
              <a:extLst>
                <a:ext uri="{FF2B5EF4-FFF2-40B4-BE49-F238E27FC236}">
                  <a16:creationId xmlns:a16="http://schemas.microsoft.com/office/drawing/2014/main" id="{6C22C49F-6B93-47F2-B647-392249FA6F0D}"/>
                </a:ext>
              </a:extLst>
            </p:cNvPr>
            <p:cNvSpPr txBox="1"/>
            <p:nvPr/>
          </p:nvSpPr>
          <p:spPr>
            <a:xfrm>
              <a:off x="6371735" y="4508995"/>
              <a:ext cx="1189156" cy="521989"/>
            </a:xfrm>
            <a:prstGeom prst="rect">
              <a:avLst/>
            </a:prstGeom>
            <a:noFill/>
          </p:spPr>
          <p:txBody>
            <a:bodyPr wrap="square" rtlCol="0" anchor="ctr">
              <a:spAutoFit/>
            </a:bodyPr>
            <a:lstStyle/>
            <a:p>
              <a:pPr algn="ctr"/>
              <a:r>
                <a:rPr lang="en-US" sz="1400" b="1" kern="0" dirty="0">
                  <a:solidFill>
                    <a:prstClr val="black"/>
                  </a:solidFill>
                  <a:latin typeface="+mj-lt"/>
                  <a:cs typeface="Arial" panose="020B0604020202020204" pitchFamily="34" charset="0"/>
                </a:rPr>
                <a:t>2004</a:t>
              </a:r>
              <a:r>
                <a:rPr lang="en-US" sz="1400" kern="0" dirty="0">
                  <a:solidFill>
                    <a:prstClr val="black"/>
                  </a:solidFill>
                  <a:latin typeface="+mj-lt"/>
                  <a:cs typeface="Arial" panose="020B0604020202020204" pitchFamily="34" charset="0"/>
                </a:rPr>
                <a:t> -</a:t>
              </a:r>
            </a:p>
            <a:p>
              <a:pPr algn="ctr"/>
              <a:r>
                <a:rPr lang="en-US" sz="1400" b="1" kern="0" dirty="0">
                  <a:solidFill>
                    <a:prstClr val="black"/>
                  </a:solidFill>
                  <a:latin typeface="+mj-lt"/>
                  <a:cs typeface="Arial" panose="020B0604020202020204" pitchFamily="34" charset="0"/>
                </a:rPr>
                <a:t>2008</a:t>
              </a:r>
              <a:endParaRPr lang="en-US" sz="1400" b="1" dirty="0">
                <a:solidFill>
                  <a:prstClr val="black"/>
                </a:solidFill>
                <a:latin typeface="+mj-lt"/>
              </a:endParaRPr>
            </a:p>
          </p:txBody>
        </p:sp>
      </p:grpSp>
    </p:spTree>
    <p:extLst>
      <p:ext uri="{BB962C8B-B14F-4D97-AF65-F5344CB8AC3E}">
        <p14:creationId xmlns:p14="http://schemas.microsoft.com/office/powerpoint/2010/main" val="200397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49515" y="1952555"/>
            <a:ext cx="8997219" cy="3093156"/>
          </a:xfrm>
          <a:prstGeom prst="rect">
            <a:avLst/>
          </a:prstGeom>
          <a:solidFill>
            <a:srgbClr val="31A5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26"/>
            <a:endParaRPr lang="en-US" sz="1799">
              <a:solidFill>
                <a:prstClr val="white"/>
              </a:solidFill>
            </a:endParaRPr>
          </a:p>
        </p:txBody>
      </p:sp>
      <p:sp>
        <p:nvSpPr>
          <p:cNvPr id="7" name="Rectangle 6"/>
          <p:cNvSpPr/>
          <p:nvPr/>
        </p:nvSpPr>
        <p:spPr>
          <a:xfrm>
            <a:off x="2052053" y="2444243"/>
            <a:ext cx="7792141" cy="1969514"/>
          </a:xfrm>
          <a:prstGeom prst="rect">
            <a:avLst/>
          </a:prstGeom>
        </p:spPr>
        <p:txBody>
          <a:bodyPr wrap="square">
            <a:spAutoFit/>
          </a:bodyPr>
          <a:lstStyle/>
          <a:p>
            <a:pPr algn="ctr" defTabSz="914126"/>
            <a:r>
              <a:rPr lang="en-US" sz="6600" b="1" kern="0" cap="all" dirty="0" err="1">
                <a:solidFill>
                  <a:prstClr val="white"/>
                </a:solidFill>
                <a:latin typeface="+mj-lt"/>
                <a:cs typeface="Arial" pitchFamily="34" charset="0"/>
              </a:rPr>
              <a:t>cptpp</a:t>
            </a:r>
            <a:endParaRPr lang="en-US" sz="6600" b="1" kern="0" cap="all" dirty="0">
              <a:solidFill>
                <a:prstClr val="white"/>
              </a:solidFill>
              <a:latin typeface="+mj-lt"/>
              <a:cs typeface="Arial" pitchFamily="34" charset="0"/>
            </a:endParaRPr>
          </a:p>
          <a:p>
            <a:pPr algn="ctr" defTabSz="914126"/>
            <a:r>
              <a:rPr lang="en-US" sz="2799" kern="0" cap="all" dirty="0" err="1">
                <a:solidFill>
                  <a:prstClr val="white"/>
                </a:solidFill>
                <a:latin typeface="+mj-lt"/>
                <a:cs typeface="Arial" pitchFamily="34" charset="0"/>
              </a:rPr>
              <a:t>HiệP</a:t>
            </a:r>
            <a:r>
              <a:rPr lang="en-US" sz="2799" kern="0" cap="all" dirty="0">
                <a:solidFill>
                  <a:prstClr val="white"/>
                </a:solidFill>
                <a:latin typeface="+mj-lt"/>
                <a:cs typeface="Arial" pitchFamily="34" charset="0"/>
              </a:rPr>
              <a:t> </a:t>
            </a:r>
            <a:r>
              <a:rPr lang="en-US" sz="2799" kern="0" cap="all" dirty="0" err="1">
                <a:solidFill>
                  <a:prstClr val="white"/>
                </a:solidFill>
                <a:latin typeface="+mj-lt"/>
                <a:cs typeface="Arial" pitchFamily="34" charset="0"/>
              </a:rPr>
              <a:t>định</a:t>
            </a:r>
            <a:r>
              <a:rPr lang="en-US" sz="2799" kern="0" cap="all" dirty="0">
                <a:solidFill>
                  <a:prstClr val="white"/>
                </a:solidFill>
                <a:latin typeface="+mj-lt"/>
                <a:cs typeface="Arial" pitchFamily="34" charset="0"/>
              </a:rPr>
              <a:t> </a:t>
            </a:r>
            <a:r>
              <a:rPr lang="en-US" sz="2799" kern="0" cap="all" dirty="0" err="1">
                <a:solidFill>
                  <a:prstClr val="white"/>
                </a:solidFill>
                <a:latin typeface="+mj-lt"/>
                <a:cs typeface="Arial" pitchFamily="34" charset="0"/>
              </a:rPr>
              <a:t>đối</a:t>
            </a:r>
            <a:r>
              <a:rPr lang="en-US" sz="2799" kern="0" cap="all" dirty="0">
                <a:solidFill>
                  <a:prstClr val="white"/>
                </a:solidFill>
                <a:latin typeface="+mj-lt"/>
                <a:cs typeface="Arial" pitchFamily="34" charset="0"/>
              </a:rPr>
              <a:t> </a:t>
            </a:r>
            <a:r>
              <a:rPr lang="en-US" sz="2799" kern="0" cap="all" dirty="0" err="1">
                <a:solidFill>
                  <a:prstClr val="white"/>
                </a:solidFill>
                <a:latin typeface="+mj-lt"/>
                <a:cs typeface="Arial" pitchFamily="34" charset="0"/>
              </a:rPr>
              <a:t>tác</a:t>
            </a:r>
            <a:r>
              <a:rPr lang="en-US" sz="2799" kern="0" cap="all" dirty="0">
                <a:solidFill>
                  <a:prstClr val="white"/>
                </a:solidFill>
                <a:latin typeface="+mj-lt"/>
                <a:cs typeface="Arial" pitchFamily="34" charset="0"/>
              </a:rPr>
              <a:t> </a:t>
            </a:r>
            <a:r>
              <a:rPr lang="en-US" sz="2799" kern="0" cap="all" dirty="0" err="1">
                <a:solidFill>
                  <a:prstClr val="white"/>
                </a:solidFill>
                <a:latin typeface="+mj-lt"/>
                <a:cs typeface="Arial" pitchFamily="34" charset="0"/>
              </a:rPr>
              <a:t>toàn</a:t>
            </a:r>
            <a:r>
              <a:rPr lang="en-US" sz="2799" kern="0" cap="all" dirty="0">
                <a:solidFill>
                  <a:prstClr val="white"/>
                </a:solidFill>
                <a:latin typeface="+mj-lt"/>
                <a:cs typeface="Arial" pitchFamily="34" charset="0"/>
              </a:rPr>
              <a:t> </a:t>
            </a:r>
            <a:r>
              <a:rPr lang="en-US" sz="2799" kern="0" cap="all" dirty="0" err="1">
                <a:solidFill>
                  <a:prstClr val="white"/>
                </a:solidFill>
                <a:latin typeface="+mj-lt"/>
                <a:cs typeface="Arial" pitchFamily="34" charset="0"/>
              </a:rPr>
              <a:t>diện</a:t>
            </a:r>
            <a:r>
              <a:rPr lang="en-US" sz="2799" kern="0" cap="all" dirty="0">
                <a:solidFill>
                  <a:prstClr val="white"/>
                </a:solidFill>
                <a:latin typeface="+mj-lt"/>
                <a:cs typeface="Arial" pitchFamily="34" charset="0"/>
              </a:rPr>
              <a:t> </a:t>
            </a:r>
            <a:r>
              <a:rPr lang="en-US" sz="2799" kern="0" cap="all" dirty="0" err="1">
                <a:solidFill>
                  <a:prstClr val="white"/>
                </a:solidFill>
                <a:latin typeface="+mj-lt"/>
                <a:cs typeface="Arial" pitchFamily="34" charset="0"/>
              </a:rPr>
              <a:t>và</a:t>
            </a:r>
            <a:r>
              <a:rPr lang="en-US" sz="2799" kern="0" cap="all" dirty="0">
                <a:solidFill>
                  <a:prstClr val="white"/>
                </a:solidFill>
                <a:latin typeface="+mj-lt"/>
                <a:cs typeface="Arial" pitchFamily="34" charset="0"/>
              </a:rPr>
              <a:t> </a:t>
            </a:r>
            <a:r>
              <a:rPr lang="en-US" sz="2799" kern="0" cap="all" dirty="0" err="1">
                <a:solidFill>
                  <a:prstClr val="white"/>
                </a:solidFill>
                <a:latin typeface="+mj-lt"/>
                <a:cs typeface="Arial" pitchFamily="34" charset="0"/>
              </a:rPr>
              <a:t>tiến</a:t>
            </a:r>
            <a:r>
              <a:rPr lang="en-US" sz="2799" kern="0" cap="all" dirty="0">
                <a:solidFill>
                  <a:prstClr val="white"/>
                </a:solidFill>
                <a:latin typeface="+mj-lt"/>
                <a:cs typeface="Arial" pitchFamily="34" charset="0"/>
              </a:rPr>
              <a:t> </a:t>
            </a:r>
            <a:r>
              <a:rPr lang="en-US" sz="2799" kern="0" cap="all" dirty="0" err="1">
                <a:solidFill>
                  <a:prstClr val="white"/>
                </a:solidFill>
                <a:latin typeface="+mj-lt"/>
                <a:cs typeface="Arial" pitchFamily="34" charset="0"/>
              </a:rPr>
              <a:t>bộ</a:t>
            </a:r>
            <a:r>
              <a:rPr lang="en-US" sz="2799" kern="0" cap="all" dirty="0">
                <a:solidFill>
                  <a:prstClr val="white"/>
                </a:solidFill>
                <a:latin typeface="+mj-lt"/>
                <a:cs typeface="Arial" pitchFamily="34" charset="0"/>
              </a:rPr>
              <a:t> </a:t>
            </a:r>
            <a:r>
              <a:rPr lang="en-US" sz="2799" kern="0" cap="all" dirty="0" err="1">
                <a:solidFill>
                  <a:prstClr val="white"/>
                </a:solidFill>
                <a:latin typeface="+mj-lt"/>
                <a:cs typeface="Arial" pitchFamily="34" charset="0"/>
              </a:rPr>
              <a:t>xuyên</a:t>
            </a:r>
            <a:r>
              <a:rPr lang="en-US" sz="2799" kern="0" cap="all" dirty="0">
                <a:solidFill>
                  <a:prstClr val="white"/>
                </a:solidFill>
                <a:latin typeface="+mj-lt"/>
                <a:cs typeface="Arial" pitchFamily="34" charset="0"/>
              </a:rPr>
              <a:t> </a:t>
            </a:r>
            <a:r>
              <a:rPr lang="en-US" sz="2799" kern="0" cap="all" dirty="0" err="1">
                <a:solidFill>
                  <a:prstClr val="white"/>
                </a:solidFill>
                <a:latin typeface="+mj-lt"/>
                <a:cs typeface="Arial" pitchFamily="34" charset="0"/>
              </a:rPr>
              <a:t>thái</a:t>
            </a:r>
            <a:r>
              <a:rPr lang="en-US" sz="2799" kern="0" cap="all" dirty="0">
                <a:solidFill>
                  <a:prstClr val="white"/>
                </a:solidFill>
                <a:latin typeface="+mj-lt"/>
                <a:cs typeface="Arial" pitchFamily="34" charset="0"/>
              </a:rPr>
              <a:t> </a:t>
            </a:r>
            <a:r>
              <a:rPr lang="en-US" sz="2799" kern="0" cap="all" dirty="0" err="1">
                <a:solidFill>
                  <a:prstClr val="white"/>
                </a:solidFill>
                <a:latin typeface="+mj-lt"/>
                <a:cs typeface="Arial" pitchFamily="34" charset="0"/>
              </a:rPr>
              <a:t>bình</a:t>
            </a:r>
            <a:r>
              <a:rPr lang="en-US" sz="2799" kern="0" cap="all" dirty="0">
                <a:solidFill>
                  <a:prstClr val="white"/>
                </a:solidFill>
                <a:latin typeface="+mj-lt"/>
                <a:cs typeface="Arial" pitchFamily="34" charset="0"/>
              </a:rPr>
              <a:t> </a:t>
            </a:r>
            <a:r>
              <a:rPr lang="en-US" sz="2799" kern="0" cap="all" dirty="0" err="1">
                <a:solidFill>
                  <a:prstClr val="white"/>
                </a:solidFill>
                <a:latin typeface="+mj-lt"/>
                <a:cs typeface="Arial" pitchFamily="34" charset="0"/>
              </a:rPr>
              <a:t>dương</a:t>
            </a:r>
            <a:endParaRPr lang="en-US" sz="2799" cap="all" dirty="0">
              <a:solidFill>
                <a:prstClr val="white"/>
              </a:solidFill>
              <a:latin typeface="+mj-lt"/>
              <a:cs typeface="Arial" pitchFamily="34" charset="0"/>
            </a:endParaRPr>
          </a:p>
        </p:txBody>
      </p:sp>
    </p:spTree>
    <p:extLst>
      <p:ext uri="{BB962C8B-B14F-4D97-AF65-F5344CB8AC3E}">
        <p14:creationId xmlns:p14="http://schemas.microsoft.com/office/powerpoint/2010/main" val="17302573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 Diagonal Corner Rectangle 2"/>
          <p:cNvSpPr/>
          <p:nvPr/>
        </p:nvSpPr>
        <p:spPr>
          <a:xfrm>
            <a:off x="5850986" y="2192190"/>
            <a:ext cx="1828324" cy="1828324"/>
          </a:xfrm>
          <a:prstGeom prst="round2DiagRect">
            <a:avLst/>
          </a:prstGeom>
          <a:ln w="571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26"/>
            <a:r>
              <a:rPr lang="en-US" sz="5998" dirty="0">
                <a:solidFill>
                  <a:prstClr val="white"/>
                </a:solidFill>
                <a:latin typeface="+mj-lt"/>
                <a:cs typeface="Arial" panose="020B0604020202020204" pitchFamily="34" charset="0"/>
              </a:rPr>
              <a:t>02</a:t>
            </a:r>
            <a:endParaRPr lang="en-US" sz="5998" baseline="30000" dirty="0">
              <a:solidFill>
                <a:prstClr val="white"/>
              </a:solidFill>
              <a:latin typeface="+mj-lt"/>
              <a:cs typeface="Arial" panose="020B0604020202020204" pitchFamily="34" charset="0"/>
            </a:endParaRPr>
          </a:p>
        </p:txBody>
      </p:sp>
      <p:sp>
        <p:nvSpPr>
          <p:cNvPr id="4" name="Round Diagonal Corner Rectangle 3"/>
          <p:cNvSpPr/>
          <p:nvPr/>
        </p:nvSpPr>
        <p:spPr>
          <a:xfrm>
            <a:off x="4240448" y="4141507"/>
            <a:ext cx="1462659" cy="1462659"/>
          </a:xfrm>
          <a:prstGeom prst="round2DiagRect">
            <a:avLst/>
          </a:prstGeom>
          <a:solidFill>
            <a:schemeClr val="accent4">
              <a:lumMod val="75000"/>
            </a:schemeClr>
          </a:solidFill>
          <a:ln w="571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26"/>
            <a:r>
              <a:rPr lang="en-US" sz="3999" dirty="0">
                <a:solidFill>
                  <a:prstClr val="white"/>
                </a:solidFill>
                <a:latin typeface="+mj-lt"/>
                <a:cs typeface="Arial" panose="020B0604020202020204" pitchFamily="34" charset="0"/>
              </a:rPr>
              <a:t>03</a:t>
            </a:r>
            <a:endParaRPr lang="en-US" sz="3999" baseline="30000" dirty="0">
              <a:solidFill>
                <a:prstClr val="white"/>
              </a:solidFill>
              <a:latin typeface="+mj-lt"/>
              <a:cs typeface="Arial" panose="020B0604020202020204" pitchFamily="34" charset="0"/>
            </a:endParaRPr>
          </a:p>
        </p:txBody>
      </p:sp>
      <p:sp>
        <p:nvSpPr>
          <p:cNvPr id="5" name="Round Diagonal Corner Rectangle 4"/>
          <p:cNvSpPr/>
          <p:nvPr/>
        </p:nvSpPr>
        <p:spPr>
          <a:xfrm flipH="1">
            <a:off x="4560404" y="2877813"/>
            <a:ext cx="1142702" cy="1142701"/>
          </a:xfrm>
          <a:prstGeom prst="round2DiagRect">
            <a:avLst/>
          </a:prstGeom>
          <a:solidFill>
            <a:schemeClr val="accent1">
              <a:lumMod val="75000"/>
            </a:schemeClr>
          </a:solidFill>
          <a:ln w="571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26"/>
            <a:r>
              <a:rPr lang="en-US" sz="2399" dirty="0">
                <a:solidFill>
                  <a:prstClr val="white"/>
                </a:solidFill>
                <a:latin typeface="+mj-lt"/>
                <a:cs typeface="Arial" panose="020B0604020202020204" pitchFamily="34" charset="0"/>
              </a:rPr>
              <a:t>01</a:t>
            </a:r>
            <a:endParaRPr lang="en-US" sz="2399" baseline="30000" dirty="0">
              <a:solidFill>
                <a:prstClr val="white"/>
              </a:solidFill>
              <a:latin typeface="+mj-lt"/>
              <a:cs typeface="Arial" panose="020B0604020202020204" pitchFamily="34" charset="0"/>
            </a:endParaRPr>
          </a:p>
        </p:txBody>
      </p:sp>
      <p:sp>
        <p:nvSpPr>
          <p:cNvPr id="6" name="Round Diagonal Corner Rectangle 5"/>
          <p:cNvSpPr/>
          <p:nvPr/>
        </p:nvSpPr>
        <p:spPr>
          <a:xfrm flipH="1">
            <a:off x="5850987" y="4141508"/>
            <a:ext cx="1645491" cy="1645491"/>
          </a:xfrm>
          <a:prstGeom prst="round2DiagRect">
            <a:avLst/>
          </a:prstGeom>
          <a:solidFill>
            <a:schemeClr val="accent4"/>
          </a:solidFill>
          <a:ln w="571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26"/>
            <a:r>
              <a:rPr lang="en-US" sz="4399" dirty="0">
                <a:solidFill>
                  <a:prstClr val="white"/>
                </a:solidFill>
                <a:latin typeface="+mj-lt"/>
                <a:cs typeface="Arial" panose="020B0604020202020204" pitchFamily="34" charset="0"/>
              </a:rPr>
              <a:t>04</a:t>
            </a:r>
            <a:endParaRPr lang="en-US" sz="4399" baseline="30000" dirty="0">
              <a:solidFill>
                <a:prstClr val="white"/>
              </a:solidFill>
              <a:latin typeface="+mj-lt"/>
              <a:cs typeface="Arial" panose="020B0604020202020204" pitchFamily="34" charset="0"/>
            </a:endParaRPr>
          </a:p>
        </p:txBody>
      </p:sp>
      <p:sp>
        <p:nvSpPr>
          <p:cNvPr id="7" name="Rectangle 6"/>
          <p:cNvSpPr/>
          <p:nvPr/>
        </p:nvSpPr>
        <p:spPr>
          <a:xfrm>
            <a:off x="25497" y="3125997"/>
            <a:ext cx="4412524" cy="707886"/>
          </a:xfrm>
          <a:prstGeom prst="rect">
            <a:avLst/>
          </a:prstGeom>
          <a:noFill/>
        </p:spPr>
        <p:txBody>
          <a:bodyPr wrap="square">
            <a:spAutoFit/>
          </a:bodyPr>
          <a:lstStyle/>
          <a:p>
            <a:pPr algn="r"/>
            <a:r>
              <a:rPr lang="en-US" sz="2000" dirty="0" err="1">
                <a:solidFill>
                  <a:srgbClr val="3F762B"/>
                </a:solidFill>
                <a:latin typeface="+mj-lt"/>
                <a:cs typeface="Times New Roman" panose="02020603050405020304" pitchFamily="18" charset="0"/>
              </a:rPr>
              <a:t>Là</a:t>
            </a:r>
            <a:r>
              <a:rPr lang="en-US" sz="2000" dirty="0">
                <a:solidFill>
                  <a:srgbClr val="3F762B"/>
                </a:solidFill>
                <a:latin typeface="+mj-lt"/>
                <a:cs typeface="Times New Roman" panose="02020603050405020304" pitchFamily="18" charset="0"/>
              </a:rPr>
              <a:t> </a:t>
            </a:r>
            <a:r>
              <a:rPr lang="en-US" sz="2000" dirty="0" err="1">
                <a:solidFill>
                  <a:srgbClr val="3F762B"/>
                </a:solidFill>
                <a:latin typeface="+mj-lt"/>
                <a:cs typeface="Times New Roman" panose="02020603050405020304" pitchFamily="18" charset="0"/>
              </a:rPr>
              <a:t>một</a:t>
            </a:r>
            <a:r>
              <a:rPr lang="en-US" sz="2000" dirty="0">
                <a:solidFill>
                  <a:srgbClr val="3F762B"/>
                </a:solidFill>
                <a:latin typeface="+mj-lt"/>
                <a:cs typeface="Times New Roman" panose="02020603050405020304" pitchFamily="18" charset="0"/>
              </a:rPr>
              <a:t> FTA </a:t>
            </a:r>
            <a:r>
              <a:rPr lang="en-US" sz="2000" dirty="0" err="1">
                <a:solidFill>
                  <a:srgbClr val="3F762B"/>
                </a:solidFill>
                <a:latin typeface="+mj-lt"/>
                <a:cs typeface="Times New Roman" panose="02020603050405020304" pitchFamily="18" charset="0"/>
              </a:rPr>
              <a:t>thế</a:t>
            </a:r>
            <a:r>
              <a:rPr lang="en-US" sz="2000" dirty="0">
                <a:solidFill>
                  <a:srgbClr val="3F762B"/>
                </a:solidFill>
                <a:latin typeface="+mj-lt"/>
                <a:cs typeface="Times New Roman" panose="02020603050405020304" pitchFamily="18" charset="0"/>
              </a:rPr>
              <a:t> </a:t>
            </a:r>
            <a:r>
              <a:rPr lang="en-US" sz="2000" dirty="0" err="1">
                <a:solidFill>
                  <a:srgbClr val="3F762B"/>
                </a:solidFill>
                <a:latin typeface="+mj-lt"/>
                <a:cs typeface="Times New Roman" panose="02020603050405020304" pitchFamily="18" charset="0"/>
              </a:rPr>
              <a:t>hệ</a:t>
            </a:r>
            <a:r>
              <a:rPr lang="en-US" sz="2000" dirty="0">
                <a:solidFill>
                  <a:srgbClr val="3F762B"/>
                </a:solidFill>
                <a:latin typeface="+mj-lt"/>
                <a:cs typeface="Times New Roman" panose="02020603050405020304" pitchFamily="18" charset="0"/>
              </a:rPr>
              <a:t> </a:t>
            </a:r>
            <a:r>
              <a:rPr lang="en-US" sz="2000" dirty="0" err="1">
                <a:solidFill>
                  <a:srgbClr val="3F762B"/>
                </a:solidFill>
                <a:latin typeface="+mj-lt"/>
                <a:cs typeface="Times New Roman" panose="02020603050405020304" pitchFamily="18" charset="0"/>
              </a:rPr>
              <a:t>mới</a:t>
            </a:r>
            <a:r>
              <a:rPr lang="en-US" sz="2000" dirty="0">
                <a:solidFill>
                  <a:srgbClr val="3F762B"/>
                </a:solidFill>
                <a:latin typeface="+mj-lt"/>
                <a:cs typeface="Times New Roman" panose="02020603050405020304" pitchFamily="18" charset="0"/>
              </a:rPr>
              <a:t>, </a:t>
            </a:r>
            <a:r>
              <a:rPr lang="en-US" sz="2000" dirty="0" err="1">
                <a:solidFill>
                  <a:srgbClr val="3F762B"/>
                </a:solidFill>
                <a:latin typeface="+mj-lt"/>
                <a:cs typeface="Times New Roman" panose="02020603050405020304" pitchFamily="18" charset="0"/>
              </a:rPr>
              <a:t>tiêu</a:t>
            </a:r>
            <a:r>
              <a:rPr lang="en-US" sz="2000" dirty="0">
                <a:solidFill>
                  <a:srgbClr val="3F762B"/>
                </a:solidFill>
                <a:latin typeface="+mj-lt"/>
                <a:cs typeface="Times New Roman" panose="02020603050405020304" pitchFamily="18" charset="0"/>
              </a:rPr>
              <a:t> </a:t>
            </a:r>
            <a:r>
              <a:rPr lang="en-US" sz="2000" dirty="0" err="1">
                <a:solidFill>
                  <a:srgbClr val="3F762B"/>
                </a:solidFill>
                <a:latin typeface="+mj-lt"/>
                <a:cs typeface="Times New Roman" panose="02020603050405020304" pitchFamily="18" charset="0"/>
              </a:rPr>
              <a:t>chuẩn</a:t>
            </a:r>
            <a:r>
              <a:rPr lang="en-US" sz="2000" dirty="0">
                <a:solidFill>
                  <a:srgbClr val="3F762B"/>
                </a:solidFill>
                <a:latin typeface="+mj-lt"/>
                <a:cs typeface="Times New Roman" panose="02020603050405020304" pitchFamily="18" charset="0"/>
              </a:rPr>
              <a:t> </a:t>
            </a:r>
            <a:r>
              <a:rPr lang="en-US" sz="2000" dirty="0" err="1">
                <a:solidFill>
                  <a:srgbClr val="3F762B"/>
                </a:solidFill>
                <a:latin typeface="+mj-lt"/>
                <a:cs typeface="Times New Roman" panose="02020603050405020304" pitchFamily="18" charset="0"/>
              </a:rPr>
              <a:t>cao</a:t>
            </a:r>
            <a:r>
              <a:rPr lang="en-US" sz="2000" dirty="0">
                <a:solidFill>
                  <a:srgbClr val="3F762B"/>
                </a:solidFill>
                <a:latin typeface="+mj-lt"/>
                <a:cs typeface="Times New Roman" panose="02020603050405020304" pitchFamily="18" charset="0"/>
              </a:rPr>
              <a:t> </a:t>
            </a:r>
            <a:r>
              <a:rPr lang="en-US" sz="2000" dirty="0" err="1">
                <a:solidFill>
                  <a:srgbClr val="3F762B"/>
                </a:solidFill>
                <a:latin typeface="+mj-lt"/>
                <a:cs typeface="Times New Roman" panose="02020603050405020304" pitchFamily="18" charset="0"/>
              </a:rPr>
              <a:t>và</a:t>
            </a:r>
            <a:r>
              <a:rPr lang="en-US" sz="2000" dirty="0">
                <a:solidFill>
                  <a:srgbClr val="3F762B"/>
                </a:solidFill>
                <a:latin typeface="+mj-lt"/>
                <a:cs typeface="Times New Roman" panose="02020603050405020304" pitchFamily="18" charset="0"/>
              </a:rPr>
              <a:t> </a:t>
            </a:r>
            <a:r>
              <a:rPr lang="en-US" sz="2000" dirty="0" err="1">
                <a:solidFill>
                  <a:srgbClr val="3F762B"/>
                </a:solidFill>
                <a:latin typeface="+mj-lt"/>
                <a:cs typeface="Times New Roman" panose="02020603050405020304" pitchFamily="18" charset="0"/>
              </a:rPr>
              <a:t>toàn</a:t>
            </a:r>
            <a:r>
              <a:rPr lang="en-US" sz="2000" dirty="0">
                <a:solidFill>
                  <a:srgbClr val="3F762B"/>
                </a:solidFill>
                <a:latin typeface="+mj-lt"/>
                <a:cs typeface="Times New Roman" panose="02020603050405020304" pitchFamily="18" charset="0"/>
              </a:rPr>
              <a:t> </a:t>
            </a:r>
            <a:r>
              <a:rPr lang="en-US" sz="2000" dirty="0" err="1">
                <a:solidFill>
                  <a:srgbClr val="3F762B"/>
                </a:solidFill>
                <a:latin typeface="+mj-lt"/>
                <a:cs typeface="Times New Roman" panose="02020603050405020304" pitchFamily="18" charset="0"/>
              </a:rPr>
              <a:t>diện</a:t>
            </a:r>
            <a:endParaRPr lang="en-US" sz="2000" dirty="0">
              <a:solidFill>
                <a:srgbClr val="3F762B"/>
              </a:solidFill>
              <a:latin typeface="+mj-lt"/>
              <a:cs typeface="Times New Roman" panose="02020603050405020304" pitchFamily="18" charset="0"/>
            </a:endParaRPr>
          </a:p>
        </p:txBody>
      </p:sp>
      <p:sp>
        <p:nvSpPr>
          <p:cNvPr id="9" name="Rectangle 8"/>
          <p:cNvSpPr/>
          <p:nvPr/>
        </p:nvSpPr>
        <p:spPr>
          <a:xfrm>
            <a:off x="7801693" y="2512939"/>
            <a:ext cx="4386085" cy="1323439"/>
          </a:xfrm>
          <a:prstGeom prst="rect">
            <a:avLst/>
          </a:prstGeom>
        </p:spPr>
        <p:txBody>
          <a:bodyPr wrap="square">
            <a:spAutoFit/>
          </a:bodyPr>
          <a:lstStyle/>
          <a:p>
            <a:pPr defTabSz="914126"/>
            <a:r>
              <a:rPr lang="vi-VN" sz="2000" dirty="0">
                <a:solidFill>
                  <a:srgbClr val="549E39"/>
                </a:solidFill>
                <a:latin typeface="+mj-lt"/>
                <a:cs typeface="Arial" panose="020B0604020202020204" pitchFamily="34" charset="0"/>
              </a:rPr>
              <a:t>Là hiệp định thương mại quan trọng nhất trong hơn hai thập kỷ qua, thúc đẩy hội nhập kinh tế trong khu vực </a:t>
            </a:r>
            <a:r>
              <a:rPr lang="en-US" sz="2000" dirty="0">
                <a:solidFill>
                  <a:srgbClr val="549E39"/>
                </a:solidFill>
                <a:latin typeface="+mj-lt"/>
                <a:cs typeface="Arial" panose="020B0604020202020204" pitchFamily="34" charset="0"/>
              </a:rPr>
              <a:t>C</a:t>
            </a:r>
            <a:r>
              <a:rPr lang="vi-VN" sz="2000" dirty="0">
                <a:solidFill>
                  <a:srgbClr val="549E39"/>
                </a:solidFill>
                <a:latin typeface="+mj-lt"/>
                <a:cs typeface="Arial" panose="020B0604020202020204" pitchFamily="34" charset="0"/>
              </a:rPr>
              <a:t>hâu Á – Thái Bình Dương.</a:t>
            </a:r>
          </a:p>
        </p:txBody>
      </p:sp>
      <p:sp>
        <p:nvSpPr>
          <p:cNvPr id="10" name="Rectangle 9"/>
          <p:cNvSpPr/>
          <p:nvPr/>
        </p:nvSpPr>
        <p:spPr>
          <a:xfrm>
            <a:off x="0" y="4302533"/>
            <a:ext cx="4092568" cy="1323439"/>
          </a:xfrm>
          <a:prstGeom prst="rect">
            <a:avLst/>
          </a:prstGeom>
        </p:spPr>
        <p:txBody>
          <a:bodyPr wrap="square">
            <a:spAutoFit/>
          </a:bodyPr>
          <a:lstStyle/>
          <a:p>
            <a:pPr algn="r" defTabSz="914126"/>
            <a:r>
              <a:rPr lang="vi-VN" sz="2000" dirty="0">
                <a:solidFill>
                  <a:srgbClr val="027159"/>
                </a:solidFill>
                <a:latin typeface="+mj-lt"/>
                <a:cs typeface="Arial" panose="020B0604020202020204" pitchFamily="34" charset="0"/>
              </a:rPr>
              <a:t>Đặt ra các yêu cầu và tiêu chuẩn cao về minh bạch hóa, đưa ra cơ chế giải quyết tranh chấp có tính ràng buộc và chặt chẽ</a:t>
            </a:r>
          </a:p>
        </p:txBody>
      </p:sp>
      <p:sp>
        <p:nvSpPr>
          <p:cNvPr id="14" name="Rectangle 13">
            <a:extLst>
              <a:ext uri="{FF2B5EF4-FFF2-40B4-BE49-F238E27FC236}">
                <a16:creationId xmlns:a16="http://schemas.microsoft.com/office/drawing/2014/main" id="{BFD144D8-DCFC-4CCC-841C-70AF06A31D72}"/>
              </a:ext>
            </a:extLst>
          </p:cNvPr>
          <p:cNvSpPr/>
          <p:nvPr/>
        </p:nvSpPr>
        <p:spPr>
          <a:xfrm>
            <a:off x="7679310" y="4456420"/>
            <a:ext cx="4386085" cy="1015663"/>
          </a:xfrm>
          <a:prstGeom prst="rect">
            <a:avLst/>
          </a:prstGeom>
        </p:spPr>
        <p:txBody>
          <a:bodyPr wrap="square">
            <a:spAutoFit/>
          </a:bodyPr>
          <a:lstStyle/>
          <a:p>
            <a:pPr defTabSz="914126"/>
            <a:r>
              <a:rPr lang="vi-VN" sz="2000" dirty="0">
                <a:solidFill>
                  <a:srgbClr val="029676"/>
                </a:solidFill>
                <a:latin typeface="+mj-lt"/>
                <a:cs typeface="Arial" panose="020B0604020202020204" pitchFamily="34" charset="0"/>
              </a:rPr>
              <a:t>Giữ nguyên nội dung của Hiệp định TPP nhưng cho phép các nước thành viên tạm hoãn 20 nhóm nghĩa vụ</a:t>
            </a:r>
          </a:p>
        </p:txBody>
      </p:sp>
      <p:sp>
        <p:nvSpPr>
          <p:cNvPr id="11" name="TextBox 10">
            <a:extLst>
              <a:ext uri="{FF2B5EF4-FFF2-40B4-BE49-F238E27FC236}">
                <a16:creationId xmlns:a16="http://schemas.microsoft.com/office/drawing/2014/main" id="{A257973C-DA85-43A8-AF0D-D30CBF69316E}"/>
              </a:ext>
            </a:extLst>
          </p:cNvPr>
          <p:cNvSpPr txBox="1"/>
          <p:nvPr/>
        </p:nvSpPr>
        <p:spPr>
          <a:xfrm>
            <a:off x="746257" y="344224"/>
            <a:ext cx="10699484" cy="769313"/>
          </a:xfrm>
          <a:prstGeom prst="rect">
            <a:avLst/>
          </a:prstGeom>
          <a:noFill/>
        </p:spPr>
        <p:txBody>
          <a:bodyPr wrap="square" rtlCol="0">
            <a:spAutoFit/>
          </a:bodyPr>
          <a:lstStyle/>
          <a:p>
            <a:pPr algn="ctr" defTabSz="914126"/>
            <a:r>
              <a:rPr lang="en-US" sz="4399" b="1" dirty="0" err="1">
                <a:solidFill>
                  <a:srgbClr val="31A58C"/>
                </a:solidFill>
                <a:latin typeface="+mj-lt"/>
                <a:cs typeface="Arial" panose="020B0604020202020204" pitchFamily="34" charset="0"/>
              </a:rPr>
              <a:t>Điểm</a:t>
            </a:r>
            <a:r>
              <a:rPr lang="en-US" sz="4399" b="1" dirty="0">
                <a:solidFill>
                  <a:srgbClr val="31A58C"/>
                </a:solidFill>
                <a:latin typeface="+mj-lt"/>
                <a:cs typeface="Arial" panose="020B0604020202020204" pitchFamily="34" charset="0"/>
              </a:rPr>
              <a:t> </a:t>
            </a:r>
            <a:r>
              <a:rPr lang="en-US" sz="4399" b="1" dirty="0" err="1">
                <a:solidFill>
                  <a:srgbClr val="31A58C"/>
                </a:solidFill>
                <a:latin typeface="+mj-lt"/>
                <a:cs typeface="Arial" panose="020B0604020202020204" pitchFamily="34" charset="0"/>
              </a:rPr>
              <a:t>nổi</a:t>
            </a:r>
            <a:r>
              <a:rPr lang="en-US" sz="4399" b="1" dirty="0">
                <a:solidFill>
                  <a:srgbClr val="31A58C"/>
                </a:solidFill>
                <a:latin typeface="+mj-lt"/>
                <a:cs typeface="Arial" panose="020B0604020202020204" pitchFamily="34" charset="0"/>
              </a:rPr>
              <a:t> </a:t>
            </a:r>
            <a:r>
              <a:rPr lang="en-US" sz="4399" b="1" dirty="0" err="1">
                <a:solidFill>
                  <a:srgbClr val="31A58C"/>
                </a:solidFill>
                <a:latin typeface="+mj-lt"/>
                <a:cs typeface="Arial" panose="020B0604020202020204" pitchFamily="34" charset="0"/>
              </a:rPr>
              <a:t>bật</a:t>
            </a:r>
            <a:r>
              <a:rPr lang="en-US" sz="4399" b="1" dirty="0">
                <a:solidFill>
                  <a:srgbClr val="31A58C"/>
                </a:solidFill>
                <a:latin typeface="+mj-lt"/>
                <a:cs typeface="Arial" panose="020B0604020202020204" pitchFamily="34" charset="0"/>
              </a:rPr>
              <a:t> </a:t>
            </a:r>
            <a:r>
              <a:rPr lang="en-US" sz="4399" b="1" dirty="0" err="1">
                <a:solidFill>
                  <a:srgbClr val="31A58C"/>
                </a:solidFill>
                <a:latin typeface="+mj-lt"/>
                <a:cs typeface="Arial" panose="020B0604020202020204" pitchFamily="34" charset="0"/>
              </a:rPr>
              <a:t>của</a:t>
            </a:r>
            <a:r>
              <a:rPr lang="en-US" sz="4399" b="1" dirty="0">
                <a:solidFill>
                  <a:srgbClr val="31A58C"/>
                </a:solidFill>
                <a:latin typeface="+mj-lt"/>
                <a:cs typeface="Arial" panose="020B0604020202020204" pitchFamily="34" charset="0"/>
              </a:rPr>
              <a:t> Hiệp </a:t>
            </a:r>
            <a:r>
              <a:rPr lang="en-US" sz="4399" b="1" dirty="0" err="1">
                <a:solidFill>
                  <a:srgbClr val="31A58C"/>
                </a:solidFill>
                <a:latin typeface="+mj-lt"/>
                <a:cs typeface="Arial" panose="020B0604020202020204" pitchFamily="34" charset="0"/>
              </a:rPr>
              <a:t>định</a:t>
            </a:r>
            <a:r>
              <a:rPr lang="en-US" sz="4399" b="1" dirty="0">
                <a:solidFill>
                  <a:srgbClr val="31A58C"/>
                </a:solidFill>
                <a:latin typeface="+mj-lt"/>
                <a:cs typeface="Arial" panose="020B0604020202020204" pitchFamily="34" charset="0"/>
              </a:rPr>
              <a:t> CPTPP</a:t>
            </a:r>
          </a:p>
        </p:txBody>
      </p:sp>
    </p:spTree>
    <p:extLst>
      <p:ext uri="{BB962C8B-B14F-4D97-AF65-F5344CB8AC3E}">
        <p14:creationId xmlns:p14="http://schemas.microsoft.com/office/powerpoint/2010/main" val="6300831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7_Office Theme">
  <a:themeElements>
    <a:clrScheme name="ThemeBMC">
      <a:dk1>
        <a:srgbClr val="000000"/>
      </a:dk1>
      <a:lt1>
        <a:srgbClr val="FFFFFF"/>
      </a:lt1>
      <a:dk2>
        <a:srgbClr val="1F497D"/>
      </a:dk2>
      <a:lt2>
        <a:srgbClr val="EEECE1"/>
      </a:lt2>
      <a:accent1>
        <a:srgbClr val="0779B7"/>
      </a:accent1>
      <a:accent2>
        <a:srgbClr val="019ADD"/>
      </a:accent2>
      <a:accent3>
        <a:srgbClr val="6BC2ED"/>
      </a:accent3>
      <a:accent4>
        <a:srgbClr val="A7CCDF"/>
      </a:accent4>
      <a:accent5>
        <a:srgbClr val="595959"/>
      </a:accent5>
      <a:accent6>
        <a:srgbClr val="3F3F3F"/>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Facet">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ustom 2">
      <a:majorFont>
        <a:latin typeface="VIE-HandelGothic"/>
        <a:ea typeface=""/>
        <a:cs typeface=""/>
      </a:majorFont>
      <a:minorFont>
        <a:latin typeface="VIE-HandelGothic"/>
        <a:ea typeface=""/>
        <a:cs typeface=""/>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22657</TotalTime>
  <Words>3165</Words>
  <Application>Microsoft Office PowerPoint</Application>
  <PresentationFormat>Widescreen</PresentationFormat>
  <Paragraphs>276</Paragraphs>
  <Slides>35</Slides>
  <Notes>32</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35</vt:i4>
      </vt:variant>
    </vt:vector>
  </HeadingPairs>
  <TitlesOfParts>
    <vt:vector size="46" baseType="lpstr">
      <vt:lpstr>Arial</vt:lpstr>
      <vt:lpstr>Calibri</vt:lpstr>
      <vt:lpstr>Kanit SemiBold</vt:lpstr>
      <vt:lpstr>Maven Pro</vt:lpstr>
      <vt:lpstr>Open Sans</vt:lpstr>
      <vt:lpstr>Times New Roman</vt:lpstr>
      <vt:lpstr>VIE-HandelGothic</vt:lpstr>
      <vt:lpstr>Wingdings</vt:lpstr>
      <vt:lpstr>Wingdings 3</vt:lpstr>
      <vt:lpstr>7_Office Theme</vt:lpstr>
      <vt:lpstr>Facet</vt:lpstr>
      <vt:lpstr>PHẠM TRUNG NGHĨA PHÓ CHÁNH VĂN PHÒNG BAN CHỈ ĐẠO LIÊN NGÀNH HỘI NHẬP QUỐC TẾ VÊ KINH TẾ</vt:lpstr>
      <vt:lpstr>NỘI DUNG CHÍNH</vt:lpstr>
      <vt:lpstr>PHẦN 1</vt:lpstr>
      <vt:lpstr>FTA là gì?</vt:lpstr>
      <vt:lpstr>FTA thế hệ cũ                             FTA thế hệ mới </vt:lpstr>
      <vt:lpstr>FTA VIỆT NAM</vt:lpstr>
      <vt:lpstr>FTA mà Việt Nam là thành viên và đã thực thi </vt:lpstr>
      <vt:lpstr>PowerPoint Presentation</vt:lpstr>
      <vt:lpstr>PowerPoint Presentation</vt:lpstr>
      <vt:lpstr>PowerPoint Presentation</vt:lpstr>
      <vt:lpstr>PowerPoint Presentation</vt:lpstr>
      <vt:lpstr>THƯƠNG MẠI HÀNG HÓA VỚI THÀNH VIÊN CPTPP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THƯƠNG MẠI HÀNG HÓA VỚI THÀNH VIÊN EVFTA</vt:lpstr>
      <vt:lpstr>PowerPoint Presentation</vt:lpstr>
      <vt:lpstr>PowerPoint Presentation</vt:lpstr>
      <vt:lpstr>PowerPoint Presentation</vt:lpstr>
      <vt:lpstr>PowerPoint Presentation</vt:lpstr>
      <vt:lpstr>PowerPoint Presentation</vt:lpstr>
      <vt:lpstr>Các mặt hàng của Việt Nam hưởng lợi</vt:lpstr>
      <vt:lpstr>THƯƠNG MẠI HÀNG HÓA VỚI ANH</vt:lpstr>
      <vt:lpstr>PowerPoint Presentation</vt:lpstr>
      <vt:lpstr>PHẦN 2</vt:lpstr>
      <vt:lpstr>MỘT SỐ KHUYẾN NGHỊ TRONG THỜI GIAN TỚI</vt:lpstr>
      <vt:lpstr>PowerPoint Presentation</vt:lpstr>
      <vt:lpstr>PowerPoint Presentation</vt:lpstr>
      <vt:lpstr>PowerPoint Presentation</vt:lpstr>
    </vt:vector>
  </TitlesOfParts>
  <Manager>SlideModel</Manager>
  <Company>SlideModel</Company>
  <LinksUpToDate>false</LinksUpToDate>
  <SharedDoc>false</SharedDoc>
  <HyperlinkBase>http://slidemodel.com</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SlideModel Free PowerPoint Templates</dc:title>
  <dc:subject>Template</dc:subject>
  <dc:creator>SlideModel</dc:creator>
  <cp:keywords>PowerPoint, Free PowerPoint Templates, SlideModel, Presentations, Designs, Clipart</cp:keywords>
  <dc:description>Download This FREE PowerPoint Templates at http://slidemodel.com</dc:description>
  <cp:lastModifiedBy>Administrator</cp:lastModifiedBy>
  <cp:revision>514</cp:revision>
  <dcterms:created xsi:type="dcterms:W3CDTF">2013-09-12T13:05:01Z</dcterms:created>
  <dcterms:modified xsi:type="dcterms:W3CDTF">2023-04-19T08:17:47Z</dcterms:modified>
  <cp:category>Presentations, Business Presentations, Free PowerPoint Templates</cp:category>
  <cp:contentStatus>Template</cp:contentStatus>
</cp:coreProperties>
</file>